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9" r:id="rId2"/>
    <p:sldMasterId id="2147483711" r:id="rId3"/>
    <p:sldMasterId id="2147483714" r:id="rId4"/>
  </p:sldMasterIdLst>
  <p:notesMasterIdLst>
    <p:notesMasterId r:id="rId21"/>
  </p:notesMasterIdLst>
  <p:sldIdLst>
    <p:sldId id="405" r:id="rId5"/>
    <p:sldId id="496" r:id="rId6"/>
    <p:sldId id="498" r:id="rId7"/>
    <p:sldId id="499" r:id="rId8"/>
    <p:sldId id="1860" r:id="rId9"/>
    <p:sldId id="1869" r:id="rId10"/>
    <p:sldId id="1870" r:id="rId11"/>
    <p:sldId id="1871" r:id="rId12"/>
    <p:sldId id="1872" r:id="rId13"/>
    <p:sldId id="1877" r:id="rId14"/>
    <p:sldId id="1873" r:id="rId15"/>
    <p:sldId id="1874" r:id="rId16"/>
    <p:sldId id="1875" r:id="rId17"/>
    <p:sldId id="1876" r:id="rId18"/>
    <p:sldId id="278" r:id="rId19"/>
    <p:sldId id="279" r:id="rId20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2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BCE88-8244-F645-BCA8-D6A5ED1D4A3C}" v="1" dt="2021-09-01T05:40:11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Sherif Khattab" userId="c83b1e15-36f3-4f46-aceb-05aac24c545e" providerId="ADAL" clId="{B89D7EC5-2BC1-44E9-BCB3-5E75435B1298}"/>
    <pc:docChg chg="custSel addSld modSld">
      <pc:chgData name="Sherif Khattab" userId="c83b1e15-36f3-4f46-aceb-05aac24c545e" providerId="ADAL" clId="{B89D7EC5-2BC1-44E9-BCB3-5E75435B1298}" dt="2021-03-01T22:11:31.919" v="169" actId="1076"/>
      <pc:docMkLst>
        <pc:docMk/>
      </pc:docMkLst>
      <pc:sldChg chg="addSp modSp new mod">
        <pc:chgData name="Sherif Khattab" userId="c83b1e15-36f3-4f46-aceb-05aac24c545e" providerId="ADAL" clId="{B89D7EC5-2BC1-44E9-BCB3-5E75435B1298}" dt="2021-03-01T22:08:40.553" v="41" actId="1076"/>
        <pc:sldMkLst>
          <pc:docMk/>
          <pc:sldMk cId="2186169463" sldId="1879"/>
        </pc:sldMkLst>
        <pc:spChg chg="mod">
          <ac:chgData name="Sherif Khattab" userId="c83b1e15-36f3-4f46-aceb-05aac24c545e" providerId="ADAL" clId="{B89D7EC5-2BC1-44E9-BCB3-5E75435B1298}" dt="2021-03-01T22:08:35.339" v="38" actId="27636"/>
          <ac:spMkLst>
            <pc:docMk/>
            <pc:sldMk cId="2186169463" sldId="1879"/>
            <ac:spMk id="3" creationId="{43B55EAA-ED9B-4170-A01E-F1933B7CBC72}"/>
          </ac:spMkLst>
        </pc:spChg>
        <pc:picChg chg="add mod">
          <ac:chgData name="Sherif Khattab" userId="c83b1e15-36f3-4f46-aceb-05aac24c545e" providerId="ADAL" clId="{B89D7EC5-2BC1-44E9-BCB3-5E75435B1298}" dt="2021-03-01T22:08:40.553" v="41" actId="1076"/>
          <ac:picMkLst>
            <pc:docMk/>
            <pc:sldMk cId="2186169463" sldId="1879"/>
            <ac:picMk id="7" creationId="{4DB73A7A-247D-4E72-9A51-F6028DF932A1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09:25.914" v="68" actId="1076"/>
        <pc:sldMkLst>
          <pc:docMk/>
          <pc:sldMk cId="4145067663" sldId="1880"/>
        </pc:sldMkLst>
        <pc:spChg chg="mod">
          <ac:chgData name="Sherif Khattab" userId="c83b1e15-36f3-4f46-aceb-05aac24c545e" providerId="ADAL" clId="{B89D7EC5-2BC1-44E9-BCB3-5E75435B1298}" dt="2021-03-01T22:09:19.383" v="65" actId="20577"/>
          <ac:spMkLst>
            <pc:docMk/>
            <pc:sldMk cId="4145067663" sldId="1880"/>
            <ac:spMk id="3" creationId="{F6311B56-A000-4F30-B7D8-EB4463F67C98}"/>
          </ac:spMkLst>
        </pc:spChg>
        <pc:picChg chg="add mod">
          <ac:chgData name="Sherif Khattab" userId="c83b1e15-36f3-4f46-aceb-05aac24c545e" providerId="ADAL" clId="{B89D7EC5-2BC1-44E9-BCB3-5E75435B1298}" dt="2021-03-01T22:09:25.914" v="68" actId="1076"/>
          <ac:picMkLst>
            <pc:docMk/>
            <pc:sldMk cId="4145067663" sldId="1880"/>
            <ac:picMk id="7" creationId="{B8187EC5-DDFE-436C-A1D3-BF62FFB239D3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04.968" v="93" actId="1076"/>
        <pc:sldMkLst>
          <pc:docMk/>
          <pc:sldMk cId="3474068777" sldId="1881"/>
        </pc:sldMkLst>
        <pc:spChg chg="mod">
          <ac:chgData name="Sherif Khattab" userId="c83b1e15-36f3-4f46-aceb-05aac24c545e" providerId="ADAL" clId="{B89D7EC5-2BC1-44E9-BCB3-5E75435B1298}" dt="2021-03-01T22:09:59.065" v="90" actId="20577"/>
          <ac:spMkLst>
            <pc:docMk/>
            <pc:sldMk cId="3474068777" sldId="1881"/>
            <ac:spMk id="2" creationId="{A679538D-C362-4DFB-9B44-F0C247DEBA0A}"/>
          </ac:spMkLst>
        </pc:spChg>
        <pc:picChg chg="add mod">
          <ac:chgData name="Sherif Khattab" userId="c83b1e15-36f3-4f46-aceb-05aac24c545e" providerId="ADAL" clId="{B89D7EC5-2BC1-44E9-BCB3-5E75435B1298}" dt="2021-03-01T22:10:04.968" v="93" actId="1076"/>
          <ac:picMkLst>
            <pc:docMk/>
            <pc:sldMk cId="3474068777" sldId="1881"/>
            <ac:picMk id="7" creationId="{FF161695-A7F2-48AE-8AB1-F6EA40F23D2D}"/>
          </ac:picMkLst>
        </pc:picChg>
      </pc:sldChg>
      <pc:sldChg chg="addSp modSp new mod">
        <pc:chgData name="Sherif Khattab" userId="c83b1e15-36f3-4f46-aceb-05aac24c545e" providerId="ADAL" clId="{B89D7EC5-2BC1-44E9-BCB3-5E75435B1298}" dt="2021-03-01T22:10:57.380" v="146" actId="1076"/>
        <pc:sldMkLst>
          <pc:docMk/>
          <pc:sldMk cId="3836617260" sldId="1882"/>
        </pc:sldMkLst>
        <pc:spChg chg="mod">
          <ac:chgData name="Sherif Khattab" userId="c83b1e15-36f3-4f46-aceb-05aac24c545e" providerId="ADAL" clId="{B89D7EC5-2BC1-44E9-BCB3-5E75435B1298}" dt="2021-03-01T22:10:51.317" v="143" actId="20577"/>
          <ac:spMkLst>
            <pc:docMk/>
            <pc:sldMk cId="3836617260" sldId="1882"/>
            <ac:spMk id="2" creationId="{732CD307-C913-4BC9-A50F-425A4DD58307}"/>
          </ac:spMkLst>
        </pc:spChg>
        <pc:picChg chg="add mod">
          <ac:chgData name="Sherif Khattab" userId="c83b1e15-36f3-4f46-aceb-05aac24c545e" providerId="ADAL" clId="{B89D7EC5-2BC1-44E9-BCB3-5E75435B1298}" dt="2021-03-01T22:10:57.380" v="146" actId="1076"/>
          <ac:picMkLst>
            <pc:docMk/>
            <pc:sldMk cId="3836617260" sldId="1882"/>
            <ac:picMk id="7" creationId="{CCA1FE8F-9DDA-42FD-A96E-125650E384BE}"/>
          </ac:picMkLst>
        </pc:picChg>
      </pc:sldChg>
      <pc:sldChg chg="addSp delSp modSp new mod">
        <pc:chgData name="Sherif Khattab" userId="c83b1e15-36f3-4f46-aceb-05aac24c545e" providerId="ADAL" clId="{B89D7EC5-2BC1-44E9-BCB3-5E75435B1298}" dt="2021-03-01T22:11:31.919" v="169" actId="1076"/>
        <pc:sldMkLst>
          <pc:docMk/>
          <pc:sldMk cId="69341335" sldId="1883"/>
        </pc:sldMkLst>
        <pc:spChg chg="mod">
          <ac:chgData name="Sherif Khattab" userId="c83b1e15-36f3-4f46-aceb-05aac24c545e" providerId="ADAL" clId="{B89D7EC5-2BC1-44E9-BCB3-5E75435B1298}" dt="2021-03-01T22:11:25.646" v="166" actId="20577"/>
          <ac:spMkLst>
            <pc:docMk/>
            <pc:sldMk cId="69341335" sldId="1883"/>
            <ac:spMk id="2" creationId="{B327DBF9-2CCB-451C-BC74-B1BC41B23FEF}"/>
          </ac:spMkLst>
        </pc:spChg>
        <pc:spChg chg="del">
          <ac:chgData name="Sherif Khattab" userId="c83b1e15-36f3-4f46-aceb-05aac24c545e" providerId="ADAL" clId="{B89D7EC5-2BC1-44E9-BCB3-5E75435B1298}" dt="2021-03-01T22:11:29.423" v="167" actId="22"/>
          <ac:spMkLst>
            <pc:docMk/>
            <pc:sldMk cId="69341335" sldId="1883"/>
            <ac:spMk id="3" creationId="{D9A9A8FF-22A3-4643-8494-5D8E2D6F945B}"/>
          </ac:spMkLst>
        </pc:spChg>
        <pc:picChg chg="add mod ord">
          <ac:chgData name="Sherif Khattab" userId="c83b1e15-36f3-4f46-aceb-05aac24c545e" providerId="ADAL" clId="{B89D7EC5-2BC1-44E9-BCB3-5E75435B1298}" dt="2021-03-01T22:11:31.919" v="169" actId="1076"/>
          <ac:picMkLst>
            <pc:docMk/>
            <pc:sldMk cId="69341335" sldId="1883"/>
            <ac:picMk id="7" creationId="{25B9FB61-B0CE-47D5-AB77-C6CC010B07B5}"/>
          </ac:picMkLst>
        </pc:picChg>
      </pc:sld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BF018EC9-F480-5B40-BFC2-76215357949F}"/>
    <pc:docChg chg="undo custSel delSld modSld">
      <pc:chgData name="Khattab, Sherif" userId="c83b1e15-36f3-4f46-aceb-05aac24c545e" providerId="ADAL" clId="{BF018EC9-F480-5B40-BFC2-76215357949F}" dt="2021-03-01T14:23:12.235" v="341" actId="15"/>
      <pc:docMkLst>
        <pc:docMk/>
      </pc:docMkLst>
      <pc:sldChg chg="del">
        <pc:chgData name="Khattab, Sherif" userId="c83b1e15-36f3-4f46-aceb-05aac24c545e" providerId="ADAL" clId="{BF018EC9-F480-5B40-BFC2-76215357949F}" dt="2021-03-01T03:32:39.782" v="34" actId="2696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BF018EC9-F480-5B40-BFC2-76215357949F}" dt="2021-03-01T03:32:40.395" v="35" actId="2696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BF018EC9-F480-5B40-BFC2-76215357949F}" dt="2021-03-01T03:32:40.878" v="36" actId="2696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BF018EC9-F480-5B40-BFC2-76215357949F}" dt="2021-03-01T03:32:41.370" v="37" actId="2696"/>
        <pc:sldMkLst>
          <pc:docMk/>
          <pc:sldMk cId="1758073367" sldId="261"/>
        </pc:sldMkLst>
      </pc:sldChg>
      <pc:sldChg chg="del">
        <pc:chgData name="Khattab, Sherif" userId="c83b1e15-36f3-4f46-aceb-05aac24c545e" providerId="ADAL" clId="{BF018EC9-F480-5B40-BFC2-76215357949F}" dt="2021-03-01T03:32:42.583" v="38" actId="2696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BF018EC9-F480-5B40-BFC2-76215357949F}" dt="2021-03-01T03:32:36.215" v="27" actId="2696"/>
        <pc:sldMkLst>
          <pc:docMk/>
          <pc:sldMk cId="2994869914" sldId="271"/>
        </pc:sldMkLst>
      </pc:sldChg>
      <pc:sldChg chg="del">
        <pc:chgData name="Khattab, Sherif" userId="c83b1e15-36f3-4f46-aceb-05aac24c545e" providerId="ADAL" clId="{BF018EC9-F480-5B40-BFC2-76215357949F}" dt="2021-03-01T03:32:36.284" v="28" actId="2696"/>
        <pc:sldMkLst>
          <pc:docMk/>
          <pc:sldMk cId="962558261" sldId="272"/>
        </pc:sldMkLst>
      </pc:sldChg>
      <pc:sldChg chg="del">
        <pc:chgData name="Khattab, Sherif" userId="c83b1e15-36f3-4f46-aceb-05aac24c545e" providerId="ADAL" clId="{BF018EC9-F480-5B40-BFC2-76215357949F}" dt="2021-03-01T03:32:36.830" v="29" actId="2696"/>
        <pc:sldMkLst>
          <pc:docMk/>
          <pc:sldMk cId="105955890" sldId="273"/>
        </pc:sldMkLst>
      </pc:sldChg>
      <pc:sldChg chg="del">
        <pc:chgData name="Khattab, Sherif" userId="c83b1e15-36f3-4f46-aceb-05aac24c545e" providerId="ADAL" clId="{BF018EC9-F480-5B40-BFC2-76215357949F}" dt="2021-03-01T03:32:37.308" v="30" actId="2696"/>
        <pc:sldMkLst>
          <pc:docMk/>
          <pc:sldMk cId="2905431576" sldId="274"/>
        </pc:sldMkLst>
      </pc:sldChg>
      <pc:sldChg chg="del">
        <pc:chgData name="Khattab, Sherif" userId="c83b1e15-36f3-4f46-aceb-05aac24c545e" providerId="ADAL" clId="{BF018EC9-F480-5B40-BFC2-76215357949F}" dt="2021-03-01T03:32:37.507" v="31" actId="2696"/>
        <pc:sldMkLst>
          <pc:docMk/>
          <pc:sldMk cId="4081978611" sldId="275"/>
        </pc:sldMkLst>
      </pc:sldChg>
      <pc:sldChg chg="del">
        <pc:chgData name="Khattab, Sherif" userId="c83b1e15-36f3-4f46-aceb-05aac24c545e" providerId="ADAL" clId="{BF018EC9-F480-5B40-BFC2-76215357949F}" dt="2021-03-01T03:32:38.359" v="32" actId="2696"/>
        <pc:sldMkLst>
          <pc:docMk/>
          <pc:sldMk cId="1342083279" sldId="276"/>
        </pc:sldMkLst>
      </pc:sldChg>
      <pc:sldChg chg="del">
        <pc:chgData name="Khattab, Sherif" userId="c83b1e15-36f3-4f46-aceb-05aac24c545e" providerId="ADAL" clId="{BF018EC9-F480-5B40-BFC2-76215357949F}" dt="2021-03-01T03:32:38.942" v="33" actId="2696"/>
        <pc:sldMkLst>
          <pc:docMk/>
          <pc:sldMk cId="543874095" sldId="277"/>
        </pc:sldMkLst>
      </pc:sldChg>
      <pc:sldChg chg="modSp mod">
        <pc:chgData name="Khattab, Sherif" userId="c83b1e15-36f3-4f46-aceb-05aac24c545e" providerId="ADAL" clId="{BF018EC9-F480-5B40-BFC2-76215357949F}" dt="2021-03-01T03:31:23.056" v="2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F018EC9-F480-5B40-BFC2-76215357949F}" dt="2021-03-01T03:31:23.056" v="2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BF018EC9-F480-5B40-BFC2-76215357949F}" dt="2021-03-01T03:32:28.508" v="26"/>
        <pc:sldMkLst>
          <pc:docMk/>
          <pc:sldMk cId="2374057061" sldId="498"/>
        </pc:sldMkLst>
        <pc:spChg chg="mod">
          <ac:chgData name="Khattab, Sherif" userId="c83b1e15-36f3-4f46-aceb-05aac24c545e" providerId="ADAL" clId="{BF018EC9-F480-5B40-BFC2-76215357949F}" dt="2021-03-01T03:32:28.508" v="26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2:58.083" v="335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BF018EC9-F480-5B40-BFC2-76215357949F}" dt="2021-03-01T14:22:58.083" v="335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BF018EC9-F480-5B40-BFC2-76215357949F}" dt="2021-03-01T03:33:04.211" v="8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BF018EC9-F480-5B40-BFC2-76215357949F}" dt="2021-03-01T03:33:04.211" v="8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06.640" v="337" actId="27636"/>
        <pc:sldMkLst>
          <pc:docMk/>
          <pc:sldMk cId="1839457392" sldId="1877"/>
        </pc:sldMkLst>
        <pc:spChg chg="mod">
          <ac:chgData name="Khattab, Sherif" userId="c83b1e15-36f3-4f46-aceb-05aac24c545e" providerId="ADAL" clId="{BF018EC9-F480-5B40-BFC2-76215357949F}" dt="2021-03-01T14:23:06.640" v="337" actId="27636"/>
          <ac:spMkLst>
            <pc:docMk/>
            <pc:sldMk cId="1839457392" sldId="1877"/>
            <ac:spMk id="3" creationId="{39CC9A0A-771B-9D45-B594-D6657F06D1B5}"/>
          </ac:spMkLst>
        </pc:spChg>
      </pc:sldChg>
      <pc:sldChg chg="modSp mod modAnim">
        <pc:chgData name="Khattab, Sherif" userId="c83b1e15-36f3-4f46-aceb-05aac24c545e" providerId="ADAL" clId="{BF018EC9-F480-5B40-BFC2-76215357949F}" dt="2021-03-01T14:23:12.235" v="341" actId="15"/>
        <pc:sldMkLst>
          <pc:docMk/>
          <pc:sldMk cId="1121391516" sldId="1878"/>
        </pc:sldMkLst>
        <pc:spChg chg="mod">
          <ac:chgData name="Khattab, Sherif" userId="c83b1e15-36f3-4f46-aceb-05aac24c545e" providerId="ADAL" clId="{BF018EC9-F480-5B40-BFC2-76215357949F}" dt="2021-03-01T14:23:12.235" v="341" actId="15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Khattab, Sherif" userId="c83b1e15-36f3-4f46-aceb-05aac24c545e" providerId="ADAL" clId="{805D2A8D-A775-E94A-BE78-514591ECBF92}"/>
    <pc:docChg chg="undo custSel addSld delSld modSld">
      <pc:chgData name="Khattab, Sherif" userId="c83b1e15-36f3-4f46-aceb-05aac24c545e" providerId="ADAL" clId="{805D2A8D-A775-E94A-BE78-514591ECBF92}" dt="2021-03-03T14:19:46.464" v="278" actId="20577"/>
      <pc:docMkLst>
        <pc:docMk/>
      </pc:docMkLst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43100911" sldId="27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43100911" sldId="278"/>
            <ac:spMk id="2" creationId="{1562C218-3CB0-6F40-B818-E2E46C79469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821614231" sldId="27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821614231" sldId="279"/>
            <ac:spMk id="2" creationId="{D0811AA4-AED8-6E4F-B78A-3C6CA239DDA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18126329" sldId="28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18126329" sldId="280"/>
            <ac:spMk id="2" creationId="{4D147D4A-6A94-C843-8266-4B8C38F42760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989359202" sldId="28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989359202" sldId="281"/>
            <ac:spMk id="2" creationId="{FB7A5388-BFA1-7946-B38C-2FB444B09CB6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3657541" sldId="28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3657541" sldId="282"/>
            <ac:spMk id="2" creationId="{CA63C201-F179-6C40-B2C5-950711000F5E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07258789" sldId="28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07258789" sldId="283"/>
            <ac:spMk id="2" creationId="{FEB45ADC-EEBA-A64D-9F30-3FE3EBEB3DAF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31190512" sldId="28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31190512" sldId="284"/>
            <ac:spMk id="2" creationId="{93407F9A-E819-BD42-81CA-16A2BBEC9179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549475221" sldId="28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549475221" sldId="285"/>
            <ac:spMk id="2" creationId="{C6027D03-DF63-B244-A39C-2C02B933295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304881813" sldId="28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304881813" sldId="286"/>
            <ac:spMk id="2" creationId="{AC7D3D52-61D0-EE42-ABA8-D1763B14D52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471186739" sldId="28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471186739" sldId="287"/>
            <ac:spMk id="2" creationId="{6970B4A1-569F-3F47-A2F4-ECFCC28DD93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756732566" sldId="28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756732566" sldId="288"/>
            <ac:spMk id="2" creationId="{8118E869-EC6A-3D40-89D4-7E9F71BD03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520448114" sldId="28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520448114" sldId="289"/>
            <ac:spMk id="2" creationId="{80712D52-4577-F14E-9982-AD36E879F57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34331292" sldId="29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34331292" sldId="290"/>
            <ac:spMk id="2" creationId="{2DA10742-A0F0-844D-89E8-4F871FEFFD28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783626647" sldId="29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83626647" sldId="291"/>
            <ac:spMk id="2" creationId="{FD3245B7-16FF-6443-97FD-2952652A27A4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237454185" sldId="29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237454185" sldId="292"/>
            <ac:spMk id="2" creationId="{FF6DF1C2-8890-6142-86A3-145CE8BB6FA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38941203" sldId="29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38941203" sldId="293"/>
            <ac:spMk id="2" creationId="{A81EF46E-C55C-F34E-9F40-9F52388CBF8A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731882681" sldId="29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731882681" sldId="294"/>
            <ac:spMk id="2" creationId="{AEC9908A-A14D-E840-9074-5D05DEAC707C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281243642" sldId="29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1243642" sldId="295"/>
            <ac:spMk id="2" creationId="{A2C3AC54-C168-E648-9785-69BA3F84E20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1122206788" sldId="29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122206788" sldId="296"/>
            <ac:spMk id="2" creationId="{A190BAA4-2C1C-704C-AE3F-AF4180F034C2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56178792" sldId="297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56178792" sldId="297"/>
            <ac:spMk id="2" creationId="{A983FCFA-EB88-7140-A90B-D1D1C737635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433095069" sldId="298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433095069" sldId="298"/>
            <ac:spMk id="2" creationId="{056B2C17-09C5-2343-AF1E-667C61E3C443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3667448653" sldId="29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67448653" sldId="299"/>
            <ac:spMk id="2" creationId="{EEEC0DBE-8596-BB40-80A3-1C642A1B7535}"/>
          </ac:spMkLst>
        </pc:spChg>
      </pc:sldChg>
      <pc:sldChg chg="addSp modSp add modNotes">
        <pc:chgData name="Khattab, Sherif" userId="c83b1e15-36f3-4f46-aceb-05aac24c545e" providerId="ADAL" clId="{805D2A8D-A775-E94A-BE78-514591ECBF92}" dt="2021-03-03T04:27:50.398" v="108"/>
        <pc:sldMkLst>
          <pc:docMk/>
          <pc:sldMk cId="89067327" sldId="30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89067327" sldId="300"/>
            <ac:spMk id="2" creationId="{AAA7B0A8-E6B5-7242-A6F5-C46F8E28A820}"/>
          </ac:spMkLst>
        </pc:spChg>
      </pc:sldChg>
      <pc:sldChg chg="modSp mod">
        <pc:chgData name="Khattab, Sherif" userId="c83b1e15-36f3-4f46-aceb-05aac24c545e" providerId="ADAL" clId="{805D2A8D-A775-E94A-BE78-514591ECBF92}" dt="2021-03-03T14:19:46.464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05D2A8D-A775-E94A-BE78-514591ECBF92}" dt="2021-03-03T14:19:46.464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05D2A8D-A775-E94A-BE78-514591ECBF92}" dt="2021-03-03T04:26:11.487" v="82"/>
        <pc:sldMkLst>
          <pc:docMk/>
          <pc:sldMk cId="2374057061" sldId="498"/>
        </pc:sldMkLst>
        <pc:spChg chg="mod">
          <ac:chgData name="Khattab, Sherif" userId="c83b1e15-36f3-4f46-aceb-05aac24c545e" providerId="ADAL" clId="{805D2A8D-A775-E94A-BE78-514591ECBF92}" dt="2021-03-03T04:26:11.487" v="8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05D2A8D-A775-E94A-BE78-514591ECBF92}" dt="2021-03-03T14:19:32.284" v="259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805D2A8D-A775-E94A-BE78-514591ECBF92}" dt="2021-03-03T14:19:32.284" v="25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805D2A8D-A775-E94A-BE78-514591ECBF92}" dt="2021-03-03T04:32:10.639" v="25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05D2A8D-A775-E94A-BE78-514591ECBF92}" dt="2021-03-03T04:26:31.432" v="93" actId="114"/>
        <pc:sldMkLst>
          <pc:docMk/>
          <pc:sldMk cId="1241308872" sldId="1860"/>
        </pc:sldMkLst>
        <pc:spChg chg="mod">
          <ac:chgData name="Khattab, Sherif" userId="c83b1e15-36f3-4f46-aceb-05aac24c545e" providerId="ADAL" clId="{805D2A8D-A775-E94A-BE78-514591ECBF92}" dt="2021-03-03T04:26:31.432" v="93" actId="114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805D2A8D-A775-E94A-BE78-514591ECBF92}" dt="2021-03-03T04:26:37.221" v="94" actId="2696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05D2A8D-A775-E94A-BE78-514591ECBF92}" dt="2021-03-03T04:26:38.093" v="96" actId="2696"/>
        <pc:sldMkLst>
          <pc:docMk/>
          <pc:sldMk cId="3737516041" sldId="1863"/>
        </pc:sldMkLst>
      </pc:sldChg>
      <pc:sldChg chg="del">
        <pc:chgData name="Khattab, Sherif" userId="c83b1e15-36f3-4f46-aceb-05aac24c545e" providerId="ADAL" clId="{805D2A8D-A775-E94A-BE78-514591ECBF92}" dt="2021-03-03T04:26:38.492" v="97" actId="2696"/>
        <pc:sldMkLst>
          <pc:docMk/>
          <pc:sldMk cId="2432008761" sldId="1864"/>
        </pc:sldMkLst>
      </pc:sldChg>
      <pc:sldChg chg="del">
        <pc:chgData name="Khattab, Sherif" userId="c83b1e15-36f3-4f46-aceb-05aac24c545e" providerId="ADAL" clId="{805D2A8D-A775-E94A-BE78-514591ECBF92}" dt="2021-03-03T04:26:38.814" v="98" actId="2696"/>
        <pc:sldMkLst>
          <pc:docMk/>
          <pc:sldMk cId="3123381846" sldId="1865"/>
        </pc:sldMkLst>
      </pc:sldChg>
      <pc:sldChg chg="del">
        <pc:chgData name="Khattab, Sherif" userId="c83b1e15-36f3-4f46-aceb-05aac24c545e" providerId="ADAL" clId="{805D2A8D-A775-E94A-BE78-514591ECBF92}" dt="2021-03-03T04:26:39.253" v="99" actId="2696"/>
        <pc:sldMkLst>
          <pc:docMk/>
          <pc:sldMk cId="3970844411" sldId="1866"/>
        </pc:sldMkLst>
      </pc:sldChg>
      <pc:sldChg chg="del">
        <pc:chgData name="Khattab, Sherif" userId="c83b1e15-36f3-4f46-aceb-05aac24c545e" providerId="ADAL" clId="{805D2A8D-A775-E94A-BE78-514591ECBF92}" dt="2021-03-03T04:26:40.291" v="101" actId="2696"/>
        <pc:sldMkLst>
          <pc:docMk/>
          <pc:sldMk cId="66987801" sldId="1867"/>
        </pc:sldMkLst>
      </pc:sldChg>
      <pc:sldChg chg="del">
        <pc:chgData name="Khattab, Sherif" userId="c83b1e15-36f3-4f46-aceb-05aac24c545e" providerId="ADAL" clId="{805D2A8D-A775-E94A-BE78-514591ECBF92}" dt="2021-03-03T04:26:40.933" v="102" actId="2696"/>
        <pc:sldMkLst>
          <pc:docMk/>
          <pc:sldMk cId="422877061" sldId="1868"/>
        </pc:sldMkLst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496204835" sldId="1869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96204835" sldId="1869"/>
            <ac:spMk id="2" creationId="{CB63DAB4-6DC2-6045-8E55-626698F6C2C1}"/>
          </ac:spMkLst>
        </pc:spChg>
      </pc:sldChg>
      <pc:sldChg chg="addSp modSp add del">
        <pc:chgData name="Khattab, Sherif" userId="c83b1e15-36f3-4f46-aceb-05aac24c545e" providerId="ADAL" clId="{805D2A8D-A775-E94A-BE78-514591ECBF92}" dt="2021-03-03T04:27:50.398" v="108"/>
        <pc:sldMkLst>
          <pc:docMk/>
          <pc:sldMk cId="1687974841" sldId="1870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687974841" sldId="1870"/>
            <ac:spMk id="2" creationId="{DF4DF73F-E2B2-8841-B79B-360A2F072446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728089416" sldId="1871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728089416" sldId="1871"/>
            <ac:spMk id="2" creationId="{A525DB47-9015-CD46-94EC-E3AAD2DAA39D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3657925594" sldId="1872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3657925594" sldId="1872"/>
            <ac:spMk id="2" creationId="{1A5A5A41-B04E-A746-A627-60E9C316B3C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94571508" sldId="1873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94571508" sldId="1873"/>
            <ac:spMk id="2" creationId="{B939A5AB-2166-5B4A-85EF-23BC0ED2B3F1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1477908616" sldId="1874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1477908616" sldId="1874"/>
            <ac:spMk id="2" creationId="{C4323E89-1D4F-A941-9938-702744368855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874707963" sldId="1875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874707963" sldId="1875"/>
            <ac:spMk id="2" creationId="{0DB8BD6D-9DBE-6240-B6AA-264215060739}"/>
          </ac:spMkLst>
        </pc:spChg>
      </pc:sldChg>
      <pc:sldChg chg="addSp modSp">
        <pc:chgData name="Khattab, Sherif" userId="c83b1e15-36f3-4f46-aceb-05aac24c545e" providerId="ADAL" clId="{805D2A8D-A775-E94A-BE78-514591ECBF92}" dt="2021-03-03T04:27:50.398" v="108"/>
        <pc:sldMkLst>
          <pc:docMk/>
          <pc:sldMk cId="2242669048" sldId="1876"/>
        </pc:sldMkLst>
        <pc:spChg chg="add mod">
          <ac:chgData name="Khattab, Sherif" userId="c83b1e15-36f3-4f46-aceb-05aac24c545e" providerId="ADAL" clId="{805D2A8D-A775-E94A-BE78-514591ECBF92}" dt="2021-03-03T04:27:50.398" v="108"/>
          <ac:spMkLst>
            <pc:docMk/>
            <pc:sldMk cId="2242669048" sldId="1876"/>
            <ac:spMk id="2" creationId="{3F978C84-9E45-ED4D-B297-87135D41EDE1}"/>
          </ac:spMkLst>
        </pc:spChg>
      </pc:sldChg>
      <pc:sldChg chg="del">
        <pc:chgData name="Khattab, Sherif" userId="c83b1e15-36f3-4f46-aceb-05aac24c545e" providerId="ADAL" clId="{805D2A8D-A775-E94A-BE78-514591ECBF92}" dt="2021-03-03T14:19:25.502" v="253" actId="2696"/>
        <pc:sldMkLst>
          <pc:docMk/>
          <pc:sldMk cId="1839457392" sldId="1877"/>
        </pc:sldMkLst>
      </pc:sldChg>
      <pc:sldChg chg="del">
        <pc:chgData name="Khattab, Sherif" userId="c83b1e15-36f3-4f46-aceb-05aac24c545e" providerId="ADAL" clId="{805D2A8D-A775-E94A-BE78-514591ECBF92}" dt="2021-03-03T14:19:23.649" v="252" actId="2696"/>
        <pc:sldMkLst>
          <pc:docMk/>
          <pc:sldMk cId="1121391516" sldId="1878"/>
        </pc:sldMkLst>
      </pc:sldChg>
      <pc:sldChg chg="del">
        <pc:chgData name="Khattab, Sherif" userId="c83b1e15-36f3-4f46-aceb-05aac24c545e" providerId="ADAL" clId="{805D2A8D-A775-E94A-BE78-514591ECBF92}" dt="2021-03-03T04:26:39.726" v="100" actId="2696"/>
        <pc:sldMkLst>
          <pc:docMk/>
          <pc:sldMk cId="2186169463" sldId="1879"/>
        </pc:sldMkLst>
      </pc:sldChg>
      <pc:sldChg chg="del">
        <pc:chgData name="Khattab, Sherif" userId="c83b1e15-36f3-4f46-aceb-05aac24c545e" providerId="ADAL" clId="{805D2A8D-A775-E94A-BE78-514591ECBF92}" dt="2021-03-03T04:26:37.678" v="95" actId="2696"/>
        <pc:sldMkLst>
          <pc:docMk/>
          <pc:sldMk cId="4145067663" sldId="1880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474068777" sldId="1881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3836617260" sldId="1882"/>
        </pc:sldMkLst>
      </pc:sldChg>
      <pc:sldChg chg="del">
        <pc:chgData name="Khattab, Sherif" userId="c83b1e15-36f3-4f46-aceb-05aac24c545e" providerId="ADAL" clId="{805D2A8D-A775-E94A-BE78-514591ECBF92}" dt="2021-03-03T04:26:22.349" v="83" actId="2696"/>
        <pc:sldMkLst>
          <pc:docMk/>
          <pc:sldMk cId="69341335" sldId="1883"/>
        </pc:sldMkLst>
      </pc:sldChg>
    </pc:docChg>
  </pc:docChgLst>
  <pc:docChgLst>
    <pc:chgData name="Sherif Khattab" userId="c83b1e15-36f3-4f46-aceb-05aac24c545e" providerId="ADAL" clId="{2AD665B8-1C37-413B-9F2A-17C30EA6D6F5}"/>
    <pc:docChg chg="undo custSel addSld delSld modSld">
      <pc:chgData name="Sherif Khattab" userId="c83b1e15-36f3-4f46-aceb-05aac24c545e" providerId="ADAL" clId="{2AD665B8-1C37-413B-9F2A-17C30EA6D6F5}" dt="2021-03-04T15:12:23.567" v="53" actId="478"/>
      <pc:docMkLst>
        <pc:docMk/>
      </pc:docMkLst>
      <pc:sldChg chg="modSp add del mod">
        <pc:chgData name="Sherif Khattab" userId="c83b1e15-36f3-4f46-aceb-05aac24c545e" providerId="ADAL" clId="{2AD665B8-1C37-413B-9F2A-17C30EA6D6F5}" dt="2021-03-04T14:04:17.181" v="52" actId="47"/>
        <pc:sldMkLst>
          <pc:docMk/>
          <pc:sldMk cId="1118126329" sldId="280"/>
        </pc:sldMkLst>
        <pc:spChg chg="mod">
          <ac:chgData name="Sherif Khattab" userId="c83b1e15-36f3-4f46-aceb-05aac24c545e" providerId="ADAL" clId="{2AD665B8-1C37-413B-9F2A-17C30EA6D6F5}" dt="2021-03-04T14:03:10.877" v="51" actId="404"/>
          <ac:spMkLst>
            <pc:docMk/>
            <pc:sldMk cId="1118126329" sldId="280"/>
            <ac:spMk id="256" creationId="{00000000-0000-0000-0000-000000000000}"/>
          </ac:spMkLst>
        </pc:spChg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989359202" sldId="28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3657541" sldId="28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07258789" sldId="28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31190512" sldId="28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549475221" sldId="28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304881813" sldId="28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471186739" sldId="28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756732566" sldId="28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520448114" sldId="28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34331292" sldId="290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783626647" sldId="291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237454185" sldId="292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38941203" sldId="293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731882681" sldId="294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281243642" sldId="295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1122206788" sldId="296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56178792" sldId="297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433095069" sldId="298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3667448653" sldId="299"/>
        </pc:sldMkLst>
      </pc:sldChg>
      <pc:sldChg chg="add del">
        <pc:chgData name="Sherif Khattab" userId="c83b1e15-36f3-4f46-aceb-05aac24c545e" providerId="ADAL" clId="{2AD665B8-1C37-413B-9F2A-17C30EA6D6F5}" dt="2021-03-04T14:04:17.181" v="52" actId="47"/>
        <pc:sldMkLst>
          <pc:docMk/>
          <pc:sldMk cId="89067327" sldId="300"/>
        </pc:sldMkLst>
      </pc:sldChg>
      <pc:sldChg chg="delSp mod">
        <pc:chgData name="Sherif Khattab" userId="c83b1e15-36f3-4f46-aceb-05aac24c545e" providerId="ADAL" clId="{2AD665B8-1C37-413B-9F2A-17C30EA6D6F5}" dt="2021-03-04T15:12:23.567" v="53" actId="478"/>
        <pc:sldMkLst>
          <pc:docMk/>
          <pc:sldMk cId="1894775455" sldId="405"/>
        </pc:sldMkLst>
        <pc:spChg chg="del">
          <ac:chgData name="Sherif Khattab" userId="c83b1e15-36f3-4f46-aceb-05aac24c545e" providerId="ADAL" clId="{2AD665B8-1C37-413B-9F2A-17C30EA6D6F5}" dt="2021-03-04T15:12:23.567" v="53" actId="478"/>
          <ac:spMkLst>
            <pc:docMk/>
            <pc:sldMk cId="1894775455" sldId="405"/>
            <ac:spMk id="5" creationId="{76645EC5-A991-419C-860F-C4BB509A507B}"/>
          </ac:spMkLst>
        </pc:spChg>
      </pc:sldChg>
      <pc:sldChg chg="modSp mod">
        <pc:chgData name="Sherif Khattab" userId="c83b1e15-36f3-4f46-aceb-05aac24c545e" providerId="ADAL" clId="{2AD665B8-1C37-413B-9F2A-17C30EA6D6F5}" dt="2021-03-04T14:02:20.099" v="4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2AD665B8-1C37-413B-9F2A-17C30EA6D6F5}" dt="2021-03-04T14:02:20.099" v="4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2AD665B8-1C37-413B-9F2A-17C30EA6D6F5}" dt="2021-03-04T14:02:27.670" v="47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2AD665B8-1C37-413B-9F2A-17C30EA6D6F5}" dt="2021-03-04T14:02:27.670" v="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modSp new mod">
        <pc:chgData name="Sherif Khattab" userId="c83b1e15-36f3-4f46-aceb-05aac24c545e" providerId="ADAL" clId="{2AD665B8-1C37-413B-9F2A-17C30EA6D6F5}" dt="2021-03-04T14:02:02.244" v="38" actId="1076"/>
        <pc:sldMkLst>
          <pc:docMk/>
          <pc:sldMk cId="988493758" sldId="1877"/>
        </pc:sldMkLst>
        <pc:spChg chg="mod">
          <ac:chgData name="Sherif Khattab" userId="c83b1e15-36f3-4f46-aceb-05aac24c545e" providerId="ADAL" clId="{2AD665B8-1C37-413B-9F2A-17C30EA6D6F5}" dt="2021-03-04T14:01:52.540" v="33" actId="20577"/>
          <ac:spMkLst>
            <pc:docMk/>
            <pc:sldMk cId="988493758" sldId="1877"/>
            <ac:spMk id="3" creationId="{8402797C-BA24-42F1-8D49-CC3A20066C2D}"/>
          </ac:spMkLst>
        </pc:spChg>
        <pc:picChg chg="add mod">
          <ac:chgData name="Sherif Khattab" userId="c83b1e15-36f3-4f46-aceb-05aac24c545e" providerId="ADAL" clId="{2AD665B8-1C37-413B-9F2A-17C30EA6D6F5}" dt="2021-03-04T14:02:02.244" v="38" actId="1076"/>
          <ac:picMkLst>
            <pc:docMk/>
            <pc:sldMk cId="988493758" sldId="1877"/>
            <ac:picMk id="7" creationId="{06C3B930-CCD2-486B-8284-461D0023F22E}"/>
          </ac:picMkLst>
        </pc:picChg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  <pc:docChgLst>
    <pc:chgData name="Khattab, Sherif" userId="c83b1e15-36f3-4f46-aceb-05aac24c545e" providerId="ADAL" clId="{E1874BEF-B8D6-A647-AFBB-3C38350CCF28}"/>
    <pc:docChg chg="undo custSel addSld delSld modSld">
      <pc:chgData name="Khattab, Sherif" userId="c83b1e15-36f3-4f46-aceb-05aac24c545e" providerId="ADAL" clId="{E1874BEF-B8D6-A647-AFBB-3C38350CCF28}" dt="2021-02-24T16:18:25.775" v="373" actId="20577"/>
      <pc:docMkLst>
        <pc:docMk/>
      </pc:docMkLst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618372333" sldId="263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15184803" sldId="264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129893676" sldId="265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1960561335" sldId="266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3417548307" sldId="267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2332470044" sldId="268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730646500" sldId="269"/>
        </pc:sldMkLst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968777322" sldId="270"/>
        </pc:sldMkLst>
      </pc:sldChg>
      <pc:sldChg chg="modSp mod">
        <pc:chgData name="Khattab, Sherif" userId="c83b1e15-36f3-4f46-aceb-05aac24c545e" providerId="ADAL" clId="{E1874BEF-B8D6-A647-AFBB-3C38350CCF28}" dt="2021-02-24T04:03:23.355" v="11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E1874BEF-B8D6-A647-AFBB-3C38350CCF28}" dt="2021-02-24T04:03:23.355" v="11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E1874BEF-B8D6-A647-AFBB-3C38350CCF28}" dt="2021-02-24T04:04:29.616" v="112"/>
        <pc:sldMkLst>
          <pc:docMk/>
          <pc:sldMk cId="2374057061" sldId="498"/>
        </pc:sldMkLst>
        <pc:spChg chg="mod">
          <ac:chgData name="Khattab, Sherif" userId="c83b1e15-36f3-4f46-aceb-05aac24c545e" providerId="ADAL" clId="{E1874BEF-B8D6-A647-AFBB-3C38350CCF28}" dt="2021-02-24T04:04:29.616" v="112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E1874BEF-B8D6-A647-AFBB-3C38350CCF28}" dt="2021-02-24T16:18:01.114" v="368"/>
        <pc:sldMkLst>
          <pc:docMk/>
          <pc:sldMk cId="2823856332" sldId="499"/>
        </pc:sldMkLst>
        <pc:spChg chg="mod">
          <ac:chgData name="Khattab, Sherif" userId="c83b1e15-36f3-4f46-aceb-05aac24c545e" providerId="ADAL" clId="{E1874BEF-B8D6-A647-AFBB-3C38350CCF28}" dt="2021-02-24T07:28:58.614" v="349" actId="20577"/>
          <ac:spMkLst>
            <pc:docMk/>
            <pc:sldMk cId="2823856332" sldId="499"/>
            <ac:spMk id="2" creationId="{1E7BE3A4-9ACC-45F0-9109-92A2F1C1B7FF}"/>
          </ac:spMkLst>
        </pc:spChg>
        <pc:spChg chg="mod">
          <ac:chgData name="Khattab, Sherif" userId="c83b1e15-36f3-4f46-aceb-05aac24c545e" providerId="ADAL" clId="{E1874BEF-B8D6-A647-AFBB-3C38350CCF28}" dt="2021-02-24T07:29:02.037" v="35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E1874BEF-B8D6-A647-AFBB-3C38350CCF28}" dt="2021-02-24T16:18:25.775" v="373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E1874BEF-B8D6-A647-AFBB-3C38350CCF28}" dt="2021-02-24T16:18:25.775" v="373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E1874BEF-B8D6-A647-AFBB-3C38350CCF28}" dt="2021-02-24T04:05:43.033" v="143" actId="2696"/>
        <pc:sldMkLst>
          <pc:docMk/>
          <pc:sldMk cId="697723903" sldId="1861"/>
        </pc:sldMkLst>
      </pc:sldChg>
      <pc:sldChg chg="modSp mod">
        <pc:chgData name="Khattab, Sherif" userId="c83b1e15-36f3-4f46-aceb-05aac24c545e" providerId="ADAL" clId="{E1874BEF-B8D6-A647-AFBB-3C38350CCF28}" dt="2021-02-24T04:00:37.706" v="5" actId="27636"/>
        <pc:sldMkLst>
          <pc:docMk/>
          <pc:sldMk cId="3409369998" sldId="1862"/>
        </pc:sldMkLst>
        <pc:spChg chg="mod">
          <ac:chgData name="Khattab, Sherif" userId="c83b1e15-36f3-4f46-aceb-05aac24c545e" providerId="ADAL" clId="{E1874BEF-B8D6-A647-AFBB-3C38350CCF28}" dt="2021-02-24T04:00:37.706" v="5" actId="27636"/>
          <ac:spMkLst>
            <pc:docMk/>
            <pc:sldMk cId="3409369998" sldId="1862"/>
            <ac:spMk id="101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0:49.263" v="8" actId="404"/>
        <pc:sldMkLst>
          <pc:docMk/>
          <pc:sldMk cId="2432008761" sldId="1864"/>
        </pc:sldMkLst>
        <pc:spChg chg="mod">
          <ac:chgData name="Khattab, Sherif" userId="c83b1e15-36f3-4f46-aceb-05aac24c545e" providerId="ADAL" clId="{E1874BEF-B8D6-A647-AFBB-3C38350CCF28}" dt="2021-02-24T04:00:49.263" v="8" actId="404"/>
          <ac:spMkLst>
            <pc:docMk/>
            <pc:sldMk cId="2432008761" sldId="1864"/>
            <ac:spMk id="117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06.161" v="18" actId="1038"/>
        <pc:sldMkLst>
          <pc:docMk/>
          <pc:sldMk cId="3123381846" sldId="1865"/>
        </pc:sldMkLst>
        <pc:spChg chg="mod">
          <ac:chgData name="Khattab, Sherif" userId="c83b1e15-36f3-4f46-aceb-05aac24c545e" providerId="ADAL" clId="{E1874BEF-B8D6-A647-AFBB-3C38350CCF28}" dt="2021-02-24T04:01:06.161" v="18" actId="1038"/>
          <ac:spMkLst>
            <pc:docMk/>
            <pc:sldMk cId="3123381846" sldId="1865"/>
            <ac:spMk id="124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24.561" v="21" actId="404"/>
        <pc:sldMkLst>
          <pc:docMk/>
          <pc:sldMk cId="194571508" sldId="1873"/>
        </pc:sldMkLst>
        <pc:spChg chg="mod">
          <ac:chgData name="Khattab, Sherif" userId="c83b1e15-36f3-4f46-aceb-05aac24c545e" providerId="ADAL" clId="{E1874BEF-B8D6-A647-AFBB-3C38350CCF28}" dt="2021-02-24T04:01:24.561" v="21" actId="404"/>
          <ac:spMkLst>
            <pc:docMk/>
            <pc:sldMk cId="194571508" sldId="1873"/>
            <ac:spMk id="215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44.088" v="25" actId="404"/>
        <pc:sldMkLst>
          <pc:docMk/>
          <pc:sldMk cId="1477908616" sldId="1874"/>
        </pc:sldMkLst>
        <pc:spChg chg="mod">
          <ac:chgData name="Khattab, Sherif" userId="c83b1e15-36f3-4f46-aceb-05aac24c545e" providerId="ADAL" clId="{E1874BEF-B8D6-A647-AFBB-3C38350CCF28}" dt="2021-02-24T04:01:44.088" v="25" actId="404"/>
          <ac:spMkLst>
            <pc:docMk/>
            <pc:sldMk cId="1477908616" sldId="1874"/>
            <ac:spMk id="222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2.176" v="28" actId="404"/>
        <pc:sldMkLst>
          <pc:docMk/>
          <pc:sldMk cId="2874707963" sldId="1875"/>
        </pc:sldMkLst>
        <pc:spChg chg="mod">
          <ac:chgData name="Khattab, Sherif" userId="c83b1e15-36f3-4f46-aceb-05aac24c545e" providerId="ADAL" clId="{E1874BEF-B8D6-A647-AFBB-3C38350CCF28}" dt="2021-02-24T04:01:52.176" v="28" actId="404"/>
          <ac:spMkLst>
            <pc:docMk/>
            <pc:sldMk cId="2874707963" sldId="1875"/>
            <ac:spMk id="229" creationId="{00000000-0000-0000-0000-000000000000}"/>
          </ac:spMkLst>
        </pc:spChg>
      </pc:sldChg>
      <pc:sldChg chg="modSp mod">
        <pc:chgData name="Khattab, Sherif" userId="c83b1e15-36f3-4f46-aceb-05aac24c545e" providerId="ADAL" clId="{E1874BEF-B8D6-A647-AFBB-3C38350CCF28}" dt="2021-02-24T04:01:58.997" v="30" actId="404"/>
        <pc:sldMkLst>
          <pc:docMk/>
          <pc:sldMk cId="2242669048" sldId="1876"/>
        </pc:sldMkLst>
        <pc:spChg chg="mod">
          <ac:chgData name="Khattab, Sherif" userId="c83b1e15-36f3-4f46-aceb-05aac24c545e" providerId="ADAL" clId="{E1874BEF-B8D6-A647-AFBB-3C38350CCF28}" dt="2021-02-24T04:01:58.997" v="30" actId="404"/>
          <ac:spMkLst>
            <pc:docMk/>
            <pc:sldMk cId="2242669048" sldId="1876"/>
            <ac:spMk id="236" creationId="{00000000-0000-0000-0000-000000000000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16.163" v="372"/>
        <pc:sldMkLst>
          <pc:docMk/>
          <pc:sldMk cId="1839457392" sldId="1877"/>
        </pc:sldMkLst>
        <pc:spChg chg="mod">
          <ac:chgData name="Khattab, Sherif" userId="c83b1e15-36f3-4f46-aceb-05aac24c545e" providerId="ADAL" clId="{E1874BEF-B8D6-A647-AFBB-3C38350CCF28}" dt="2021-02-24T07:29:34.214" v="362" actId="20577"/>
          <ac:spMkLst>
            <pc:docMk/>
            <pc:sldMk cId="1839457392" sldId="1877"/>
            <ac:spMk id="2" creationId="{131581D5-B1C6-9145-AC10-D01A9895F6F0}"/>
          </ac:spMkLst>
        </pc:spChg>
        <pc:spChg chg="mod">
          <ac:chgData name="Khattab, Sherif" userId="c83b1e15-36f3-4f46-aceb-05aac24c545e" providerId="ADAL" clId="{E1874BEF-B8D6-A647-AFBB-3C38350CCF28}" dt="2021-02-24T07:28:47.185" v="326" actId="20577"/>
          <ac:spMkLst>
            <pc:docMk/>
            <pc:sldMk cId="1839457392" sldId="1877"/>
            <ac:spMk id="3" creationId="{39CC9A0A-771B-9D45-B594-D6657F06D1B5}"/>
          </ac:spMkLst>
        </pc:spChg>
      </pc:sldChg>
      <pc:sldChg chg="modSp new mod modAnim">
        <pc:chgData name="Khattab, Sherif" userId="c83b1e15-36f3-4f46-aceb-05aac24c545e" providerId="ADAL" clId="{E1874BEF-B8D6-A647-AFBB-3C38350CCF28}" dt="2021-02-24T16:18:08.688" v="370"/>
        <pc:sldMkLst>
          <pc:docMk/>
          <pc:sldMk cId="1121391516" sldId="1878"/>
        </pc:sldMkLst>
        <pc:spChg chg="mod">
          <ac:chgData name="Khattab, Sherif" userId="c83b1e15-36f3-4f46-aceb-05aac24c545e" providerId="ADAL" clId="{E1874BEF-B8D6-A647-AFBB-3C38350CCF28}" dt="2021-02-24T07:29:40.376" v="365" actId="20577"/>
          <ac:spMkLst>
            <pc:docMk/>
            <pc:sldMk cId="1121391516" sldId="1878"/>
            <ac:spMk id="2" creationId="{B0AA7490-158E-8840-A7E3-F124FA2DE612}"/>
          </ac:spMkLst>
        </pc:spChg>
        <pc:spChg chg="mod">
          <ac:chgData name="Khattab, Sherif" userId="c83b1e15-36f3-4f46-aceb-05aac24c545e" providerId="ADAL" clId="{E1874BEF-B8D6-A647-AFBB-3C38350CCF28}" dt="2021-02-24T07:29:46.171" v="366" actId="12"/>
          <ac:spMkLst>
            <pc:docMk/>
            <pc:sldMk cId="1121391516" sldId="1878"/>
            <ac:spMk id="3" creationId="{30379C8C-1EC7-8B4E-AD7E-FC78C6779DF0}"/>
          </ac:spMkLst>
        </pc:spChg>
      </pc:sldChg>
    </pc:docChg>
  </pc:docChgLst>
  <pc:docChgLst>
    <pc:chgData name="Sherif Khattab" userId="c83b1e15-36f3-4f46-aceb-05aac24c545e" providerId="ADAL" clId="{D62A75CC-E7B9-42FC-AE9C-88B5F15A1A19}"/>
    <pc:docChg chg="addSld modSld">
      <pc:chgData name="Sherif Khattab" userId="c83b1e15-36f3-4f46-aceb-05aac24c545e" providerId="ADAL" clId="{D62A75CC-E7B9-42FC-AE9C-88B5F15A1A19}" dt="2021-02-18T04:41:26.849" v="76" actId="20577"/>
      <pc:docMkLst>
        <pc:docMk/>
      </pc:docMkLst>
      <pc:sldChg chg="addSp modSp new mod">
        <pc:chgData name="Sherif Khattab" userId="c83b1e15-36f3-4f46-aceb-05aac24c545e" providerId="ADAL" clId="{D62A75CC-E7B9-42FC-AE9C-88B5F15A1A19}" dt="2021-02-18T04:40:40.880" v="35" actId="1076"/>
        <pc:sldMkLst>
          <pc:docMk/>
          <pc:sldMk cId="2855964588" sldId="1862"/>
        </pc:sldMkLst>
        <pc:spChg chg="mod">
          <ac:chgData name="Sherif Khattab" userId="c83b1e15-36f3-4f46-aceb-05aac24c545e" providerId="ADAL" clId="{D62A75CC-E7B9-42FC-AE9C-88B5F15A1A19}" dt="2021-02-18T04:40:27.718" v="30" actId="20577"/>
          <ac:spMkLst>
            <pc:docMk/>
            <pc:sldMk cId="2855964588" sldId="1862"/>
            <ac:spMk id="2" creationId="{7DB9AB73-27B5-4AD6-B04B-70D2B2D7161B}"/>
          </ac:spMkLst>
        </pc:spChg>
        <pc:picChg chg="add mod">
          <ac:chgData name="Sherif Khattab" userId="c83b1e15-36f3-4f46-aceb-05aac24c545e" providerId="ADAL" clId="{D62A75CC-E7B9-42FC-AE9C-88B5F15A1A19}" dt="2021-02-18T04:40:40.880" v="35" actId="1076"/>
          <ac:picMkLst>
            <pc:docMk/>
            <pc:sldMk cId="2855964588" sldId="1862"/>
            <ac:picMk id="7" creationId="{158D58DC-474F-4E8C-BF71-CE2F9472C8F7}"/>
          </ac:picMkLst>
        </pc:picChg>
      </pc:sldChg>
      <pc:sldChg chg="addSp modSp new mod">
        <pc:chgData name="Sherif Khattab" userId="c83b1e15-36f3-4f46-aceb-05aac24c545e" providerId="ADAL" clId="{D62A75CC-E7B9-42FC-AE9C-88B5F15A1A19}" dt="2021-02-18T04:41:26.849" v="76" actId="20577"/>
        <pc:sldMkLst>
          <pc:docMk/>
          <pc:sldMk cId="73386315" sldId="1863"/>
        </pc:sldMkLst>
        <pc:spChg chg="mod">
          <ac:chgData name="Sherif Khattab" userId="c83b1e15-36f3-4f46-aceb-05aac24c545e" providerId="ADAL" clId="{D62A75CC-E7B9-42FC-AE9C-88B5F15A1A19}" dt="2021-02-18T04:41:26.849" v="76" actId="20577"/>
          <ac:spMkLst>
            <pc:docMk/>
            <pc:sldMk cId="73386315" sldId="1863"/>
            <ac:spMk id="3" creationId="{F932BD5D-C623-4E65-9B4F-E5858D4C6CC2}"/>
          </ac:spMkLst>
        </pc:spChg>
        <pc:picChg chg="add mod">
          <ac:chgData name="Sherif Khattab" userId="c83b1e15-36f3-4f46-aceb-05aac24c545e" providerId="ADAL" clId="{D62A75CC-E7B9-42FC-AE9C-88B5F15A1A19}" dt="2021-02-18T04:41:22.249" v="75" actId="14100"/>
          <ac:picMkLst>
            <pc:docMk/>
            <pc:sldMk cId="73386315" sldId="1863"/>
            <ac:picMk id="7" creationId="{BB9F16B8-94E2-45B8-BADD-B7D918D9E4A2}"/>
          </ac:picMkLst>
        </pc:picChg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Sherif Khattab" userId="c83b1e15-36f3-4f46-aceb-05aac24c545e" providerId="ADAL" clId="{765E29AF-DB58-4025-A9E7-1BD6AAD1841B}"/>
    <pc:docChg chg="undo custSel addSld delSld modSld sldOrd">
      <pc:chgData name="Sherif Khattab" userId="c83b1e15-36f3-4f46-aceb-05aac24c545e" providerId="ADAL" clId="{765E29AF-DB58-4025-A9E7-1BD6AAD1841B}" dt="2021-02-15T07:18:09.476" v="2968"/>
      <pc:docMkLst>
        <pc:docMk/>
      </pc:docMkLst>
      <pc:sldChg chg="modSp add del mod ord modAnim modNotes modNotesTx">
        <pc:chgData name="Sherif Khattab" userId="c83b1e15-36f3-4f46-aceb-05aac24c545e" providerId="ADAL" clId="{765E29AF-DB58-4025-A9E7-1BD6AAD1841B}" dt="2021-02-15T07:15:21.397" v="2957" actId="20577"/>
        <pc:sldMkLst>
          <pc:docMk/>
          <pc:sldMk cId="2897198358" sldId="257"/>
        </pc:sldMkLst>
        <pc:spChg chg="mod">
          <ac:chgData name="Sherif Khattab" userId="c83b1e15-36f3-4f46-aceb-05aac24c545e" providerId="ADAL" clId="{765E29AF-DB58-4025-A9E7-1BD6AAD1841B}" dt="2021-02-15T07:14:40.946" v="2920" actId="20577"/>
          <ac:spMkLst>
            <pc:docMk/>
            <pc:sldMk cId="2897198358" sldId="257"/>
            <ac:spMk id="43" creationId="{00000000-0000-0000-0000-000000000000}"/>
          </ac:spMkLst>
        </pc:spChg>
        <pc:spChg chg="mod">
          <ac:chgData name="Sherif Khattab" userId="c83b1e15-36f3-4f46-aceb-05aac24c545e" providerId="ADAL" clId="{765E29AF-DB58-4025-A9E7-1BD6AAD1841B}" dt="2021-02-15T07:14:27.406" v="2900" actId="20577"/>
          <ac:spMkLst>
            <pc:docMk/>
            <pc:sldMk cId="2897198358" sldId="257"/>
            <ac:spMk id="44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4.717" v="2875"/>
        <pc:sldMkLst>
          <pc:docMk/>
          <pc:sldMk cId="3244407747" sldId="258"/>
        </pc:sldMkLst>
      </pc:sldChg>
      <pc:sldChg chg="modSp add del ord modAnim modNotes">
        <pc:chgData name="Sherif Khattab" userId="c83b1e15-36f3-4f46-aceb-05aac24c545e" providerId="ADAL" clId="{765E29AF-DB58-4025-A9E7-1BD6AAD1841B}" dt="2021-02-15T07:15:46.156" v="2967" actId="20577"/>
        <pc:sldMkLst>
          <pc:docMk/>
          <pc:sldMk cId="249728022" sldId="259"/>
        </pc:sldMkLst>
        <pc:spChg chg="mod">
          <ac:chgData name="Sherif Khattab" userId="c83b1e15-36f3-4f46-aceb-05aac24c545e" providerId="ADAL" clId="{765E29AF-DB58-4025-A9E7-1BD6AAD1841B}" dt="2021-02-15T07:15:46.156" v="2967" actId="20577"/>
          <ac:spMkLst>
            <pc:docMk/>
            <pc:sldMk cId="249728022" sldId="259"/>
            <ac:spMk id="57" creationId="{00000000-0000-0000-0000-000000000000}"/>
          </ac:spMkLst>
        </pc:spChg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337427350" sldId="260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91183322" sldId="261"/>
        </pc:sldMkLst>
      </pc:sldChg>
      <pc:sldChg chg="add del ord modNotes">
        <pc:chgData name="Sherif Khattab" userId="c83b1e15-36f3-4f46-aceb-05aac24c545e" providerId="ADAL" clId="{765E29AF-DB58-4025-A9E7-1BD6AAD1841B}" dt="2021-02-15T07:14:11.366" v="2873"/>
        <pc:sldMkLst>
          <pc:docMk/>
          <pc:sldMk cId="388971848" sldId="262"/>
        </pc:sldMkLst>
      </pc:sldChg>
      <pc:sldChg chg="modSp mod">
        <pc:chgData name="Sherif Khattab" userId="c83b1e15-36f3-4f46-aceb-05aac24c545e" providerId="ADAL" clId="{765E29AF-DB58-4025-A9E7-1BD6AAD1841B}" dt="2021-02-15T05:24:29.423" v="174" actId="20577"/>
        <pc:sldMkLst>
          <pc:docMk/>
          <pc:sldMk cId="1068465410" sldId="496"/>
        </pc:sldMkLst>
        <pc:spChg chg="mod">
          <ac:chgData name="Sherif Khattab" userId="c83b1e15-36f3-4f46-aceb-05aac24c545e" providerId="ADAL" clId="{765E29AF-DB58-4025-A9E7-1BD6AAD1841B}" dt="2021-02-15T05:24:29.423" v="17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Sherif Khattab" userId="c83b1e15-36f3-4f46-aceb-05aac24c545e" providerId="ADAL" clId="{765E29AF-DB58-4025-A9E7-1BD6AAD1841B}" dt="2021-02-15T05:25:01.616" v="181" actId="20577"/>
        <pc:sldMkLst>
          <pc:docMk/>
          <pc:sldMk cId="2374057061" sldId="498"/>
        </pc:sldMkLst>
        <pc:spChg chg="mod">
          <ac:chgData name="Sherif Khattab" userId="c83b1e15-36f3-4f46-aceb-05aac24c545e" providerId="ADAL" clId="{765E29AF-DB58-4025-A9E7-1BD6AAD1841B}" dt="2021-02-15T05:25:01.616" v="181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Sherif Khattab" userId="c83b1e15-36f3-4f46-aceb-05aac24c545e" providerId="ADAL" clId="{765E29AF-DB58-4025-A9E7-1BD6AAD1841B}" dt="2021-02-15T05:41:53.126" v="633"/>
        <pc:sldMkLst>
          <pc:docMk/>
          <pc:sldMk cId="2823856332" sldId="499"/>
        </pc:sldMkLst>
        <pc:spChg chg="mod">
          <ac:chgData name="Sherif Khattab" userId="c83b1e15-36f3-4f46-aceb-05aac24c545e" providerId="ADAL" clId="{765E29AF-DB58-4025-A9E7-1BD6AAD1841B}" dt="2021-02-15T05:41:38.584" v="631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addSp delSp modSp mod">
        <pc:chgData name="Sherif Khattab" userId="c83b1e15-36f3-4f46-aceb-05aac24c545e" providerId="ADAL" clId="{765E29AF-DB58-4025-A9E7-1BD6AAD1841B}" dt="2021-02-15T05:49:14.788" v="722" actId="20577"/>
        <pc:sldMkLst>
          <pc:docMk/>
          <pc:sldMk cId="1241308872" sldId="1860"/>
        </pc:sldMkLst>
        <pc:spChg chg="add del mod">
          <ac:chgData name="Sherif Khattab" userId="c83b1e15-36f3-4f46-aceb-05aac24c545e" providerId="ADAL" clId="{765E29AF-DB58-4025-A9E7-1BD6AAD1841B}" dt="2021-02-15T05:49:14.788" v="722" actId="20577"/>
          <ac:spMkLst>
            <pc:docMk/>
            <pc:sldMk cId="1241308872" sldId="1860"/>
            <ac:spMk id="3" creationId="{BDC81B29-68EF-D34F-B9F6-D9EC25476DFF}"/>
          </ac:spMkLst>
        </pc:spChg>
        <pc:spChg chg="add del">
          <ac:chgData name="Sherif Khattab" userId="c83b1e15-36f3-4f46-aceb-05aac24c545e" providerId="ADAL" clId="{765E29AF-DB58-4025-A9E7-1BD6AAD1841B}" dt="2021-02-15T05:25:19.605" v="183"/>
          <ac:spMkLst>
            <pc:docMk/>
            <pc:sldMk cId="1241308872" sldId="1860"/>
            <ac:spMk id="6" creationId="{390567A6-9F3C-4CA0-93C4-0AABAADBAE6A}"/>
          </ac:spMkLst>
        </pc:spChg>
        <pc:spChg chg="add del mod">
          <ac:chgData name="Sherif Khattab" userId="c83b1e15-36f3-4f46-aceb-05aac24c545e" providerId="ADAL" clId="{765E29AF-DB58-4025-A9E7-1BD6AAD1841B}" dt="2021-02-15T05:25:27.819" v="186"/>
          <ac:spMkLst>
            <pc:docMk/>
            <pc:sldMk cId="1241308872" sldId="1860"/>
            <ac:spMk id="7" creationId="{ACC10CDF-7B3E-40B6-A126-4A6D50D71671}"/>
          </ac:spMkLst>
        </pc:spChg>
        <pc:spChg chg="add del mod">
          <ac:chgData name="Sherif Khattab" userId="c83b1e15-36f3-4f46-aceb-05aac24c545e" providerId="ADAL" clId="{765E29AF-DB58-4025-A9E7-1BD6AAD1841B}" dt="2021-02-15T05:26:16.500" v="274"/>
          <ac:spMkLst>
            <pc:docMk/>
            <pc:sldMk cId="1241308872" sldId="1860"/>
            <ac:spMk id="9" creationId="{7D43D5D3-001D-414A-B30B-A3CF1D4447CB}"/>
          </ac:spMkLst>
        </pc:spChg>
        <pc:spChg chg="add del mod">
          <ac:chgData name="Sherif Khattab" userId="c83b1e15-36f3-4f46-aceb-05aac24c545e" providerId="ADAL" clId="{765E29AF-DB58-4025-A9E7-1BD6AAD1841B}" dt="2021-02-15T05:26:18.809" v="276"/>
          <ac:spMkLst>
            <pc:docMk/>
            <pc:sldMk cId="1241308872" sldId="1860"/>
            <ac:spMk id="11" creationId="{51B17C98-176B-4BC5-8178-B9E3653BB75E}"/>
          </ac:spMkLst>
        </pc:spChg>
        <pc:graphicFrameChg chg="add del mod">
          <ac:chgData name="Sherif Khattab" userId="c83b1e15-36f3-4f46-aceb-05aac24c545e" providerId="ADAL" clId="{765E29AF-DB58-4025-A9E7-1BD6AAD1841B}" dt="2021-02-15T05:26:16.500" v="274"/>
          <ac:graphicFrameMkLst>
            <pc:docMk/>
            <pc:sldMk cId="1241308872" sldId="1860"/>
            <ac:graphicFrameMk id="8" creationId="{B3040C5F-0899-4A5C-8619-C2FEF1FEF331}"/>
          </ac:graphicFrameMkLst>
        </pc:graphicFrameChg>
        <pc:graphicFrameChg chg="add del mod">
          <ac:chgData name="Sherif Khattab" userId="c83b1e15-36f3-4f46-aceb-05aac24c545e" providerId="ADAL" clId="{765E29AF-DB58-4025-A9E7-1BD6AAD1841B}" dt="2021-02-15T05:26:18.809" v="276"/>
          <ac:graphicFrameMkLst>
            <pc:docMk/>
            <pc:sldMk cId="1241308872" sldId="1860"/>
            <ac:graphicFrameMk id="10" creationId="{D1395537-1196-4180-A483-15B2F891520F}"/>
          </ac:graphicFrameMkLst>
        </pc:graphicFrameChg>
      </pc:sldChg>
      <pc:sldChg chg="addSp modSp new mod modAnim">
        <pc:chgData name="Sherif Khattab" userId="c83b1e15-36f3-4f46-aceb-05aac24c545e" providerId="ADAL" clId="{765E29AF-DB58-4025-A9E7-1BD6AAD1841B}" dt="2021-02-15T05:39:31.215" v="591" actId="20577"/>
        <pc:sldMkLst>
          <pc:docMk/>
          <pc:sldMk cId="1631093479" sldId="1861"/>
        </pc:sldMkLst>
        <pc:spChg chg="mod">
          <ac:chgData name="Sherif Khattab" userId="c83b1e15-36f3-4f46-aceb-05aac24c545e" providerId="ADAL" clId="{765E29AF-DB58-4025-A9E7-1BD6AAD1841B}" dt="2021-02-15T05:39:31.215" v="591" actId="20577"/>
          <ac:spMkLst>
            <pc:docMk/>
            <pc:sldMk cId="1631093479" sldId="1861"/>
            <ac:spMk id="2" creationId="{8D8C684A-A9E5-4F76-9212-5C00B69A459B}"/>
          </ac:spMkLst>
        </pc:spChg>
        <pc:picChg chg="add mod">
          <ac:chgData name="Sherif Khattab" userId="c83b1e15-36f3-4f46-aceb-05aac24c545e" providerId="ADAL" clId="{765E29AF-DB58-4025-A9E7-1BD6AAD1841B}" dt="2021-02-15T05:39:23.808" v="571"/>
          <ac:picMkLst>
            <pc:docMk/>
            <pc:sldMk cId="1631093479" sldId="1861"/>
            <ac:picMk id="6" creationId="{FA969888-E6D2-412D-BE65-EC0114760C8A}"/>
          </ac:picMkLst>
        </pc:picChg>
      </pc:sldChg>
      <pc:sldChg chg="del">
        <pc:chgData name="Sherif Khattab" userId="c83b1e15-36f3-4f46-aceb-05aac24c545e" providerId="ADAL" clId="{765E29AF-DB58-4025-A9E7-1BD6AAD1841B}" dt="2021-02-15T05:28:05.824" v="419" actId="47"/>
        <pc:sldMkLst>
          <pc:docMk/>
          <pc:sldMk cId="2592895379" sldId="1861"/>
        </pc:sldMkLst>
      </pc:sldChg>
      <pc:sldChg chg="del">
        <pc:chgData name="Sherif Khattab" userId="c83b1e15-36f3-4f46-aceb-05aac24c545e" providerId="ADAL" clId="{765E29AF-DB58-4025-A9E7-1BD6AAD1841B}" dt="2021-02-15T05:28:08.990" v="421" actId="47"/>
        <pc:sldMkLst>
          <pc:docMk/>
          <pc:sldMk cId="1028450419" sldId="1862"/>
        </pc:sldMkLst>
      </pc:sldChg>
      <pc:sldChg chg="addSp delSp modSp new mod modAnim">
        <pc:chgData name="Sherif Khattab" userId="c83b1e15-36f3-4f46-aceb-05aac24c545e" providerId="ADAL" clId="{765E29AF-DB58-4025-A9E7-1BD6AAD1841B}" dt="2021-02-15T05:57:45.659" v="1000"/>
        <pc:sldMkLst>
          <pc:docMk/>
          <pc:sldMk cId="1965147494" sldId="1862"/>
        </pc:sldMkLst>
        <pc:spChg chg="mod">
          <ac:chgData name="Sherif Khattab" userId="c83b1e15-36f3-4f46-aceb-05aac24c545e" providerId="ADAL" clId="{765E29AF-DB58-4025-A9E7-1BD6AAD1841B}" dt="2021-02-15T05:49:36.779" v="770" actId="20577"/>
          <ac:spMkLst>
            <pc:docMk/>
            <pc:sldMk cId="1965147494" sldId="1862"/>
            <ac:spMk id="2" creationId="{20A3DC1B-A9EF-4CD5-BDAF-7FBBAEDDDA79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0" creationId="{E1258D38-248A-4504-816C-8DEC9D2E0F23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38" creationId="{5EAA37DB-CB6A-4B48-888B-28E546E9179F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46" creationId="{CEF5E852-F3A1-4E58-80B9-39FCBBFB2950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54" creationId="{2D6EC7C6-13A2-4E14-BFDA-70F225C58FAB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62" creationId="{6C272E7D-0E69-48B5-B77D-694B74E08DA6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0" creationId="{E55ABE0D-5A30-4461-BEB0-09137F243402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78" creationId="{278DA84F-CB23-4EE5-8D9B-E02459C9D4E1}"/>
          </ac:spMkLst>
        </pc:spChg>
        <pc:spChg chg="add del">
          <ac:chgData name="Sherif Khattab" userId="c83b1e15-36f3-4f46-aceb-05aac24c545e" providerId="ADAL" clId="{765E29AF-DB58-4025-A9E7-1BD6AAD1841B}" dt="2021-02-15T05:50:44.874" v="789" actId="34122"/>
          <ac:spMkLst>
            <pc:docMk/>
            <pc:sldMk cId="1965147494" sldId="1862"/>
            <ac:spMk id="86" creationId="{6E800D4E-E736-4AB1-A527-A869754916A9}"/>
          </ac:spMkLst>
        </pc:spChg>
        <pc:grpChg chg="del mod">
          <ac:chgData name="Sherif Khattab" userId="c83b1e15-36f3-4f46-aceb-05aac24c545e" providerId="ADAL" clId="{765E29AF-DB58-4025-A9E7-1BD6AAD1841B}" dt="2021-02-15T05:50:28.593" v="784"/>
          <ac:grpSpMkLst>
            <pc:docMk/>
            <pc:sldMk cId="1965147494" sldId="1862"/>
            <ac:grpSpMk id="19" creationId="{16F7AD76-29C3-41AB-AB29-F64A76191637}"/>
          </ac:grpSpMkLst>
        </pc:grpChg>
        <pc:grpChg chg="del mod">
          <ac:chgData name="Sherif Khattab" userId="c83b1e15-36f3-4f46-aceb-05aac24c545e" providerId="ADAL" clId="{765E29AF-DB58-4025-A9E7-1BD6AAD1841B}" dt="2021-02-15T05:50:30.826" v="787"/>
          <ac:grpSpMkLst>
            <pc:docMk/>
            <pc:sldMk cId="1965147494" sldId="1862"/>
            <ac:grpSpMk id="20" creationId="{3F10D27F-F016-40F1-B4CD-A6376FD97A78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3" creationId="{1B5A027A-8FB5-4D3B-A1ED-D15BC4E16555}"/>
          </ac:grpSpMkLst>
        </pc:grpChg>
        <pc:grpChg chg="add del mod">
          <ac:chgData name="Sherif Khattab" userId="c83b1e15-36f3-4f46-aceb-05aac24c545e" providerId="ADAL" clId="{765E29AF-DB58-4025-A9E7-1BD6AAD1841B}" dt="2021-02-15T05:51:12.055" v="807"/>
          <ac:grpSpMkLst>
            <pc:docMk/>
            <pc:sldMk cId="1965147494" sldId="1862"/>
            <ac:grpSpMk id="25" creationId="{FC3B02EA-2245-4D08-9ABD-5C42C532569C}"/>
          </ac:grpSpMkLst>
        </pc:grpChg>
        <pc:grpChg chg="add del mod">
          <ac:chgData name="Sherif Khattab" userId="c83b1e15-36f3-4f46-aceb-05aac24c545e" providerId="ADAL" clId="{765E29AF-DB58-4025-A9E7-1BD6AAD1841B}" dt="2021-02-15T05:51:11.206" v="804"/>
          <ac:grpSpMkLst>
            <pc:docMk/>
            <pc:sldMk cId="1965147494" sldId="1862"/>
            <ac:grpSpMk id="28" creationId="{9EFD318A-8B7A-43BE-B35C-1FF7AEB48FE3}"/>
          </ac:grpSpMkLst>
        </pc:grpChg>
        <pc:grpChg chg="add del mod">
          <ac:chgData name="Sherif Khattab" userId="c83b1e15-36f3-4f46-aceb-05aac24c545e" providerId="ADAL" clId="{765E29AF-DB58-4025-A9E7-1BD6AAD1841B}" dt="2021-02-15T05:51:10.766" v="802"/>
          <ac:grpSpMkLst>
            <pc:docMk/>
            <pc:sldMk cId="1965147494" sldId="1862"/>
            <ac:grpSpMk id="31" creationId="{00D8BC6D-40C5-412D-81DA-6DDF3CACEBCF}"/>
          </ac:grpSpMkLst>
        </pc:grpChg>
        <pc:grpChg chg="mod">
          <ac:chgData name="Sherif Khattab" userId="c83b1e15-36f3-4f46-aceb-05aac24c545e" providerId="ADAL" clId="{765E29AF-DB58-4025-A9E7-1BD6AAD1841B}" dt="2021-02-15T05:51:10.177" v="800"/>
          <ac:grpSpMkLst>
            <pc:docMk/>
            <pc:sldMk cId="1965147494" sldId="1862"/>
            <ac:grpSpMk id="33" creationId="{3EEAA391-3528-42FD-AFDF-94C4B17172EB}"/>
          </ac:grpSpMkLst>
        </pc:grpChg>
        <pc:grpChg chg="mod">
          <ac:chgData name="Sherif Khattab" userId="c83b1e15-36f3-4f46-aceb-05aac24c545e" providerId="ADAL" clId="{765E29AF-DB58-4025-A9E7-1BD6AAD1841B}" dt="2021-02-15T05:51:23.934" v="810"/>
          <ac:grpSpMkLst>
            <pc:docMk/>
            <pc:sldMk cId="1965147494" sldId="1862"/>
            <ac:grpSpMk id="36" creationId="{32C580CB-6EA9-428A-9B64-44D66486DCA4}"/>
          </ac:grpSpMkLst>
        </pc:grpChg>
        <pc:grpChg chg="mod">
          <ac:chgData name="Sherif Khattab" userId="c83b1e15-36f3-4f46-aceb-05aac24c545e" providerId="ADAL" clId="{765E29AF-DB58-4025-A9E7-1BD6AAD1841B}" dt="2021-02-15T05:51:29.139" v="814"/>
          <ac:grpSpMkLst>
            <pc:docMk/>
            <pc:sldMk cId="1965147494" sldId="1862"/>
            <ac:grpSpMk id="41" creationId="{C902543C-E6D0-4E96-B72B-E8FA96939354}"/>
          </ac:grpSpMkLst>
        </pc:grpChg>
        <pc:grpChg chg="mod">
          <ac:chgData name="Sherif Khattab" userId="c83b1e15-36f3-4f46-aceb-05aac24c545e" providerId="ADAL" clId="{765E29AF-DB58-4025-A9E7-1BD6AAD1841B}" dt="2021-02-15T05:51:35.308" v="818"/>
          <ac:grpSpMkLst>
            <pc:docMk/>
            <pc:sldMk cId="1965147494" sldId="1862"/>
            <ac:grpSpMk id="45" creationId="{D470DBC6-CFD1-4A07-8DF2-283A7BB5BA21}"/>
          </ac:grpSpMkLst>
        </pc:grpChg>
        <pc:grpChg chg="mod">
          <ac:chgData name="Sherif Khattab" userId="c83b1e15-36f3-4f46-aceb-05aac24c545e" providerId="ADAL" clId="{765E29AF-DB58-4025-A9E7-1BD6AAD1841B}" dt="2021-02-15T05:51:46.604" v="835"/>
          <ac:grpSpMkLst>
            <pc:docMk/>
            <pc:sldMk cId="1965147494" sldId="1862"/>
            <ac:grpSpMk id="49" creationId="{A0DA102C-FCD0-4BDA-A8B8-651863307543}"/>
          </ac:grpSpMkLst>
        </pc:grpChg>
        <pc:grpChg chg="mod">
          <ac:chgData name="Sherif Khattab" userId="c83b1e15-36f3-4f46-aceb-05aac24c545e" providerId="ADAL" clId="{765E29AF-DB58-4025-A9E7-1BD6AAD1841B}" dt="2021-02-15T05:51:46.205" v="832"/>
          <ac:grpSpMkLst>
            <pc:docMk/>
            <pc:sldMk cId="1965147494" sldId="1862"/>
            <ac:grpSpMk id="52" creationId="{E114D9BC-DEC5-4CE0-91F0-719CA45435C7}"/>
          </ac:grpSpMkLst>
        </pc:grpChg>
        <pc:grpChg chg="mod">
          <ac:chgData name="Sherif Khattab" userId="c83b1e15-36f3-4f46-aceb-05aac24c545e" providerId="ADAL" clId="{765E29AF-DB58-4025-A9E7-1BD6AAD1841B}" dt="2021-02-15T05:51:45.606" v="829"/>
          <ac:grpSpMkLst>
            <pc:docMk/>
            <pc:sldMk cId="1965147494" sldId="1862"/>
            <ac:grpSpMk id="56" creationId="{104A7A14-DB9C-411A-9180-D87E5C12E02B}"/>
          </ac:grpSpMkLst>
        </pc:grpChg>
        <pc:grpChg chg="mod">
          <ac:chgData name="Sherif Khattab" userId="c83b1e15-36f3-4f46-aceb-05aac24c545e" providerId="ADAL" clId="{765E29AF-DB58-4025-A9E7-1BD6AAD1841B}" dt="2021-02-15T05:51:50.968" v="839"/>
          <ac:grpSpMkLst>
            <pc:docMk/>
            <pc:sldMk cId="1965147494" sldId="1862"/>
            <ac:grpSpMk id="59" creationId="{65DE2673-88C8-46FB-84A2-71A567E6AD67}"/>
          </ac:grpSpMkLst>
        </pc:grpChg>
        <pc:grpChg chg="mod">
          <ac:chgData name="Sherif Khattab" userId="c83b1e15-36f3-4f46-aceb-05aac24c545e" providerId="ADAL" clId="{765E29AF-DB58-4025-A9E7-1BD6AAD1841B}" dt="2021-02-15T05:51:52.983" v="842"/>
          <ac:grpSpMkLst>
            <pc:docMk/>
            <pc:sldMk cId="1965147494" sldId="1862"/>
            <ac:grpSpMk id="63" creationId="{B4E11C0E-42C1-4D24-AE4C-41AF23418677}"/>
          </ac:grpSpMkLst>
        </pc:grpChg>
        <pc:grpChg chg="mod">
          <ac:chgData name="Sherif Khattab" userId="c83b1e15-36f3-4f46-aceb-05aac24c545e" providerId="ADAL" clId="{765E29AF-DB58-4025-A9E7-1BD6AAD1841B}" dt="2021-02-15T05:51:55.133" v="845"/>
          <ac:grpSpMkLst>
            <pc:docMk/>
            <pc:sldMk cId="1965147494" sldId="1862"/>
            <ac:grpSpMk id="66" creationId="{FA06056F-7E69-4694-A3FB-D0E47B36422B}"/>
          </ac:grpSpMkLst>
        </pc:grpChg>
        <pc:grpChg chg="mod">
          <ac:chgData name="Sherif Khattab" userId="c83b1e15-36f3-4f46-aceb-05aac24c545e" providerId="ADAL" clId="{765E29AF-DB58-4025-A9E7-1BD6AAD1841B}" dt="2021-02-15T05:52:16.880" v="849"/>
          <ac:grpSpMkLst>
            <pc:docMk/>
            <pc:sldMk cId="1965147494" sldId="1862"/>
            <ac:grpSpMk id="71" creationId="{A77CCADC-91B5-49A7-A01B-2720293B3877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2" creationId="{B1ABC523-854D-497E-839C-835B7BFFD440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3" creationId="{FF4F731C-CE62-4252-BADD-D142C022CD3F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84" creationId="{513F71F7-4946-43C7-8438-B7F9169EF138}"/>
          </ac:grpSpMkLst>
        </pc:grpChg>
        <pc:grpChg chg="del mod">
          <ac:chgData name="Sherif Khattab" userId="c83b1e15-36f3-4f46-aceb-05aac24c545e" providerId="ADAL" clId="{765E29AF-DB58-4025-A9E7-1BD6AAD1841B}" dt="2021-02-15T05:52:33.743" v="877"/>
          <ac:grpSpMkLst>
            <pc:docMk/>
            <pc:sldMk cId="1965147494" sldId="1862"/>
            <ac:grpSpMk id="106" creationId="{4765AFC9-BE6E-4ABB-87E1-B77D562BF16E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07" creationId="{666BC8BB-45B1-46D1-B78E-9BB0F86AFE32}"/>
          </ac:grpSpMkLst>
        </pc:grpChg>
        <pc:grpChg chg="add del 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13" creationId="{2A3B365A-6578-474C-ACFF-E59DCB8CDDC5}"/>
          </ac:grpSpMkLst>
        </pc:grpChg>
        <pc:grpChg chg="mod">
          <ac:chgData name="Sherif Khattab" userId="c83b1e15-36f3-4f46-aceb-05aac24c545e" providerId="ADAL" clId="{765E29AF-DB58-4025-A9E7-1BD6AAD1841B}" dt="2021-02-15T05:52:48.664" v="893"/>
          <ac:grpSpMkLst>
            <pc:docMk/>
            <pc:sldMk cId="1965147494" sldId="1862"/>
            <ac:grpSpMk id="124" creationId="{4FEAE2BF-58C4-45A4-B1EE-F3CC25FC5C83}"/>
          </ac:grpSpMkLst>
        </pc:grpChg>
        <pc:grpChg chg="mod">
          <ac:chgData name="Sherif Khattab" userId="c83b1e15-36f3-4f46-aceb-05aac24c545e" providerId="ADAL" clId="{765E29AF-DB58-4025-A9E7-1BD6AAD1841B}" dt="2021-02-15T05:52:54.513" v="903"/>
          <ac:grpSpMkLst>
            <pc:docMk/>
            <pc:sldMk cId="1965147494" sldId="1862"/>
            <ac:grpSpMk id="127" creationId="{1CE1DD9E-3F2D-4CBA-8452-7D53F1D51162}"/>
          </ac:grpSpMkLst>
        </pc:grpChg>
        <pc:grpChg chg="mod">
          <ac:chgData name="Sherif Khattab" userId="c83b1e15-36f3-4f46-aceb-05aac24c545e" providerId="ADAL" clId="{765E29AF-DB58-4025-A9E7-1BD6AAD1841B}" dt="2021-02-15T05:52:59.520" v="910"/>
          <ac:grpSpMkLst>
            <pc:docMk/>
            <pc:sldMk cId="1965147494" sldId="1862"/>
            <ac:grpSpMk id="135" creationId="{F749F23C-1A1E-40E0-9DEC-DC83AD0D1F4B}"/>
          </ac:grpSpMkLst>
        </pc:grpChg>
        <pc:grpChg chg="mod">
          <ac:chgData name="Sherif Khattab" userId="c83b1e15-36f3-4f46-aceb-05aac24c545e" providerId="ADAL" clId="{765E29AF-DB58-4025-A9E7-1BD6AAD1841B}" dt="2021-02-15T05:53:02.524" v="916"/>
          <ac:grpSpMkLst>
            <pc:docMk/>
            <pc:sldMk cId="1965147494" sldId="1862"/>
            <ac:grpSpMk id="141" creationId="{E5F1A807-88F5-4266-AE5E-27231555DC62}"/>
          </ac:grpSpMkLst>
        </pc:grpChg>
        <pc:grpChg chg="mod">
          <ac:chgData name="Sherif Khattab" userId="c83b1e15-36f3-4f46-aceb-05aac24c545e" providerId="ADAL" clId="{765E29AF-DB58-4025-A9E7-1BD6AAD1841B}" dt="2021-02-15T05:53:09.470" v="930"/>
          <ac:grpSpMkLst>
            <pc:docMk/>
            <pc:sldMk cId="1965147494" sldId="1862"/>
            <ac:grpSpMk id="155" creationId="{81C4FCE0-74AC-4E73-87B4-1484C1260D75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5" creationId="{132D6E04-F54D-4342-8B87-250734BE83B0}"/>
          </ac:grpSpMkLst>
        </pc:grpChg>
        <pc:grpChg chg="mod">
          <ac:chgData name="Sherif Khattab" userId="c83b1e15-36f3-4f46-aceb-05aac24c545e" providerId="ADAL" clId="{765E29AF-DB58-4025-A9E7-1BD6AAD1841B}" dt="2021-02-15T05:53:13.908" v="943"/>
          <ac:grpSpMkLst>
            <pc:docMk/>
            <pc:sldMk cId="1965147494" sldId="1862"/>
            <ac:grpSpMk id="166" creationId="{05143C52-66B9-4D41-BDA3-1C0F7D8D6DD4}"/>
          </ac:grpSpMkLst>
        </pc:grpChg>
        <pc:grpChg chg="mod">
          <ac:chgData name="Sherif Khattab" userId="c83b1e15-36f3-4f46-aceb-05aac24c545e" providerId="ADAL" clId="{765E29AF-DB58-4025-A9E7-1BD6AAD1841B}" dt="2021-02-15T05:53:20.944" v="956"/>
          <ac:grpSpMkLst>
            <pc:docMk/>
            <pc:sldMk cId="1965147494" sldId="1862"/>
            <ac:grpSpMk id="178" creationId="{26DF9434-2284-46FF-8685-E442DAF33140}"/>
          </ac:grpSpMkLst>
        </pc:grpChg>
        <pc:inkChg chg="add del">
          <ac:chgData name="Sherif Khattab" userId="c83b1e15-36f3-4f46-aceb-05aac24c545e" providerId="ADAL" clId="{765E29AF-DB58-4025-A9E7-1BD6AAD1841B}" dt="2021-02-15T05:50:44.874" v="789" actId="34122"/>
          <ac:inkMkLst>
            <pc:docMk/>
            <pc:sldMk cId="1965147494" sldId="1862"/>
            <ac:inkMk id="6" creationId="{AD169188-5CED-4E23-917D-0A29A4053F63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7" creationId="{5FA2E561-73B4-430C-BA93-C2C49D77A142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8" creationId="{93D2EE88-7A5E-4CFD-AB6F-F44B1541D636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9" creationId="{C3F0B04D-07BC-4D55-9C7F-EA82A3133B23}"/>
          </ac:inkMkLst>
        </pc:inkChg>
        <pc:inkChg chg="add del mod topLvl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0" creationId="{D4BEB0F5-784E-4131-BB49-D008D9EA891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1" creationId="{26302849-0F62-4B37-BDE9-62D8D180022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2" creationId="{6014E972-B337-4C31-9772-375BD45265CC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3" creationId="{CC5DF759-5454-4163-A68E-0ED35F451898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4" creationId="{F558041C-D543-439C-8F35-BA8E08586B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5" creationId="{27B50B5A-4AB7-4AF8-9501-D66575709760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6" creationId="{5A211CA3-AE84-4020-81FF-26875EE38C0B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7" creationId="{C6A9E9D7-0067-4ACD-9854-6BD565A20592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18" creationId="{397137E8-AF61-4E13-BF68-AACA84346B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1" creationId="{47A1D6EF-330E-4D49-BECD-3543DF42B097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2" creationId="{3A8459FA-DB3F-42B9-9B29-D46352CB10CA}"/>
          </ac:inkMkLst>
        </pc:inkChg>
        <pc:inkChg chg="add del mod">
          <ac:chgData name="Sherif Khattab" userId="c83b1e15-36f3-4f46-aceb-05aac24c545e" providerId="ADAL" clId="{765E29AF-DB58-4025-A9E7-1BD6AAD1841B}" dt="2021-02-15T05:51:12.055" v="807"/>
          <ac:inkMkLst>
            <pc:docMk/>
            <pc:sldMk cId="1965147494" sldId="1862"/>
            <ac:inkMk id="24" creationId="{C114AB9A-4AB5-45B0-A014-5692C37CDB1F}"/>
          </ac:inkMkLst>
        </pc:inkChg>
        <pc:inkChg chg="add del mod">
          <ac:chgData name="Sherif Khattab" userId="c83b1e15-36f3-4f46-aceb-05aac24c545e" providerId="ADAL" clId="{765E29AF-DB58-4025-A9E7-1BD6AAD1841B}" dt="2021-02-15T05:51:11.595" v="805" actId="9405"/>
          <ac:inkMkLst>
            <pc:docMk/>
            <pc:sldMk cId="1965147494" sldId="1862"/>
            <ac:inkMk id="26" creationId="{0A184CB2-AD5B-4199-8327-0C237E2C5853}"/>
          </ac:inkMkLst>
        </pc:inkChg>
        <pc:inkChg chg="add del mod">
          <ac:chgData name="Sherif Khattab" userId="c83b1e15-36f3-4f46-aceb-05aac24c545e" providerId="ADAL" clId="{765E29AF-DB58-4025-A9E7-1BD6AAD1841B}" dt="2021-02-15T05:51:11.206" v="804"/>
          <ac:inkMkLst>
            <pc:docMk/>
            <pc:sldMk cId="1965147494" sldId="1862"/>
            <ac:inkMk id="27" creationId="{51E2F688-B069-4C12-877D-E6CB5A2ABD05}"/>
          </ac:inkMkLst>
        </pc:inkChg>
        <pc:inkChg chg="add del mod">
          <ac:chgData name="Sherif Khattab" userId="c83b1e15-36f3-4f46-aceb-05aac24c545e" providerId="ADAL" clId="{765E29AF-DB58-4025-A9E7-1BD6AAD1841B}" dt="2021-02-15T05:51:10.766" v="802"/>
          <ac:inkMkLst>
            <pc:docMk/>
            <pc:sldMk cId="1965147494" sldId="1862"/>
            <ac:inkMk id="29" creationId="{827EA4CE-550E-4582-A4D0-CA1180D9DD06}"/>
          </ac:inkMkLst>
        </pc:inkChg>
        <pc:inkChg chg="add del mod">
          <ac:chgData name="Sherif Khattab" userId="c83b1e15-36f3-4f46-aceb-05aac24c545e" providerId="ADAL" clId="{765E29AF-DB58-4025-A9E7-1BD6AAD1841B}" dt="2021-02-15T05:51:10.177" v="800"/>
          <ac:inkMkLst>
            <pc:docMk/>
            <pc:sldMk cId="1965147494" sldId="1862"/>
            <ac:inkMk id="32" creationId="{00478792-F38A-4A3E-92BF-4F55D7648BB9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4" creationId="{6E23120F-25E5-4FBE-AC2E-3E5A89A54BC6}"/>
          </ac:inkMkLst>
        </pc:inkChg>
        <pc:inkChg chg="add mod">
          <ac:chgData name="Sherif Khattab" userId="c83b1e15-36f3-4f46-aceb-05aac24c545e" providerId="ADAL" clId="{765E29AF-DB58-4025-A9E7-1BD6AAD1841B}" dt="2021-02-15T05:51:23.934" v="810"/>
          <ac:inkMkLst>
            <pc:docMk/>
            <pc:sldMk cId="1965147494" sldId="1862"/>
            <ac:inkMk id="35" creationId="{D8DE0C03-CD9E-4A44-A7BC-DC30CC99CAF3}"/>
          </ac:inkMkLst>
        </pc:inkChg>
        <pc:inkChg chg="add">
          <ac:chgData name="Sherif Khattab" userId="c83b1e15-36f3-4f46-aceb-05aac24c545e" providerId="ADAL" clId="{765E29AF-DB58-4025-A9E7-1BD6AAD1841B}" dt="2021-02-15T05:51:25.535" v="811" actId="9405"/>
          <ac:inkMkLst>
            <pc:docMk/>
            <pc:sldMk cId="1965147494" sldId="1862"/>
            <ac:inkMk id="37" creationId="{96F08E24-0640-423A-9B10-8177CB8C9B05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39" creationId="{93172C87-86EA-455F-9B7F-47DD065F70DA}"/>
          </ac:inkMkLst>
        </pc:inkChg>
        <pc:inkChg chg="add mod">
          <ac:chgData name="Sherif Khattab" userId="c83b1e15-36f3-4f46-aceb-05aac24c545e" providerId="ADAL" clId="{765E29AF-DB58-4025-A9E7-1BD6AAD1841B}" dt="2021-02-15T05:51:29.139" v="814"/>
          <ac:inkMkLst>
            <pc:docMk/>
            <pc:sldMk cId="1965147494" sldId="1862"/>
            <ac:inkMk id="40" creationId="{A7C22484-DF6F-4BD8-B369-C90D0930D468}"/>
          </ac:inkMkLst>
        </pc:inkChg>
        <pc:inkChg chg="add">
          <ac:chgData name="Sherif Khattab" userId="c83b1e15-36f3-4f46-aceb-05aac24c545e" providerId="ADAL" clId="{765E29AF-DB58-4025-A9E7-1BD6AAD1841B}" dt="2021-02-15T05:51:32.705" v="815" actId="9405"/>
          <ac:inkMkLst>
            <pc:docMk/>
            <pc:sldMk cId="1965147494" sldId="1862"/>
            <ac:inkMk id="42" creationId="{5D842CF7-0372-4442-8508-8EE666C8E96B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3" creationId="{6BD06CBD-87F9-4DD8-AEC1-8053240EF555}"/>
          </ac:inkMkLst>
        </pc:inkChg>
        <pc:inkChg chg="add mod">
          <ac:chgData name="Sherif Khattab" userId="c83b1e15-36f3-4f46-aceb-05aac24c545e" providerId="ADAL" clId="{765E29AF-DB58-4025-A9E7-1BD6AAD1841B}" dt="2021-02-15T05:51:35.308" v="818"/>
          <ac:inkMkLst>
            <pc:docMk/>
            <pc:sldMk cId="1965147494" sldId="1862"/>
            <ac:inkMk id="44" creationId="{02A11EC2-8F0B-4FB8-8195-08A3DAEE0B03}"/>
          </ac:inkMkLst>
        </pc:inkChg>
        <pc:inkChg chg="add del mod">
          <ac:chgData name="Sherif Khattab" userId="c83b1e15-36f3-4f46-aceb-05aac24c545e" providerId="ADAL" clId="{765E29AF-DB58-4025-A9E7-1BD6AAD1841B}" dt="2021-02-15T05:51:46.956" v="836" actId="9405"/>
          <ac:inkMkLst>
            <pc:docMk/>
            <pc:sldMk cId="1965147494" sldId="1862"/>
            <ac:inkMk id="47" creationId="{3B4615A4-C0AB-4E16-BB07-96679A127101}"/>
          </ac:inkMkLst>
        </pc:inkChg>
        <pc:inkChg chg="add del mod">
          <ac:chgData name="Sherif Khattab" userId="c83b1e15-36f3-4f46-aceb-05aac24c545e" providerId="ADAL" clId="{765E29AF-DB58-4025-A9E7-1BD6AAD1841B}" dt="2021-02-15T05:51:46.604" v="835"/>
          <ac:inkMkLst>
            <pc:docMk/>
            <pc:sldMk cId="1965147494" sldId="1862"/>
            <ac:inkMk id="48" creationId="{DA13F4F5-4F17-42FD-926E-3C2E4AB01F7E}"/>
          </ac:inkMkLst>
        </pc:inkChg>
        <pc:inkChg chg="add del mod">
          <ac:chgData name="Sherif Khattab" userId="c83b1e15-36f3-4f46-aceb-05aac24c545e" providerId="ADAL" clId="{765E29AF-DB58-4025-A9E7-1BD6AAD1841B}" dt="2021-02-15T05:51:46.404" v="833" actId="9405"/>
          <ac:inkMkLst>
            <pc:docMk/>
            <pc:sldMk cId="1965147494" sldId="1862"/>
            <ac:inkMk id="50" creationId="{FD625330-325A-4EF8-80F3-31FF1D94D67B}"/>
          </ac:inkMkLst>
        </pc:inkChg>
        <pc:inkChg chg="add del mod">
          <ac:chgData name="Sherif Khattab" userId="c83b1e15-36f3-4f46-aceb-05aac24c545e" providerId="ADAL" clId="{765E29AF-DB58-4025-A9E7-1BD6AAD1841B}" dt="2021-02-15T05:51:46.205" v="832"/>
          <ac:inkMkLst>
            <pc:docMk/>
            <pc:sldMk cId="1965147494" sldId="1862"/>
            <ac:inkMk id="51" creationId="{86095F2A-5882-4F0C-ABE0-B11CE030A589}"/>
          </ac:inkMkLst>
        </pc:inkChg>
        <pc:inkChg chg="add del mod">
          <ac:chgData name="Sherif Khattab" userId="c83b1e15-36f3-4f46-aceb-05aac24c545e" providerId="ADAL" clId="{765E29AF-DB58-4025-A9E7-1BD6AAD1841B}" dt="2021-02-15T05:51:45.945" v="830" actId="9405"/>
          <ac:inkMkLst>
            <pc:docMk/>
            <pc:sldMk cId="1965147494" sldId="1862"/>
            <ac:inkMk id="53" creationId="{D68877BF-4212-4BA4-9F55-774D1F8AAE95}"/>
          </ac:inkMkLst>
        </pc:inkChg>
        <pc:inkChg chg="add del mod">
          <ac:chgData name="Sherif Khattab" userId="c83b1e15-36f3-4f46-aceb-05aac24c545e" providerId="ADAL" clId="{765E29AF-DB58-4025-A9E7-1BD6AAD1841B}" dt="2021-02-15T05:51:45.606" v="829"/>
          <ac:inkMkLst>
            <pc:docMk/>
            <pc:sldMk cId="1965147494" sldId="1862"/>
            <ac:inkMk id="55" creationId="{E29BE0CF-536C-4E82-A227-318EE3FDA0A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7" creationId="{805DCA44-79D3-47F1-96DE-284DA100B524}"/>
          </ac:inkMkLst>
        </pc:inkChg>
        <pc:inkChg chg="add mod">
          <ac:chgData name="Sherif Khattab" userId="c83b1e15-36f3-4f46-aceb-05aac24c545e" providerId="ADAL" clId="{765E29AF-DB58-4025-A9E7-1BD6AAD1841B}" dt="2021-02-15T05:51:50.968" v="839"/>
          <ac:inkMkLst>
            <pc:docMk/>
            <pc:sldMk cId="1965147494" sldId="1862"/>
            <ac:inkMk id="58" creationId="{86A190F8-DD20-43A4-96CC-D99F03F25D5E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0" creationId="{995FBF17-FD69-4978-8967-480F2BAE00A4}"/>
          </ac:inkMkLst>
        </pc:inkChg>
        <pc:inkChg chg="add mod">
          <ac:chgData name="Sherif Khattab" userId="c83b1e15-36f3-4f46-aceb-05aac24c545e" providerId="ADAL" clId="{765E29AF-DB58-4025-A9E7-1BD6AAD1841B}" dt="2021-02-15T05:51:52.983" v="842"/>
          <ac:inkMkLst>
            <pc:docMk/>
            <pc:sldMk cId="1965147494" sldId="1862"/>
            <ac:inkMk id="61" creationId="{B66DEBB4-A77C-4985-970B-D65C1C9077E0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4" creationId="{2E6B2E11-B892-4A65-A371-217447081B6C}"/>
          </ac:inkMkLst>
        </pc:inkChg>
        <pc:inkChg chg="add mod">
          <ac:chgData name="Sherif Khattab" userId="c83b1e15-36f3-4f46-aceb-05aac24c545e" providerId="ADAL" clId="{765E29AF-DB58-4025-A9E7-1BD6AAD1841B}" dt="2021-02-15T05:51:55.133" v="845"/>
          <ac:inkMkLst>
            <pc:docMk/>
            <pc:sldMk cId="1965147494" sldId="1862"/>
            <ac:inkMk id="65" creationId="{9D1A733C-4D5E-487F-8AF7-8BC36501D36A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7" creationId="{40FA6A4D-D5EC-40F5-AE86-8F202C090F64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8" creationId="{A3B8A98E-DA7A-4EE7-A7D5-8BB58867FF00}"/>
          </ac:inkMkLst>
        </pc:inkChg>
        <pc:inkChg chg="add mod">
          <ac:chgData name="Sherif Khattab" userId="c83b1e15-36f3-4f46-aceb-05aac24c545e" providerId="ADAL" clId="{765E29AF-DB58-4025-A9E7-1BD6AAD1841B}" dt="2021-02-15T05:52:16.880" v="849"/>
          <ac:inkMkLst>
            <pc:docMk/>
            <pc:sldMk cId="1965147494" sldId="1862"/>
            <ac:inkMk id="69" creationId="{9AFA7EA7-2E08-4A28-B3C1-88F8217AF64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2" creationId="{7D531697-0C8D-4B56-9244-4D2847BC2DB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3" creationId="{58D23477-1346-42A9-9236-2FBB4D9996D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4" creationId="{BD3CF22A-9DFF-44B9-9EED-7A871346995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5" creationId="{FBD606BD-3D0C-4B1A-9F3B-178A0022902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6" creationId="{3C17FAB8-E46A-49EA-8EFC-00306985F72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7" creationId="{D8139713-B617-46D5-8FA0-EB643F0399D2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79" creationId="{EBA646EC-C652-4537-9B65-593639630B31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0" creationId="{751F3BB7-B4C8-40A2-83B6-8BBA6B1ED8D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1" creationId="{F79E466D-9BDE-4C36-B95A-EE4AA24F34D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5" creationId="{66211052-4D12-4741-BA88-07F43F58531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7" creationId="{5271FD21-E1A2-4744-9BAB-694CDF1D764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8" creationId="{B77DDC3A-667C-4ACA-8167-A296CE030CA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89" creationId="{8208F580-4980-4592-87E4-8CF3E84D0248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0" creationId="{E1CF1899-FE91-4C04-8F48-E7028119732B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1" creationId="{BE880FCE-E532-4D2F-A62A-B23EEC5AC11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3" creationId="{7BCE1AAE-DDDE-4DB9-9E5B-A7D64CF4098D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4" creationId="{7DF659C9-407A-428B-9BCB-52D0D5AE08C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5" creationId="{DA2AA4E3-568B-4673-9C6D-1A56EDF0992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6" creationId="{59349AF2-8370-4E30-B904-246320B828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7" creationId="{7B1D53DC-78CB-45E7-8D45-7336B5D85BD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99" creationId="{1B216D47-0DE9-42B2-B4E3-93870410E56F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0" creationId="{B670DB3E-302A-4FA1-9740-0F8D6EBD56BC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1" creationId="{1545D9D5-F500-4091-A835-4B7AB0F0D989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2" creationId="{0099331B-35C9-421C-A4AE-8B759BF6A6C3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3" creationId="{2247FF69-56C3-4B64-BFC4-327D227F26E4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5" creationId="{1786206F-AEC1-4B25-A0D3-08C3774C28E7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8" creationId="{87A32E0C-8E77-4AE4-81DA-16C0F68AA625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09" creationId="{EDAF6A7F-1474-48D3-AC7F-E21EC8F70186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1" creationId="{5E4441EC-661B-45AC-B546-D51D335556D0}"/>
          </ac:inkMkLst>
        </pc:inkChg>
        <pc:inkChg chg="add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12" creationId="{14DC2D24-F0A0-473E-A1A0-AD79B687C697}"/>
          </ac:inkMkLst>
        </pc:inkChg>
        <pc:inkChg chg="add del mod">
          <ac:chgData name="Sherif Khattab" userId="c83b1e15-36f3-4f46-aceb-05aac24c545e" providerId="ADAL" clId="{765E29AF-DB58-4025-A9E7-1BD6AAD1841B}" dt="2021-02-15T05:52:50.397" v="900" actId="9405"/>
          <ac:inkMkLst>
            <pc:docMk/>
            <pc:sldMk cId="1965147494" sldId="1862"/>
            <ac:inkMk id="114" creationId="{BF67AE57-8735-439F-BA50-878F32885965}"/>
          </ac:inkMkLst>
        </pc:inkChg>
        <pc:inkChg chg="add del mod">
          <ac:chgData name="Sherif Khattab" userId="c83b1e15-36f3-4f46-aceb-05aac24c545e" providerId="ADAL" clId="{765E29AF-DB58-4025-A9E7-1BD6AAD1841B}" dt="2021-02-15T05:52:50.077" v="899" actId="9405"/>
          <ac:inkMkLst>
            <pc:docMk/>
            <pc:sldMk cId="1965147494" sldId="1862"/>
            <ac:inkMk id="115" creationId="{9BFA7492-4D5D-49C4-ADF9-CBC5F39A8C25}"/>
          </ac:inkMkLst>
        </pc:inkChg>
        <pc:inkChg chg="add del mod">
          <ac:chgData name="Sherif Khattab" userId="c83b1e15-36f3-4f46-aceb-05aac24c545e" providerId="ADAL" clId="{765E29AF-DB58-4025-A9E7-1BD6AAD1841B}" dt="2021-02-15T05:52:49.856" v="898" actId="9405"/>
          <ac:inkMkLst>
            <pc:docMk/>
            <pc:sldMk cId="1965147494" sldId="1862"/>
            <ac:inkMk id="117" creationId="{E5E4494E-2B88-4709-9298-08ED5F5E74E0}"/>
          </ac:inkMkLst>
        </pc:inkChg>
        <pc:inkChg chg="add del mod">
          <ac:chgData name="Sherif Khattab" userId="c83b1e15-36f3-4f46-aceb-05aac24c545e" providerId="ADAL" clId="{765E29AF-DB58-4025-A9E7-1BD6AAD1841B}" dt="2021-02-15T05:52:49.667" v="897" actId="9405"/>
          <ac:inkMkLst>
            <pc:docMk/>
            <pc:sldMk cId="1965147494" sldId="1862"/>
            <ac:inkMk id="118" creationId="{3A817D4A-5991-4FC4-B496-AC25CC7E6914}"/>
          </ac:inkMkLst>
        </pc:inkChg>
        <pc:inkChg chg="add del mod">
          <ac:chgData name="Sherif Khattab" userId="c83b1e15-36f3-4f46-aceb-05aac24c545e" providerId="ADAL" clId="{765E29AF-DB58-4025-A9E7-1BD6AAD1841B}" dt="2021-02-15T05:52:49.468" v="896" actId="9405"/>
          <ac:inkMkLst>
            <pc:docMk/>
            <pc:sldMk cId="1965147494" sldId="1862"/>
            <ac:inkMk id="119" creationId="{8C7EE0B2-FCE4-435A-9589-1C8E55BD6E48}"/>
          </ac:inkMkLst>
        </pc:inkChg>
        <pc:inkChg chg="add del mod">
          <ac:chgData name="Sherif Khattab" userId="c83b1e15-36f3-4f46-aceb-05aac24c545e" providerId="ADAL" clId="{765E29AF-DB58-4025-A9E7-1BD6AAD1841B}" dt="2021-02-15T05:52:49.256" v="895" actId="9405"/>
          <ac:inkMkLst>
            <pc:docMk/>
            <pc:sldMk cId="1965147494" sldId="1862"/>
            <ac:inkMk id="120" creationId="{230F1E9B-1C30-4EA6-BCB0-895935B648F7}"/>
          </ac:inkMkLst>
        </pc:inkChg>
        <pc:inkChg chg="add del mod">
          <ac:chgData name="Sherif Khattab" userId="c83b1e15-36f3-4f46-aceb-05aac24c545e" providerId="ADAL" clId="{765E29AF-DB58-4025-A9E7-1BD6AAD1841B}" dt="2021-02-15T05:52:48.987" v="894" actId="9405"/>
          <ac:inkMkLst>
            <pc:docMk/>
            <pc:sldMk cId="1965147494" sldId="1862"/>
            <ac:inkMk id="121" creationId="{BCBD1595-071F-4FFA-A363-A3793ED14180}"/>
          </ac:inkMkLst>
        </pc:inkChg>
        <pc:inkChg chg="add del mod">
          <ac:chgData name="Sherif Khattab" userId="c83b1e15-36f3-4f46-aceb-05aac24c545e" providerId="ADAL" clId="{765E29AF-DB58-4025-A9E7-1BD6AAD1841B}" dt="2021-02-15T05:52:48.664" v="893"/>
          <ac:inkMkLst>
            <pc:docMk/>
            <pc:sldMk cId="1965147494" sldId="1862"/>
            <ac:inkMk id="123" creationId="{95FA27A6-EDF7-4969-A30E-1E044E8C1475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5" creationId="{C5880538-DEFB-4F71-8CC6-2EAA8642234F}"/>
          </ac:inkMkLst>
        </pc:inkChg>
        <pc:inkChg chg="add mod">
          <ac:chgData name="Sherif Khattab" userId="c83b1e15-36f3-4f46-aceb-05aac24c545e" providerId="ADAL" clId="{765E29AF-DB58-4025-A9E7-1BD6AAD1841B}" dt="2021-02-15T05:52:54.513" v="903"/>
          <ac:inkMkLst>
            <pc:docMk/>
            <pc:sldMk cId="1965147494" sldId="1862"/>
            <ac:inkMk id="126" creationId="{AAF86ACF-A0F6-42C8-857B-CEDE8975801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29" creationId="{2720E795-FDA9-49B6-AAB4-6934217EDB81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0" creationId="{EC6E3B46-3328-4294-8FB2-9528B85AF87C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1" creationId="{9270904D-8A75-4802-B18B-36493350FD45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2" creationId="{2BAD0BF5-7AAB-48E0-9451-12C56F02E814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3" creationId="{6FC75582-8360-4CD3-AC68-EFFD7A9D2A62}"/>
          </ac:inkMkLst>
        </pc:inkChg>
        <pc:inkChg chg="add mod">
          <ac:chgData name="Sherif Khattab" userId="c83b1e15-36f3-4f46-aceb-05aac24c545e" providerId="ADAL" clId="{765E29AF-DB58-4025-A9E7-1BD6AAD1841B}" dt="2021-02-15T05:52:59.520" v="910"/>
          <ac:inkMkLst>
            <pc:docMk/>
            <pc:sldMk cId="1965147494" sldId="1862"/>
            <ac:inkMk id="134" creationId="{CDAAACFC-BB55-4EB7-B666-D9A35D87A616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6" creationId="{DB0F167C-2F3A-4588-BBB5-AEDBAC5A0DB1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7" creationId="{4BE88865-C623-4352-978A-575CF313405D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8" creationId="{D77FD070-B446-4DD5-B150-D029CF53A652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39" creationId="{BE617EB0-3273-40D6-9AE8-BC5307205E8B}"/>
          </ac:inkMkLst>
        </pc:inkChg>
        <pc:inkChg chg="add mod">
          <ac:chgData name="Sherif Khattab" userId="c83b1e15-36f3-4f46-aceb-05aac24c545e" providerId="ADAL" clId="{765E29AF-DB58-4025-A9E7-1BD6AAD1841B}" dt="2021-02-15T05:53:02.524" v="916"/>
          <ac:inkMkLst>
            <pc:docMk/>
            <pc:sldMk cId="1965147494" sldId="1862"/>
            <ac:inkMk id="140" creationId="{7DBAA85F-2FB5-442B-92BC-67AEBC82A4F1}"/>
          </ac:inkMkLst>
        </pc:inkChg>
        <pc:inkChg chg="add">
          <ac:chgData name="Sherif Khattab" userId="c83b1e15-36f3-4f46-aceb-05aac24c545e" providerId="ADAL" clId="{765E29AF-DB58-4025-A9E7-1BD6AAD1841B}" dt="2021-02-15T05:53:02.885" v="917" actId="9405"/>
          <ac:inkMkLst>
            <pc:docMk/>
            <pc:sldMk cId="1965147494" sldId="1862"/>
            <ac:inkMk id="142" creationId="{446A8673-D83D-4603-A7EB-284FC51682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3" creationId="{305AABDD-CF3A-4A33-9793-AF4B772E056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4" creationId="{85F98739-FBB1-493A-9E3E-873AA2A3F1A4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5" creationId="{79E60DC9-EC68-4664-888E-D074F75F7A3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6" creationId="{4D33B471-E456-46A3-A0D9-6C1DE464532A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7" creationId="{549DFB59-7846-4825-9096-36A4925C38DC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8" creationId="{4557AD15-D5A5-4B12-9C63-8779EA1E156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49" creationId="{C225F24C-894E-4018-9A9C-0F0128E51A05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0" creationId="{842344EB-C9CF-425B-AA33-FC9F1ED854C8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1" creationId="{AF4731CC-2FED-448D-8027-FCBAE597F726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2" creationId="{8541410E-9A35-4DE7-A18C-CBFD2598B60F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3" creationId="{18BAF60A-F75B-4604-BBE6-E71262C89D72}"/>
          </ac:inkMkLst>
        </pc:inkChg>
        <pc:inkChg chg="add mod">
          <ac:chgData name="Sherif Khattab" userId="c83b1e15-36f3-4f46-aceb-05aac24c545e" providerId="ADAL" clId="{765E29AF-DB58-4025-A9E7-1BD6AAD1841B}" dt="2021-02-15T05:53:09.470" v="930"/>
          <ac:inkMkLst>
            <pc:docMk/>
            <pc:sldMk cId="1965147494" sldId="1862"/>
            <ac:inkMk id="154" creationId="{500826C2-5F78-4F70-81C1-9254D3131FAE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6" creationId="{58F3133B-D365-446F-8555-D67F3A73B938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7" creationId="{35EEBBE1-12D7-4D6D-BB18-37E385BB0CC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8" creationId="{AB4338D2-1966-4079-AFDD-99833680877B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59" creationId="{BE26ED08-0862-4C9A-9E84-DBD621EB1240}"/>
          </ac:inkMkLst>
        </pc:inkChg>
        <pc:inkChg chg="add">
          <ac:chgData name="Sherif Khattab" userId="c83b1e15-36f3-4f46-aceb-05aac24c545e" providerId="ADAL" clId="{765E29AF-DB58-4025-A9E7-1BD6AAD1841B}" dt="2021-02-15T05:53:11.592" v="935" actId="9405"/>
          <ac:inkMkLst>
            <pc:docMk/>
            <pc:sldMk cId="1965147494" sldId="1862"/>
            <ac:inkMk id="160" creationId="{A5AB9CE7-59B8-4DD3-ADC6-5F7860DE1D49}"/>
          </ac:inkMkLst>
        </pc:inkChg>
        <pc:inkChg chg="add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1" creationId="{F7719035-8A8F-41D2-B362-BD5620BB259A}"/>
          </ac:inkMkLst>
        </pc:inkChg>
        <pc:inkChg chg="add del mod">
          <ac:chgData name="Sherif Khattab" userId="c83b1e15-36f3-4f46-aceb-05aac24c545e" providerId="ADAL" clId="{765E29AF-DB58-4025-A9E7-1BD6AAD1841B}" dt="2021-02-15T05:53:14.657" v="944" actId="9405"/>
          <ac:inkMkLst>
            <pc:docMk/>
            <pc:sldMk cId="1965147494" sldId="1862"/>
            <ac:inkMk id="162" creationId="{92317921-DE21-438B-90E3-498D0A04F0AD}"/>
          </ac:inkMkLst>
        </pc:inkChg>
        <pc:inkChg chg="add del mod">
          <ac:chgData name="Sherif Khattab" userId="c83b1e15-36f3-4f46-aceb-05aac24c545e" providerId="ADAL" clId="{765E29AF-DB58-4025-A9E7-1BD6AAD1841B}" dt="2021-02-15T05:53:13.908" v="943"/>
          <ac:inkMkLst>
            <pc:docMk/>
            <pc:sldMk cId="1965147494" sldId="1862"/>
            <ac:inkMk id="163" creationId="{44D1FF33-641B-4A84-BA3A-C19F8D47DE7C}"/>
          </ac:inkMkLst>
        </pc:inkChg>
        <pc:inkChg chg="add del">
          <ac:chgData name="Sherif Khattab" userId="c83b1e15-36f3-4f46-aceb-05aac24c545e" providerId="ADAL" clId="{765E29AF-DB58-4025-A9E7-1BD6AAD1841B}" dt="2021-02-15T05:53:13.548" v="940" actId="9405"/>
          <ac:inkMkLst>
            <pc:docMk/>
            <pc:sldMk cId="1965147494" sldId="1862"/>
            <ac:inkMk id="164" creationId="{378508BC-FF70-40AF-A8DB-A1B0C184473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7" creationId="{3F8F35AD-6DC6-48B1-A582-FAEA5153C7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8" creationId="{D78BDD70-37CF-484F-9AF7-01B7FE2D9AEE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69" creationId="{F0FFEF82-ADAB-4900-9F1E-8F6CB5325E7C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0" creationId="{3AF132CC-297B-4A34-BA88-AD14D3E4890A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1" creationId="{BE2C2C5E-1BC3-4C94-A230-D30DAD8198D3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2" creationId="{67F11BE7-76D9-4A01-A93A-A37FDA8D38A0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3" creationId="{E4F94E76-B47C-441A-93D2-5B6169A0A801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4" creationId="{CEAAC713-3E1C-40F9-A2B6-2514235F51F5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5" creationId="{E6FDA9D0-6F58-4285-B140-CF5F54D65634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6" creationId="{3F3EB8E3-DC8F-4DC7-9EE7-116C5589BE06}"/>
          </ac:inkMkLst>
        </pc:inkChg>
        <pc:inkChg chg="add mod">
          <ac:chgData name="Sherif Khattab" userId="c83b1e15-36f3-4f46-aceb-05aac24c545e" providerId="ADAL" clId="{765E29AF-DB58-4025-A9E7-1BD6AAD1841B}" dt="2021-02-15T05:53:20.944" v="956"/>
          <ac:inkMkLst>
            <pc:docMk/>
            <pc:sldMk cId="1965147494" sldId="1862"/>
            <ac:inkMk id="177" creationId="{9D3BE592-E8A6-4B30-A9EF-721722497637}"/>
          </ac:inkMkLst>
        </pc:inkChg>
        <pc:inkChg chg="add">
          <ac:chgData name="Sherif Khattab" userId="c83b1e15-36f3-4f46-aceb-05aac24c545e" providerId="ADAL" clId="{765E29AF-DB58-4025-A9E7-1BD6AAD1841B}" dt="2021-02-15T05:53:22.214" v="957" actId="9405"/>
          <ac:inkMkLst>
            <pc:docMk/>
            <pc:sldMk cId="1965147494" sldId="1862"/>
            <ac:inkMk id="179" creationId="{3B797C62-08A7-4405-AD16-250BA6CC341C}"/>
          </ac:inkMkLst>
        </pc:inkChg>
        <pc:inkChg chg="add">
          <ac:chgData name="Sherif Khattab" userId="c83b1e15-36f3-4f46-aceb-05aac24c545e" providerId="ADAL" clId="{765E29AF-DB58-4025-A9E7-1BD6AAD1841B}" dt="2021-02-15T05:53:24.850" v="958" actId="9405"/>
          <ac:inkMkLst>
            <pc:docMk/>
            <pc:sldMk cId="1965147494" sldId="1862"/>
            <ac:inkMk id="180" creationId="{A70E7CBA-04E5-410C-868B-B4EE4AD32ADC}"/>
          </ac:inkMkLst>
        </pc:inkChg>
        <pc:inkChg chg="add">
          <ac:chgData name="Sherif Khattab" userId="c83b1e15-36f3-4f46-aceb-05aac24c545e" providerId="ADAL" clId="{765E29AF-DB58-4025-A9E7-1BD6AAD1841B}" dt="2021-02-15T05:53:38.968" v="959" actId="9405"/>
          <ac:inkMkLst>
            <pc:docMk/>
            <pc:sldMk cId="1965147494" sldId="1862"/>
            <ac:inkMk id="181" creationId="{36FA2E46-9D7C-4F8B-8BBE-50A3CA5F30E4}"/>
          </ac:inkMkLst>
        </pc:ink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2" creationId="{FF4B8789-75E5-426A-8277-D098D0E8B740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98" creationId="{26857B62-74CE-4C84-A64A-2012676E7DBC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04" creationId="{B8481C7B-5A2C-4881-A13B-9EB00BCC63F4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0" creationId="{3466C762-0FB3-4916-B6C0-4AD8D7BB1F73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16" creationId="{E8BD79BE-8B57-4E16-8994-0B654F6AD7A9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2" creationId="{2D76392F-5E7A-4769-9065-282642A71C8A}"/>
          </ac:cxnSpMkLst>
        </pc:cxnChg>
        <pc:cxnChg chg="add del mod">
          <ac:chgData name="Sherif Khattab" userId="c83b1e15-36f3-4f46-aceb-05aac24c545e" providerId="ADAL" clId="{765E29AF-DB58-4025-A9E7-1BD6AAD1841B}" dt="2021-02-15T05:50:44.874" v="789" actId="34122"/>
          <ac:cxnSpMkLst>
            <pc:docMk/>
            <pc:sldMk cId="1965147494" sldId="1862"/>
            <ac:cxnSpMk id="128" creationId="{B9AA47A7-C5B2-49D9-AF4C-528F43CF1722}"/>
          </ac:cxnSpMkLst>
        </pc:cxnChg>
      </pc:sldChg>
      <pc:sldChg chg="addSp modSp add mod">
        <pc:chgData name="Sherif Khattab" userId="c83b1e15-36f3-4f46-aceb-05aac24c545e" providerId="ADAL" clId="{765E29AF-DB58-4025-A9E7-1BD6AAD1841B}" dt="2021-02-15T05:54:34.762" v="972"/>
        <pc:sldMkLst>
          <pc:docMk/>
          <pc:sldMk cId="935097606" sldId="1863"/>
        </pc:sldMkLst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2" creationId="{B4C2BEFF-E7D3-4AC3-8A62-09F915BC9E11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3" creationId="{9B893FEB-53F8-447C-BF46-2EBE07BB50F7}"/>
          </ac:grpSpMkLst>
        </pc:grpChg>
        <pc:grpChg chg="mod">
          <ac:chgData name="Sherif Khattab" userId="c83b1e15-36f3-4f46-aceb-05aac24c545e" providerId="ADAL" clId="{765E29AF-DB58-4025-A9E7-1BD6AAD1841B}" dt="2021-02-15T05:54:34.762" v="972"/>
          <ac:grpSpMkLst>
            <pc:docMk/>
            <pc:sldMk cId="935097606" sldId="1863"/>
            <ac:grpSpMk id="38" creationId="{B4E377B7-FBC0-4D95-B2AC-B0040199F4C3}"/>
          </ac:grpSpMkLst>
        </pc:grp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19" creationId="{6F759412-2867-470C-B833-6C6333BD92F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0" creationId="{9D7E7F21-FAA6-4CB6-A98F-C8C01DAE4661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4" creationId="{17A371FF-92BB-4737-87BF-0C250094F1BF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5" creationId="{BD37EBC7-7BD3-4E16-92E0-B991CC39FF95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6" creationId="{833F7B1E-85E2-4E05-BB4A-137780CA2950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7" creationId="{F7D04E2E-CA60-4D4F-A815-1C9B88BB466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8" creationId="{966D2522-41BC-4D34-A64B-0CD9D1835949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29" creationId="{B244C699-1D33-48CD-8A08-670FFA36A5B4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0" creationId="{40157BB3-ACF1-46A3-9FF0-7E44B5FDE1EE}"/>
          </ac:inkMkLst>
        </pc:inkChg>
        <pc:inkChg chg="add mod">
          <ac:chgData name="Sherif Khattab" userId="c83b1e15-36f3-4f46-aceb-05aac24c545e" providerId="ADAL" clId="{765E29AF-DB58-4025-A9E7-1BD6AAD1841B}" dt="2021-02-15T05:54:34.762" v="972"/>
          <ac:inkMkLst>
            <pc:docMk/>
            <pc:sldMk cId="935097606" sldId="1863"/>
            <ac:inkMk id="31" creationId="{8F85FB2D-A28B-4828-9C2B-F87CBF9911EE}"/>
          </ac:inkMkLst>
        </pc:inkChg>
        <pc:inkChg chg="mod">
          <ac:chgData name="Sherif Khattab" userId="c83b1e15-36f3-4f46-aceb-05aac24c545e" providerId="ADAL" clId="{765E29AF-DB58-4025-A9E7-1BD6AAD1841B}" dt="2021-02-15T05:54:09.976" v="961" actId="1076"/>
          <ac:inkMkLst>
            <pc:docMk/>
            <pc:sldMk cId="935097606" sldId="1863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4.464" v="426" actId="47"/>
        <pc:sldMkLst>
          <pc:docMk/>
          <pc:sldMk cId="3701654133" sldId="1863"/>
        </pc:sldMkLst>
      </pc:sldChg>
      <pc:sldChg chg="addSp delSp modSp add mod">
        <pc:chgData name="Sherif Khattab" userId="c83b1e15-36f3-4f46-aceb-05aac24c545e" providerId="ADAL" clId="{765E29AF-DB58-4025-A9E7-1BD6AAD1841B}" dt="2021-02-15T05:59:30.955" v="1012" actId="1076"/>
        <pc:sldMkLst>
          <pc:docMk/>
          <pc:sldMk cId="2075675109" sldId="1864"/>
        </pc:sldMkLst>
        <pc:grpChg chg="mod">
          <ac:chgData name="Sherif Khattab" userId="c83b1e15-36f3-4f46-aceb-05aac24c545e" providerId="ADAL" clId="{765E29AF-DB58-4025-A9E7-1BD6AAD1841B}" dt="2021-02-15T05:59:14.480" v="1009"/>
          <ac:grpSpMkLst>
            <pc:docMk/>
            <pc:sldMk cId="2075675109" sldId="1864"/>
            <ac:grpSpMk id="49" creationId="{1EDF1F80-6556-47F5-A56C-A9B4B132843F}"/>
          </ac:grpSpMkLst>
        </pc:grpChg>
        <pc:grpChg chg="del mod">
          <ac:chgData name="Sherif Khattab" userId="c83b1e15-36f3-4f46-aceb-05aac24c545e" providerId="ADAL" clId="{765E29AF-DB58-4025-A9E7-1BD6AAD1841B}" dt="2021-02-15T05:59:07.244" v="1005" actId="478"/>
          <ac:grpSpMkLst>
            <pc:docMk/>
            <pc:sldMk cId="2075675109" sldId="1864"/>
            <ac:grpSpMk id="71" creationId="{A77CCADC-91B5-49A7-A01B-2720293B3877}"/>
          </ac:grpSpMkLst>
        </pc:grp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6" creationId="{32F42FC2-9F11-4E11-A54B-FFFB54629A10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7" creationId="{14AB91FA-F19A-45C9-901B-916B52DBD841}"/>
          </ac:inkMkLst>
        </pc:inkChg>
        <pc:inkChg chg="add mod">
          <ac:chgData name="Sherif Khattab" userId="c83b1e15-36f3-4f46-aceb-05aac24c545e" providerId="ADAL" clId="{765E29AF-DB58-4025-A9E7-1BD6AAD1841B}" dt="2021-02-15T05:59:14.480" v="1009"/>
          <ac:inkMkLst>
            <pc:docMk/>
            <pc:sldMk cId="2075675109" sldId="1864"/>
            <ac:inkMk id="48" creationId="{5B715E29-851D-4607-9983-6E8F19F02CE8}"/>
          </ac:inkMkLst>
        </pc:inkChg>
        <pc:inkChg chg="add del">
          <ac:chgData name="Sherif Khattab" userId="c83b1e15-36f3-4f46-aceb-05aac24c545e" providerId="ADAL" clId="{765E29AF-DB58-4025-A9E7-1BD6AAD1841B}" dt="2021-02-15T05:59:18.282" v="1011" actId="9405"/>
          <ac:inkMkLst>
            <pc:docMk/>
            <pc:sldMk cId="2075675109" sldId="1864"/>
            <ac:inkMk id="50" creationId="{47799EAA-08A1-4FAB-B9BB-3A268B317B0E}"/>
          </ac:inkMkLst>
        </pc:inkChg>
        <pc:inkChg chg="mod">
          <ac:chgData name="Sherif Khattab" userId="c83b1e15-36f3-4f46-aceb-05aac24c545e" providerId="ADAL" clId="{765E29AF-DB58-4025-A9E7-1BD6AAD1841B}" dt="2021-02-15T05:59:02.781" v="1004" actId="14100"/>
          <ac:inkMkLst>
            <pc:docMk/>
            <pc:sldMk cId="2075675109" sldId="1864"/>
            <ac:inkMk id="67" creationId="{40FA6A4D-D5EC-40F5-AE86-8F202C090F64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8" creationId="{A3B8A98E-DA7A-4EE7-A7D5-8BB58867FF00}"/>
          </ac:inkMkLst>
        </pc:inkChg>
        <pc:inkChg chg="mod">
          <ac:chgData name="Sherif Khattab" userId="c83b1e15-36f3-4f46-aceb-05aac24c545e" providerId="ADAL" clId="{765E29AF-DB58-4025-A9E7-1BD6AAD1841B}" dt="2021-02-15T05:58:44.929" v="1003" actId="1076"/>
          <ac:inkMkLst>
            <pc:docMk/>
            <pc:sldMk cId="2075675109" sldId="1864"/>
            <ac:inkMk id="69" creationId="{9AFA7EA7-2E08-4A28-B3C1-88F8217AF64B}"/>
          </ac:inkMkLst>
        </pc:inkChg>
        <pc:inkChg chg="mod">
          <ac:chgData name="Sherif Khattab" userId="c83b1e15-36f3-4f46-aceb-05aac24c545e" providerId="ADAL" clId="{765E29AF-DB58-4025-A9E7-1BD6AAD1841B}" dt="2021-02-15T05:59:30.955" v="1012" actId="1076"/>
          <ac:inkMkLst>
            <pc:docMk/>
            <pc:sldMk cId="2075675109" sldId="1864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5.269" v="427" actId="47"/>
        <pc:sldMkLst>
          <pc:docMk/>
          <pc:sldMk cId="1580714527" sldId="1865"/>
        </pc:sldMkLst>
      </pc:sldChg>
      <pc:sldChg chg="modSp add mod">
        <pc:chgData name="Sherif Khattab" userId="c83b1e15-36f3-4f46-aceb-05aac24c545e" providerId="ADAL" clId="{765E29AF-DB58-4025-A9E7-1BD6AAD1841B}" dt="2021-02-15T05:59:54.826" v="1014" actId="1076"/>
        <pc:sldMkLst>
          <pc:docMk/>
          <pc:sldMk cId="2464967628" sldId="1865"/>
        </pc:sldMkLst>
        <pc:grpChg chg="mod">
          <ac:chgData name="Sherif Khattab" userId="c83b1e15-36f3-4f46-aceb-05aac24c545e" providerId="ADAL" clId="{765E29AF-DB58-4025-A9E7-1BD6AAD1841B}" dt="2021-02-15T05:59:54.826" v="1014" actId="1076"/>
          <ac:grpSpMkLst>
            <pc:docMk/>
            <pc:sldMk cId="2464967628" sldId="1865"/>
            <ac:grpSpMk id="49" creationId="{1EDF1F80-6556-47F5-A56C-A9B4B132843F}"/>
          </ac:grpSpMkLst>
        </pc:grpChg>
      </pc:sldChg>
      <pc:sldChg chg="del">
        <pc:chgData name="Sherif Khattab" userId="c83b1e15-36f3-4f46-aceb-05aac24c545e" providerId="ADAL" clId="{765E29AF-DB58-4025-A9E7-1BD6AAD1841B}" dt="2021-02-15T05:28:16.813" v="428" actId="47"/>
        <pc:sldMkLst>
          <pc:docMk/>
          <pc:sldMk cId="2333665953" sldId="1866"/>
        </pc:sldMkLst>
      </pc:sldChg>
      <pc:sldChg chg="addSp delSp modSp add mod">
        <pc:chgData name="Sherif Khattab" userId="c83b1e15-36f3-4f46-aceb-05aac24c545e" providerId="ADAL" clId="{765E29AF-DB58-4025-A9E7-1BD6AAD1841B}" dt="2021-02-15T06:00:24.910" v="1021" actId="1076"/>
        <pc:sldMkLst>
          <pc:docMk/>
          <pc:sldMk cId="3460812323" sldId="1866"/>
        </pc:sldMkLst>
        <pc:grpChg chg="del">
          <ac:chgData name="Sherif Khattab" userId="c83b1e15-36f3-4f46-aceb-05aac24c545e" providerId="ADAL" clId="{765E29AF-DB58-4025-A9E7-1BD6AAD1841B}" dt="2021-02-15T06:00:02.584" v="1016" actId="478"/>
          <ac:grpSpMkLst>
            <pc:docMk/>
            <pc:sldMk cId="3460812323" sldId="1866"/>
            <ac:grpSpMk id="49" creationId="{1EDF1F80-6556-47F5-A56C-A9B4B132843F}"/>
          </ac:grpSpMkLst>
        </pc:grpChg>
        <pc:grpChg chg="mod">
          <ac:chgData name="Sherif Khattab" userId="c83b1e15-36f3-4f46-aceb-05aac24c545e" providerId="ADAL" clId="{765E29AF-DB58-4025-A9E7-1BD6AAD1841B}" dt="2021-02-15T06:00:09.267" v="1020"/>
          <ac:grpSpMkLst>
            <pc:docMk/>
            <pc:sldMk cId="3460812323" sldId="1866"/>
            <ac:grpSpMk id="53" creationId="{B27FB1E9-0C9B-4AD6-AD67-E35E7F9169F0}"/>
          </ac:grpSpMkLst>
        </pc:grp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0" creationId="{0751C05D-047E-4A55-950E-8E8444B32731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1" creationId="{024BD257-7B16-4787-8FB4-8CA389804B92}"/>
          </ac:inkMkLst>
        </pc:inkChg>
        <pc:inkChg chg="add mod">
          <ac:chgData name="Sherif Khattab" userId="c83b1e15-36f3-4f46-aceb-05aac24c545e" providerId="ADAL" clId="{765E29AF-DB58-4025-A9E7-1BD6AAD1841B}" dt="2021-02-15T06:00:09.267" v="1020"/>
          <ac:inkMkLst>
            <pc:docMk/>
            <pc:sldMk cId="3460812323" sldId="1866"/>
            <ac:inkMk id="52" creationId="{37AD3FF5-9F9C-405B-96FB-F372E76E223C}"/>
          </ac:inkMkLst>
        </pc:inkChg>
        <pc:inkChg chg="mod">
          <ac:chgData name="Sherif Khattab" userId="c83b1e15-36f3-4f46-aceb-05aac24c545e" providerId="ADAL" clId="{765E29AF-DB58-4025-A9E7-1BD6AAD1841B}" dt="2021-02-15T06:00:24.910" v="1021" actId="1076"/>
          <ac:inkMkLst>
            <pc:docMk/>
            <pc:sldMk cId="3460812323" sldId="1866"/>
            <ac:inkMk id="181" creationId="{36FA2E46-9D7C-4F8B-8BBE-50A3CA5F30E4}"/>
          </ac:inkMkLst>
        </pc:inkChg>
      </pc:sldChg>
      <pc:sldChg chg="modSp add mod">
        <pc:chgData name="Sherif Khattab" userId="c83b1e15-36f3-4f46-aceb-05aac24c545e" providerId="ADAL" clId="{765E29AF-DB58-4025-A9E7-1BD6AAD1841B}" dt="2021-02-15T06:01:02.744" v="1027" actId="1076"/>
        <pc:sldMkLst>
          <pc:docMk/>
          <pc:sldMk cId="2011277927" sldId="1867"/>
        </pc:sldMkLst>
        <pc:inkChg chg="mod">
          <ac:chgData name="Sherif Khattab" userId="c83b1e15-36f3-4f46-aceb-05aac24c545e" providerId="ADAL" clId="{765E29AF-DB58-4025-A9E7-1BD6AAD1841B}" dt="2021-02-15T06:01:02.744" v="1027" actId="1076"/>
          <ac:inkMkLst>
            <pc:docMk/>
            <pc:sldMk cId="2011277927" sldId="1867"/>
            <ac:inkMk id="181" creationId="{36FA2E46-9D7C-4F8B-8BBE-50A3CA5F30E4}"/>
          </ac:inkMkLst>
        </pc:inkChg>
      </pc:sldChg>
      <pc:sldChg chg="modSp add del mod">
        <pc:chgData name="Sherif Khattab" userId="c83b1e15-36f3-4f46-aceb-05aac24c545e" providerId="ADAL" clId="{765E29AF-DB58-4025-A9E7-1BD6AAD1841B}" dt="2021-02-15T06:00:49.941" v="1025"/>
        <pc:sldMkLst>
          <pc:docMk/>
          <pc:sldMk cId="3654363053" sldId="1867"/>
        </pc:sldMkLst>
        <pc:inkChg chg="mod">
          <ac:chgData name="Sherif Khattab" userId="c83b1e15-36f3-4f46-aceb-05aac24c545e" providerId="ADAL" clId="{765E29AF-DB58-4025-A9E7-1BD6AAD1841B}" dt="2021-02-15T06:00:49.246" v="1024" actId="1076"/>
          <ac:inkMkLst>
            <pc:docMk/>
            <pc:sldMk cId="3654363053" sldId="1867"/>
            <ac:inkMk id="181" creationId="{36FA2E46-9D7C-4F8B-8BBE-50A3CA5F30E4}"/>
          </ac:inkMkLst>
        </pc:inkChg>
      </pc:sldChg>
      <pc:sldChg chg="del">
        <pc:chgData name="Sherif Khattab" userId="c83b1e15-36f3-4f46-aceb-05aac24c545e" providerId="ADAL" clId="{765E29AF-DB58-4025-A9E7-1BD6AAD1841B}" dt="2021-02-15T05:28:17.689" v="429" actId="47"/>
        <pc:sldMkLst>
          <pc:docMk/>
          <pc:sldMk cId="3848346626" sldId="1867"/>
        </pc:sldMkLst>
      </pc:sldChg>
      <pc:sldChg chg="del">
        <pc:chgData name="Sherif Khattab" userId="c83b1e15-36f3-4f46-aceb-05aac24c545e" providerId="ADAL" clId="{765E29AF-DB58-4025-A9E7-1BD6AAD1841B}" dt="2021-02-15T05:28:19.607" v="430" actId="47"/>
        <pc:sldMkLst>
          <pc:docMk/>
          <pc:sldMk cId="3781323783" sldId="1868"/>
        </pc:sldMkLst>
      </pc:sldChg>
      <pc:sldChg chg="modSp new mod">
        <pc:chgData name="Sherif Khattab" userId="c83b1e15-36f3-4f46-aceb-05aac24c545e" providerId="ADAL" clId="{765E29AF-DB58-4025-A9E7-1BD6AAD1841B}" dt="2021-02-15T06:02:51.709" v="1333" actId="20577"/>
        <pc:sldMkLst>
          <pc:docMk/>
          <pc:sldMk cId="3817980079" sldId="1868"/>
        </pc:sldMkLst>
        <pc:spChg chg="mod">
          <ac:chgData name="Sherif Khattab" userId="c83b1e15-36f3-4f46-aceb-05aac24c545e" providerId="ADAL" clId="{765E29AF-DB58-4025-A9E7-1BD6AAD1841B}" dt="2021-02-15T06:01:36.505" v="1115" actId="20577"/>
          <ac:spMkLst>
            <pc:docMk/>
            <pc:sldMk cId="3817980079" sldId="1868"/>
            <ac:spMk id="2" creationId="{1B44638C-8A0C-4A22-AAD8-4A9F3199F881}"/>
          </ac:spMkLst>
        </pc:spChg>
        <pc:spChg chg="mod">
          <ac:chgData name="Sherif Khattab" userId="c83b1e15-36f3-4f46-aceb-05aac24c545e" providerId="ADAL" clId="{765E29AF-DB58-4025-A9E7-1BD6AAD1841B}" dt="2021-02-15T06:02:51.709" v="1333" actId="20577"/>
          <ac:spMkLst>
            <pc:docMk/>
            <pc:sldMk cId="3817980079" sldId="1868"/>
            <ac:spMk id="3" creationId="{D18443F8-BBF5-451A-9099-716253088C9A}"/>
          </ac:spMkLst>
        </pc:spChg>
      </pc:sldChg>
      <pc:sldChg chg="del">
        <pc:chgData name="Sherif Khattab" userId="c83b1e15-36f3-4f46-aceb-05aac24c545e" providerId="ADAL" clId="{765E29AF-DB58-4025-A9E7-1BD6AAD1841B}" dt="2021-02-15T05:28:11.564" v="423" actId="47"/>
        <pc:sldMkLst>
          <pc:docMk/>
          <pc:sldMk cId="583811832" sldId="1869"/>
        </pc:sldMkLst>
      </pc:sldChg>
      <pc:sldChg chg="addSp delSp modSp new mod">
        <pc:chgData name="Sherif Khattab" userId="c83b1e15-36f3-4f46-aceb-05aac24c545e" providerId="ADAL" clId="{765E29AF-DB58-4025-A9E7-1BD6AAD1841B}" dt="2021-02-15T06:04:38.510" v="1407"/>
        <pc:sldMkLst>
          <pc:docMk/>
          <pc:sldMk cId="725840757" sldId="1869"/>
        </pc:sldMkLst>
        <pc:spChg chg="mod">
          <ac:chgData name="Sherif Khattab" userId="c83b1e15-36f3-4f46-aceb-05aac24c545e" providerId="ADAL" clId="{765E29AF-DB58-4025-A9E7-1BD6AAD1841B}" dt="2021-02-15T06:03:17.118" v="1380" actId="20577"/>
          <ac:spMkLst>
            <pc:docMk/>
            <pc:sldMk cId="725840757" sldId="1869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04:03.280" v="1390"/>
          <ac:grpSpMkLst>
            <pc:docMk/>
            <pc:sldMk cId="725840757" sldId="1869"/>
            <ac:grpSpMk id="43" creationId="{9B73A21C-D98D-4EBC-969D-7E4C0DA12B0A}"/>
          </ac:grpSpMkLst>
        </pc:grpChg>
        <pc:grpChg chg="mod">
          <ac:chgData name="Sherif Khattab" userId="c83b1e15-36f3-4f46-aceb-05aac24c545e" providerId="ADAL" clId="{765E29AF-DB58-4025-A9E7-1BD6AAD1841B}" dt="2021-02-15T06:04:15.723" v="1405"/>
          <ac:grpSpMkLst>
            <pc:docMk/>
            <pc:sldMk cId="725840757" sldId="1869"/>
            <ac:grpSpMk id="58" creationId="{06555EAD-E43D-4209-876A-AC2A238DF3C0}"/>
          </ac:grpSpMkLst>
        </pc:grp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6" creationId="{F370B09D-3F50-471E-996B-1B1BC9760BD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7" creationId="{EE09FC37-4EAA-4035-9440-E62DA855B2E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8" creationId="{39C6DB30-D328-4A9E-A483-79D4413000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9" creationId="{9624DDA1-D677-4437-89BB-EAB530EC6164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0" creationId="{2652769C-7440-4128-BF01-A595D887207D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1" creationId="{70AD54B0-29AE-4BBF-97B8-F13CDDAB4E3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2" creationId="{004E59F0-F0A2-42CC-8C63-41051F1C39D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3" creationId="{921AE79F-98BF-4610-95A4-E71F56345D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4" creationId="{A8931C6E-D832-492E-AC17-FB642D0CB0D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5" creationId="{4C2D1825-4648-4768-9AF0-48E8FC2F362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6" creationId="{CC9626C7-E790-409B-A1ED-372D207F87AC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7" creationId="{9E1CFFF2-4564-43E5-B83A-E7FCFBA4DA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8" creationId="{EF495480-35E7-4ECC-B4FF-4CB132597EB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19" creationId="{7F1E487C-FD04-48D0-86BB-580596690ED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0" creationId="{F7F764B7-407C-41D8-816C-422E2073D9C9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1" creationId="{550E587F-53EB-4047-AC28-130F2ED9C9F2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2" creationId="{F719894B-E74C-4188-8442-975D41DC0C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3" creationId="{BF764753-FCB4-4C3E-ADDA-5E6E03DBC9F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4" creationId="{01AFB41A-B469-4A99-A7DA-026BBD14D08F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5" creationId="{65D8F587-FD0D-40B3-975E-2FD089612181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6" creationId="{92BDB7F8-9628-40E5-9143-06885E68C63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7" creationId="{56E56BC1-4F27-4E68-8B55-399AFA00F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8" creationId="{6D7342FB-4513-4CAC-8E79-8124D91ADB9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29" creationId="{67F62F2A-7900-467E-AA7D-70C9352A7BA5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0" creationId="{3CBFC500-8C14-4387-A683-DC0D5DEEDA43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1" creationId="{26AEB4D3-4BFA-4917-9289-A36767E7FF7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2" creationId="{51DEA8E7-097E-46F0-94BA-400F61F1C43E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3" creationId="{5284B2ED-A3DE-4CFC-A956-66D30DB523FA}"/>
          </ac:inkMkLst>
        </pc:inkChg>
        <pc:inkChg chg="add mod">
          <ac:chgData name="Sherif Khattab" userId="c83b1e15-36f3-4f46-aceb-05aac24c545e" providerId="ADAL" clId="{765E29AF-DB58-4025-A9E7-1BD6AAD1841B}" dt="2021-02-15T06:03:42.678" v="1381"/>
          <ac:inkMkLst>
            <pc:docMk/>
            <pc:sldMk cId="725840757" sldId="1869"/>
            <ac:inkMk id="34" creationId="{784D4185-FC79-435C-B156-01566FD3BBF4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5" creationId="{32F5D4A0-0D4C-4B50-8141-1F65C489FE8E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6" creationId="{99CC5502-4447-4A41-B975-7677B67844EC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7" creationId="{347788E8-0B45-4772-A747-5E69235DE081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8" creationId="{4E6F27A7-9833-4470-AB77-1476E15AA422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39" creationId="{29DB441E-181E-460F-8830-9F19FD130D4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0" creationId="{7B56F27A-F82A-42AC-89F6-3ABEE59986BB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1" creationId="{D50E97AB-4E42-419C-BDF9-A6C41462803D}"/>
          </ac:inkMkLst>
        </pc:inkChg>
        <pc:inkChg chg="add mod">
          <ac:chgData name="Sherif Khattab" userId="c83b1e15-36f3-4f46-aceb-05aac24c545e" providerId="ADAL" clId="{765E29AF-DB58-4025-A9E7-1BD6AAD1841B}" dt="2021-02-15T06:04:03.280" v="1390"/>
          <ac:inkMkLst>
            <pc:docMk/>
            <pc:sldMk cId="725840757" sldId="1869"/>
            <ac:inkMk id="42" creationId="{4285EBE4-9E4E-44AE-B6B3-1FBE0230CDD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4" creationId="{4479653C-7CAE-423E-AA3B-B9AC0BFFE6F9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5" creationId="{43ABD00F-2724-40A2-AC7A-54A7B161061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6" creationId="{C831913F-D718-4A75-B721-F20D172223A7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7" creationId="{8D3F1693-A00D-4D70-BD17-105D3A5482F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8" creationId="{9EC46C5D-3501-411C-B491-7C5BCE182B3B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49" creationId="{5ADD6F04-8308-42E2-9D0B-BBE84E137C05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0" creationId="{EAD6BA86-D8D2-40F2-982E-4CB3B48355CC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1" creationId="{FF24ACF7-41B2-432E-9646-315798FE6163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2" creationId="{807215EA-2DD7-4B78-9540-656A8A9E8B4A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3" creationId="{C56ABDA5-A634-4203-B92A-D8FB00A85E16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4" creationId="{214CD78F-87DC-4EA2-BDB4-7293C01EB64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5" creationId="{D8330FBB-5C6C-44B4-9BBD-58EBBAF389F0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6" creationId="{309A71F3-18AC-4F2B-AF35-E76AF82B9BF4}"/>
          </ac:inkMkLst>
        </pc:inkChg>
        <pc:inkChg chg="add mod">
          <ac:chgData name="Sherif Khattab" userId="c83b1e15-36f3-4f46-aceb-05aac24c545e" providerId="ADAL" clId="{765E29AF-DB58-4025-A9E7-1BD6AAD1841B}" dt="2021-02-15T06:04:15.723" v="1405"/>
          <ac:inkMkLst>
            <pc:docMk/>
            <pc:sldMk cId="725840757" sldId="1869"/>
            <ac:inkMk id="57" creationId="{A2CD7B3F-82D8-4800-818B-BAAD958C374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59" creationId="{67A9D404-896E-441F-A7BC-78C30F484F5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0" creationId="{34990E7E-A36E-477F-8943-18A0E2FE58E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1" creationId="{0FAB7CA6-829C-498F-850E-96CCAFAE63A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2" creationId="{7B8E01CE-D71C-4D75-926B-A977057861C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3" creationId="{DF18A36F-EE49-4482-98F3-C4C62D507FA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4" creationId="{059B97D9-9A20-4A80-B37D-9C2F945F20F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5" creationId="{F044C16B-B937-4AE9-A374-055AB410A83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6" creationId="{5960E63E-622B-4F14-A15B-C3054AFE09E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7" creationId="{2077B0A9-A0D0-48A9-8560-994FA6509504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8" creationId="{9F39A0CF-27F2-4A74-AE3B-213520323A4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69" creationId="{7899E609-7A8B-4EAD-9CE3-2568FE6E822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0" creationId="{C636FB00-0362-44F3-9D23-EFC3465FE6E9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1" creationId="{8DB1652A-E37F-4EEA-B44F-23FAC560EE2D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2" creationId="{9021D7EA-6085-45F8-ACB5-BA17D9F9E78B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3" creationId="{C0C00A33-C960-493E-B2BF-2C22C2AE0C0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4" creationId="{861082CA-2FC9-4433-97B5-911AFF734AE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5" creationId="{23B800D5-3978-41E1-AC3F-A2CFAA117822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6" creationId="{09CE4052-31D9-4E25-BFA2-9B3211F25B3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7" creationId="{EF0980A4-40A5-4BC6-B96E-3369BF053F8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8" creationId="{8A41AA67-8489-4413-A06B-17B37EA87DEE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79" creationId="{B5DCCAE3-E43E-4755-B1C8-27FAD3317D43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0" creationId="{C57456E3-0E6A-47CB-9E03-8CB29C154BE6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1" creationId="{6D5D39D5-BEF2-4E5F-9A91-790872598D78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2" creationId="{9E5B14D6-3EE8-478E-9A89-C81B01E8E9DF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3" creationId="{662BB024-D3D5-4D62-9CED-E9FA6F48A261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4" creationId="{A8904E48-5E83-4314-B181-A97CFF6F3AC0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5" creationId="{6184DC63-32B9-45E9-873F-193EE9E22237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6" creationId="{E35928C9-8C68-4681-8750-ABAEABAF6EC5}"/>
          </ac:inkMkLst>
        </pc:inkChg>
        <pc:inkChg chg="add del mod">
          <ac:chgData name="Sherif Khattab" userId="c83b1e15-36f3-4f46-aceb-05aac24c545e" providerId="ADAL" clId="{765E29AF-DB58-4025-A9E7-1BD6AAD1841B}" dt="2021-02-15T06:04:38.510" v="1407"/>
          <ac:inkMkLst>
            <pc:docMk/>
            <pc:sldMk cId="725840757" sldId="1869"/>
            <ac:inkMk id="87" creationId="{EADC2B74-8179-457F-842A-AC8051CBA055}"/>
          </ac:inkMkLst>
        </pc:inkChg>
      </pc:sldChg>
      <pc:sldChg chg="del">
        <pc:chgData name="Sherif Khattab" userId="c83b1e15-36f3-4f46-aceb-05aac24c545e" providerId="ADAL" clId="{765E29AF-DB58-4025-A9E7-1BD6AAD1841B}" dt="2021-02-15T05:28:12.181" v="424" actId="47"/>
        <pc:sldMkLst>
          <pc:docMk/>
          <pc:sldMk cId="361484665" sldId="1870"/>
        </pc:sldMkLst>
      </pc:sldChg>
      <pc:sldChg chg="addSp delSp modSp add mod">
        <pc:chgData name="Sherif Khattab" userId="c83b1e15-36f3-4f46-aceb-05aac24c545e" providerId="ADAL" clId="{765E29AF-DB58-4025-A9E7-1BD6AAD1841B}" dt="2021-02-15T06:14:18.783" v="1632" actId="1036"/>
        <pc:sldMkLst>
          <pc:docMk/>
          <pc:sldMk cId="3394064959" sldId="1870"/>
        </pc:sldMkLst>
        <pc:grpChg chg="mod">
          <ac:chgData name="Sherif Khattab" userId="c83b1e15-36f3-4f46-aceb-05aac24c545e" providerId="ADAL" clId="{765E29AF-DB58-4025-A9E7-1BD6AAD1841B}" dt="2021-02-15T06:04:56.413" v="1412"/>
          <ac:grpSpMkLst>
            <pc:docMk/>
            <pc:sldMk cId="3394064959" sldId="1870"/>
            <ac:grpSpMk id="62" creationId="{9C0A205F-E6DF-4363-994E-856D8177DBB1}"/>
          </ac:grpSpMkLst>
        </pc:grpChg>
        <pc:grpChg chg="mod">
          <ac:chgData name="Sherif Khattab" userId="c83b1e15-36f3-4f46-aceb-05aac24c545e" providerId="ADAL" clId="{765E29AF-DB58-4025-A9E7-1BD6AAD1841B}" dt="2021-02-15T06:05:07.831" v="1416"/>
          <ac:grpSpMkLst>
            <pc:docMk/>
            <pc:sldMk cId="3394064959" sldId="1870"/>
            <ac:grpSpMk id="66" creationId="{EEF11AE1-F4ED-4412-A8A7-672CA867B3E6}"/>
          </ac:grpSpMkLst>
        </pc:grpChg>
        <pc:grpChg chg="mod">
          <ac:chgData name="Sherif Khattab" userId="c83b1e15-36f3-4f46-aceb-05aac24c545e" providerId="ADAL" clId="{765E29AF-DB58-4025-A9E7-1BD6AAD1841B}" dt="2021-02-15T06:07:08.433" v="1455"/>
          <ac:grpSpMkLst>
            <pc:docMk/>
            <pc:sldMk cId="3394064959" sldId="1870"/>
            <ac:grpSpMk id="75" creationId="{8A1210BD-EDF8-4174-97AE-8A242F9DA4E9}"/>
          </ac:grpSpMkLst>
        </pc:grpChg>
        <pc:grpChg chg="mod">
          <ac:chgData name="Sherif Khattab" userId="c83b1e15-36f3-4f46-aceb-05aac24c545e" providerId="ADAL" clId="{765E29AF-DB58-4025-A9E7-1BD6AAD1841B}" dt="2021-02-15T06:07:11.686" v="1461"/>
          <ac:grpSpMkLst>
            <pc:docMk/>
            <pc:sldMk cId="3394064959" sldId="1870"/>
            <ac:grpSpMk id="81" creationId="{19B887C7-E4C7-411E-A77D-1DB63BB65018}"/>
          </ac:grpSpMkLst>
        </pc:grpChg>
        <pc:grpChg chg="mod">
          <ac:chgData name="Sherif Khattab" userId="c83b1e15-36f3-4f46-aceb-05aac24c545e" providerId="ADAL" clId="{765E29AF-DB58-4025-A9E7-1BD6AAD1841B}" dt="2021-02-15T06:07:12.984" v="1464"/>
          <ac:grpSpMkLst>
            <pc:docMk/>
            <pc:sldMk cId="3394064959" sldId="1870"/>
            <ac:grpSpMk id="84" creationId="{80302B30-9645-4685-9133-1D65A2E06237}"/>
          </ac:grpSpMkLst>
        </pc:grpChg>
        <pc:grpChg chg="mod">
          <ac:chgData name="Sherif Khattab" userId="c83b1e15-36f3-4f46-aceb-05aac24c545e" providerId="ADAL" clId="{765E29AF-DB58-4025-A9E7-1BD6AAD1841B}" dt="2021-02-15T06:12:05.942" v="1548"/>
          <ac:grpSpMkLst>
            <pc:docMk/>
            <pc:sldMk cId="3394064959" sldId="1870"/>
            <ac:grpSpMk id="94" creationId="{72AA9C8D-120E-4BB9-96BC-E128CFD9122C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1" creationId="{B31AB9FF-8347-40DC-BEE9-C81B945C7709}"/>
          </ac:grpSpMkLst>
        </pc:grpChg>
        <pc:grpChg chg="add del 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09" creationId="{9AF60B6B-915F-4C74-B5B8-3A4CF4439F93}"/>
          </ac:grpSpMkLst>
        </pc:grpChg>
        <pc:grpChg chg="mod">
          <ac:chgData name="Sherif Khattab" userId="c83b1e15-36f3-4f46-aceb-05aac24c545e" providerId="ADAL" clId="{765E29AF-DB58-4025-A9E7-1BD6AAD1841B}" dt="2021-02-15T06:13:31.690" v="1584"/>
          <ac:grpSpMkLst>
            <pc:docMk/>
            <pc:sldMk cId="3394064959" sldId="1870"/>
            <ac:grpSpMk id="122" creationId="{0F5266EB-71CD-43F6-838C-AC8F125DC45E}"/>
          </ac:grpSpMkLst>
        </pc:grpChg>
        <pc:grpChg chg="mod">
          <ac:chgData name="Sherif Khattab" userId="c83b1e15-36f3-4f46-aceb-05aac24c545e" providerId="ADAL" clId="{765E29AF-DB58-4025-A9E7-1BD6AAD1841B}" dt="2021-02-15T06:13:34.642" v="1588"/>
          <ac:grpSpMkLst>
            <pc:docMk/>
            <pc:sldMk cId="3394064959" sldId="1870"/>
            <ac:grpSpMk id="125" creationId="{83087E45-508A-4A28-9317-2767DA30F56A}"/>
          </ac:grpSpMkLst>
        </pc:grpChg>
        <pc:grpChg chg="del 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46" creationId="{61ABF680-587B-48D6-98C2-923B0EEE3848}"/>
          </ac:grpSpMkLst>
        </pc:grpChg>
        <pc:grpChg chg="mod">
          <ac:chgData name="Sherif Khattab" userId="c83b1e15-36f3-4f46-aceb-05aac24c545e" providerId="ADAL" clId="{765E29AF-DB58-4025-A9E7-1BD6AAD1841B}" dt="2021-02-15T06:13:49.147" v="1609"/>
          <ac:grpSpMkLst>
            <pc:docMk/>
            <pc:sldMk cId="3394064959" sldId="1870"/>
            <ac:grpSpMk id="147" creationId="{6E241BD0-5CB7-44B1-B35A-D43EBB22AA0D}"/>
          </ac:grpSpMkLst>
        </pc:grpChg>
        <pc:grpChg chg="mod">
          <ac:chgData name="Sherif Khattab" userId="c83b1e15-36f3-4f46-aceb-05aac24c545e" providerId="ADAL" clId="{765E29AF-DB58-4025-A9E7-1BD6AAD1841B}" dt="2021-02-15T06:13:50.592" v="1613"/>
          <ac:grpSpMkLst>
            <pc:docMk/>
            <pc:sldMk cId="3394064959" sldId="1870"/>
            <ac:grpSpMk id="151" creationId="{0AC9784A-7145-45DB-A092-92DC33646FC0}"/>
          </ac:grpSpMkLst>
        </pc:grpChg>
        <pc:grpChg chg="mod">
          <ac:chgData name="Sherif Khattab" userId="c83b1e15-36f3-4f46-aceb-05aac24c545e" providerId="ADAL" clId="{765E29AF-DB58-4025-A9E7-1BD6AAD1841B}" dt="2021-02-15T06:13:52.813" v="1621"/>
          <ac:grpSpMkLst>
            <pc:docMk/>
            <pc:sldMk cId="3394064959" sldId="1870"/>
            <ac:grpSpMk id="156" creationId="{03056052-6911-4BF8-9C58-D5E1447EF8D5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5" creationId="{A53EB0DB-FE33-4C6E-BBF4-BA5FD6773703}"/>
          </ac:grpSpMkLst>
        </pc:grpChg>
        <pc:grpChg chg="mod">
          <ac:chgData name="Sherif Khattab" userId="c83b1e15-36f3-4f46-aceb-05aac24c545e" providerId="ADAL" clId="{765E29AF-DB58-4025-A9E7-1BD6AAD1841B}" dt="2021-02-15T06:13:57.720" v="1630"/>
          <ac:grpSpMkLst>
            <pc:docMk/>
            <pc:sldMk cId="3394064959" sldId="1870"/>
            <ac:grpSpMk id="166" creationId="{1D71EA76-18E4-433D-BB9E-A301550AF995}"/>
          </ac:grpSpMkLst>
        </pc:grp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59" creationId="{2ABE6980-EB17-4AA6-9BEE-DF67304A5287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0" creationId="{5DB1EF27-CC58-4A80-8B2C-D8CFC2798E32}"/>
          </ac:inkMkLst>
        </pc:inkChg>
        <pc:inkChg chg="add mod">
          <ac:chgData name="Sherif Khattab" userId="c83b1e15-36f3-4f46-aceb-05aac24c545e" providerId="ADAL" clId="{765E29AF-DB58-4025-A9E7-1BD6AAD1841B}" dt="2021-02-15T06:04:56.413" v="1412"/>
          <ac:inkMkLst>
            <pc:docMk/>
            <pc:sldMk cId="3394064959" sldId="1870"/>
            <ac:inkMk id="61" creationId="{8DAC872C-A9E1-4655-947A-3A732728213E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3" creationId="{B8F5EBF1-ED40-4ABE-804A-6A490D671E9A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4" creationId="{45913374-C9C2-4026-85F2-9DBA76A9767B}"/>
          </ac:inkMkLst>
        </pc:inkChg>
        <pc:inkChg chg="add mod">
          <ac:chgData name="Sherif Khattab" userId="c83b1e15-36f3-4f46-aceb-05aac24c545e" providerId="ADAL" clId="{765E29AF-DB58-4025-A9E7-1BD6AAD1841B}" dt="2021-02-15T06:05:07.831" v="1416"/>
          <ac:inkMkLst>
            <pc:docMk/>
            <pc:sldMk cId="3394064959" sldId="1870"/>
            <ac:inkMk id="65" creationId="{F48BB535-E1CF-498C-89F4-913293F91A2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7" creationId="{3D97F3A6-B188-4C8D-8EC4-419E22E0B85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8" creationId="{D5D848CC-F369-4BEA-B889-69BA3270C7C4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69" creationId="{BA1FC324-4CE7-46D9-AF86-9111E30BADFE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0" creationId="{79BC6232-8652-406A-AD1B-DC727D2725FD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1" creationId="{BD750CC9-B0B6-4707-8410-C12B1E9899A6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2" creationId="{DE57880F-7246-49AD-990B-6704435208F8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3" creationId="{752168E2-58DC-478F-8C1B-B7462A5CA08B}"/>
          </ac:inkMkLst>
        </pc:inkChg>
        <pc:inkChg chg="add mod">
          <ac:chgData name="Sherif Khattab" userId="c83b1e15-36f3-4f46-aceb-05aac24c545e" providerId="ADAL" clId="{765E29AF-DB58-4025-A9E7-1BD6AAD1841B}" dt="2021-02-15T06:07:08.433" v="1455"/>
          <ac:inkMkLst>
            <pc:docMk/>
            <pc:sldMk cId="3394064959" sldId="1870"/>
            <ac:inkMk id="74" creationId="{4A4D5053-F470-4E8D-AF2D-A5783B4575B0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6" creationId="{84D2FBBD-8F1D-45CD-BD11-25A804F679CE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7" creationId="{A2F96757-DA34-4A05-AE3F-A9CFEB9FD9D2}"/>
          </ac:inkMkLst>
        </pc:inkChg>
        <pc:inkChg chg="add mod">
          <ac:chgData name="Sherif Khattab" userId="c83b1e15-36f3-4f46-aceb-05aac24c545e" providerId="ADAL" clId="{765E29AF-DB58-4025-A9E7-1BD6AAD1841B}" dt="2021-02-15T06:07:11.686" v="1461"/>
          <ac:inkMkLst>
            <pc:docMk/>
            <pc:sldMk cId="3394064959" sldId="1870"/>
            <ac:inkMk id="78" creationId="{15CF0B98-9FA0-4DF7-8821-1DDE2A1F8B5D}"/>
          </ac:inkMkLst>
        </pc:inkChg>
        <pc:inkChg chg="add">
          <ac:chgData name="Sherif Khattab" userId="c83b1e15-36f3-4f46-aceb-05aac24c545e" providerId="ADAL" clId="{765E29AF-DB58-4025-A9E7-1BD6AAD1841B}" dt="2021-02-15T06:07:10.914" v="1459" actId="9405"/>
          <ac:inkMkLst>
            <pc:docMk/>
            <pc:sldMk cId="3394064959" sldId="1870"/>
            <ac:inkMk id="79" creationId="{1DEB4CC6-12BD-4BF4-A35E-2ECAE9964A87}"/>
          </ac:inkMkLst>
        </pc:inkChg>
        <pc:inkChg chg="add">
          <ac:chgData name="Sherif Khattab" userId="c83b1e15-36f3-4f46-aceb-05aac24c545e" providerId="ADAL" clId="{765E29AF-DB58-4025-A9E7-1BD6AAD1841B}" dt="2021-02-15T06:07:11" v="1460" actId="9405"/>
          <ac:inkMkLst>
            <pc:docMk/>
            <pc:sldMk cId="3394064959" sldId="1870"/>
            <ac:inkMk id="80" creationId="{6D12C364-E74C-4E40-BF1D-EBC0A08CEFB3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2" creationId="{124D7D27-9F56-4033-A2DB-7D86C905AD5B}"/>
          </ac:inkMkLst>
        </pc:inkChg>
        <pc:inkChg chg="add mod">
          <ac:chgData name="Sherif Khattab" userId="c83b1e15-36f3-4f46-aceb-05aac24c545e" providerId="ADAL" clId="{765E29AF-DB58-4025-A9E7-1BD6AAD1841B}" dt="2021-02-15T06:07:12.984" v="1464"/>
          <ac:inkMkLst>
            <pc:docMk/>
            <pc:sldMk cId="3394064959" sldId="1870"/>
            <ac:inkMk id="83" creationId="{C781CECA-529D-4D24-8CC6-47BFF60D3F27}"/>
          </ac:inkMkLst>
        </pc:inkChg>
        <pc:inkChg chg="add del">
          <ac:chgData name="Sherif Khattab" userId="c83b1e15-36f3-4f46-aceb-05aac24c545e" providerId="ADAL" clId="{765E29AF-DB58-4025-A9E7-1BD6AAD1841B}" dt="2021-02-15T06:11:56.893" v="1538" actId="9405"/>
          <ac:inkMkLst>
            <pc:docMk/>
            <pc:sldMk cId="3394064959" sldId="1870"/>
            <ac:inkMk id="85" creationId="{EE76E36F-0F7D-476F-82A0-F0A3EF20B461}"/>
          </ac:inkMkLst>
        </pc:inkChg>
        <pc:inkChg chg="add del">
          <ac:chgData name="Sherif Khattab" userId="c83b1e15-36f3-4f46-aceb-05aac24c545e" providerId="ADAL" clId="{765E29AF-DB58-4025-A9E7-1BD6AAD1841B}" dt="2021-02-15T06:11:56.525" v="1537" actId="9405"/>
          <ac:inkMkLst>
            <pc:docMk/>
            <pc:sldMk cId="3394064959" sldId="1870"/>
            <ac:inkMk id="86" creationId="{AA4ACB43-5D70-4AC6-B89D-086917966FD8}"/>
          </ac:inkMkLst>
        </pc:inkChg>
        <pc:inkChg chg="add del mod">
          <ac:chgData name="Sherif Khattab" userId="c83b1e15-36f3-4f46-aceb-05aac24c545e" providerId="ADAL" clId="{765E29AF-DB58-4025-A9E7-1BD6AAD1841B}" dt="2021-02-15T06:12:07.572" v="1554" actId="9405"/>
          <ac:inkMkLst>
            <pc:docMk/>
            <pc:sldMk cId="3394064959" sldId="1870"/>
            <ac:inkMk id="87" creationId="{2A15EB1E-17F0-4CD5-BE48-CDD936DB4B5B}"/>
          </ac:inkMkLst>
        </pc:inkChg>
        <pc:inkChg chg="add del mod">
          <ac:chgData name="Sherif Khattab" userId="c83b1e15-36f3-4f46-aceb-05aac24c545e" providerId="ADAL" clId="{765E29AF-DB58-4025-A9E7-1BD6AAD1841B}" dt="2021-02-15T06:12:07.234" v="1553" actId="9405"/>
          <ac:inkMkLst>
            <pc:docMk/>
            <pc:sldMk cId="3394064959" sldId="1870"/>
            <ac:inkMk id="88" creationId="{D6BE26DC-5B1A-4614-B994-21F7265553F7}"/>
          </ac:inkMkLst>
        </pc:inkChg>
        <pc:inkChg chg="add del mod">
          <ac:chgData name="Sherif Khattab" userId="c83b1e15-36f3-4f46-aceb-05aac24c545e" providerId="ADAL" clId="{765E29AF-DB58-4025-A9E7-1BD6AAD1841B}" dt="2021-02-15T06:12:07.053" v="1552" actId="9405"/>
          <ac:inkMkLst>
            <pc:docMk/>
            <pc:sldMk cId="3394064959" sldId="1870"/>
            <ac:inkMk id="89" creationId="{84BD4EB1-A8B7-4017-B2AB-05AE73BD8FA1}"/>
          </ac:inkMkLst>
        </pc:inkChg>
        <pc:inkChg chg="add del mod">
          <ac:chgData name="Sherif Khattab" userId="c83b1e15-36f3-4f46-aceb-05aac24c545e" providerId="ADAL" clId="{765E29AF-DB58-4025-A9E7-1BD6AAD1841B}" dt="2021-02-15T06:12:06.874" v="1551" actId="9405"/>
          <ac:inkMkLst>
            <pc:docMk/>
            <pc:sldMk cId="3394064959" sldId="1870"/>
            <ac:inkMk id="90" creationId="{9238963D-A67F-4132-ADD8-20DF9B50D320}"/>
          </ac:inkMkLst>
        </pc:inkChg>
        <pc:inkChg chg="add del mod">
          <ac:chgData name="Sherif Khattab" userId="c83b1e15-36f3-4f46-aceb-05aac24c545e" providerId="ADAL" clId="{765E29AF-DB58-4025-A9E7-1BD6AAD1841B}" dt="2021-02-15T06:12:06.663" v="1550" actId="9405"/>
          <ac:inkMkLst>
            <pc:docMk/>
            <pc:sldMk cId="3394064959" sldId="1870"/>
            <ac:inkMk id="91" creationId="{DC4EC812-7D5A-4C15-8741-28849469489B}"/>
          </ac:inkMkLst>
        </pc:inkChg>
        <pc:inkChg chg="add del mod">
          <ac:chgData name="Sherif Khattab" userId="c83b1e15-36f3-4f46-aceb-05aac24c545e" providerId="ADAL" clId="{765E29AF-DB58-4025-A9E7-1BD6AAD1841B}" dt="2021-02-15T06:12:06.387" v="1549" actId="9405"/>
          <ac:inkMkLst>
            <pc:docMk/>
            <pc:sldMk cId="3394064959" sldId="1870"/>
            <ac:inkMk id="92" creationId="{E34C0687-CCD0-444C-92F6-84F61085466D}"/>
          </ac:inkMkLst>
        </pc:inkChg>
        <pc:inkChg chg="add del mod">
          <ac:chgData name="Sherif Khattab" userId="c83b1e15-36f3-4f46-aceb-05aac24c545e" providerId="ADAL" clId="{765E29AF-DB58-4025-A9E7-1BD6AAD1841B}" dt="2021-02-15T06:12:05.942" v="1548"/>
          <ac:inkMkLst>
            <pc:docMk/>
            <pc:sldMk cId="3394064959" sldId="1870"/>
            <ac:inkMk id="93" creationId="{39164268-8615-4AC2-A9B1-A1C60062904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5" creationId="{618BC3AF-0C16-48CF-9A6E-DC19573B7A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6" creationId="{4EAB8A76-4435-49E5-B82A-A841438C29B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7" creationId="{D7399F01-28B5-43E6-9EAA-473399A6BF4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8" creationId="{ECBF382D-F228-4455-809F-62AC66A4FE2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99" creationId="{5B392D76-CA22-46AB-8052-F6B75B8B9DD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0" creationId="{BADEC3A2-54D5-4F77-8F3C-E027D6DD19B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2" creationId="{93AF6C49-6479-47F1-ABC9-1E140F7765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3" creationId="{7558B860-AD34-46A3-B442-04452E186B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4" creationId="{893F796B-4FF3-4F44-803B-CEE11C86A6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5" creationId="{E10114FF-57F2-4FA7-BF2D-BEB470A6A0C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6" creationId="{DD85BAD4-98E7-4FD1-B069-3D75EC8E2D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7" creationId="{6A89CA92-CB7D-401C-A260-0A3137E812D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08" creationId="{4C59E173-52D1-4D3E-852D-84F9AD9A15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0" creationId="{5A51BFC5-0E7C-4F45-822A-7A240ECD453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1" creationId="{CB8DD22E-C52C-4B54-82C1-CB71E1427F6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2" creationId="{1B81D284-A162-4339-BFB2-3CDB7A1D5AAC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3" creationId="{9EB24848-B120-4CD0-9D48-05FB00DE3D6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4" creationId="{DB805416-F2F0-40EF-9D07-CAC94AF47C8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5" creationId="{26AE21FF-DC76-4237-B6BD-5C02B75EE0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6" creationId="{765AC3C3-FE10-4FBB-BCA8-C28CCF21EA2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7" creationId="{26A09D94-D2C1-4060-85F0-B6AEFC8C979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8" creationId="{FBCF268D-F95A-4B9B-A3A8-832BA653DAF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19" creationId="{37DCED5D-0E55-4FEB-859C-46260F7683D0}"/>
          </ac:inkMkLst>
        </pc:inkChg>
        <pc:inkChg chg="add del mod">
          <ac:chgData name="Sherif Khattab" userId="c83b1e15-36f3-4f46-aceb-05aac24c545e" providerId="ADAL" clId="{765E29AF-DB58-4025-A9E7-1BD6AAD1841B}" dt="2021-02-15T06:13:32.209" v="1585" actId="9405"/>
          <ac:inkMkLst>
            <pc:docMk/>
            <pc:sldMk cId="3394064959" sldId="1870"/>
            <ac:inkMk id="120" creationId="{4CBE5EC5-0C10-400D-9F6D-DF68CA9667F2}"/>
          </ac:inkMkLst>
        </pc:inkChg>
        <pc:inkChg chg="add del mod">
          <ac:chgData name="Sherif Khattab" userId="c83b1e15-36f3-4f46-aceb-05aac24c545e" providerId="ADAL" clId="{765E29AF-DB58-4025-A9E7-1BD6AAD1841B}" dt="2021-02-15T06:13:31.690" v="1584"/>
          <ac:inkMkLst>
            <pc:docMk/>
            <pc:sldMk cId="3394064959" sldId="1870"/>
            <ac:inkMk id="121" creationId="{A604FCAA-DDB8-4DDE-9CE1-B9C6B0F73727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3" creationId="{B035F560-CD9A-4474-AF09-45C263B0457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4" creationId="{9E770B80-546F-4FB4-BF2D-43776488C17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6" creationId="{5A882112-9295-41EF-BE70-7B6CFDEDACF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7" creationId="{FCDAA411-658C-4ED2-8870-84294E10333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8" creationId="{CE0DE37A-795E-47D6-A9C4-960FDF834A2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29" creationId="{4C4CE09D-0B8A-4F79-B827-769C752524A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0" creationId="{BDE4E78A-9AF0-46DE-B847-E3F16C90204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1" creationId="{39C55EFD-B0AA-469D-81C5-022399063AA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2" creationId="{E803199D-9459-49C1-ACB0-C8F24608BFE9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3" creationId="{AE84D110-7A2A-4269-82A5-9EF61A36E4E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4" creationId="{98F5FCF7-2C2B-4B50-8754-D8EDA6F1864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5" creationId="{037B3B72-4AF0-4499-8FEB-F389D65B079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6" creationId="{A50ADE2C-B8C8-46ED-9F42-62DBCDE0096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7" creationId="{B28BCA8B-25CE-4019-AE72-5127257C6F80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8" creationId="{0E4C0843-FBDC-435B-BEEE-EA53D1D27FC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39" creationId="{76529FA8-0CE7-4B78-86BB-4A81309F2B1D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0" creationId="{1F7F2CB8-B58D-4DEE-9330-8DEDA7AE359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1" creationId="{D842D9C8-6001-447E-B9DF-546C690100F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2" creationId="{A130972B-482A-499B-AA8B-B3EC76FAF0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3" creationId="{6AB85BF6-0918-4C1B-8DB1-ABCACA91035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4" creationId="{CF46B66C-5A45-4846-B472-0F86F1932A1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5" creationId="{143AE3FE-E7E1-4564-A888-5E1A295CE20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8" creationId="{B16C53ED-488E-4579-8848-B8D6FA48D1B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49" creationId="{588E9230-8E96-4C8C-A5EF-F3457FE2EC8E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0" creationId="{1EF604CE-3587-4051-A0DD-68620450ABD8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2" creationId="{8318A009-7334-4722-950F-2D33751B1C96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3" creationId="{D6013720-E4D7-47DD-A0C5-3D948439F7F8}"/>
          </ac:inkMkLst>
        </pc:inkChg>
        <pc:inkChg chg="add del mod">
          <ac:chgData name="Sherif Khattab" userId="c83b1e15-36f3-4f46-aceb-05aac24c545e" providerId="ADAL" clId="{765E29AF-DB58-4025-A9E7-1BD6AAD1841B}" dt="2021-02-15T06:13:52.813" v="1621"/>
          <ac:inkMkLst>
            <pc:docMk/>
            <pc:sldMk cId="3394064959" sldId="1870"/>
            <ac:inkMk id="154" creationId="{19CC1D49-D041-4476-8731-E855E74A9CB1}"/>
          </ac:inkMkLst>
        </pc:inkChg>
        <pc:inkChg chg="add del">
          <ac:chgData name="Sherif Khattab" userId="c83b1e15-36f3-4f46-aceb-05aac24c545e" providerId="ADAL" clId="{765E29AF-DB58-4025-A9E7-1BD6AAD1841B}" dt="2021-02-15T06:13:52.462" v="1618" actId="9405"/>
          <ac:inkMkLst>
            <pc:docMk/>
            <pc:sldMk cId="3394064959" sldId="1870"/>
            <ac:inkMk id="155" creationId="{FDBD56A1-68C1-4B7B-8A4E-F9BE5D445D0B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7" creationId="{17F970E6-5EA7-49D5-9FA4-95FDA1F2F5A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8" creationId="{82201E97-B4B4-4143-B28F-79CD34661755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59" creationId="{1BBAF75D-EDE4-457D-9CED-FBCB20CBA5C4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0" creationId="{B9FC7388-EE68-454B-AC1C-BB3C0C371C1F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1" creationId="{73497A38-7E58-4212-BCE8-C19822B9FE31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2" creationId="{E2BCA222-C522-4B35-AD13-09F6EFB45F53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3" creationId="{B82B4EC5-783D-4F5B-962E-CA5E668CE2E2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4" creationId="{5B65B9EA-6595-4DD1-B588-98BDD9AD57CA}"/>
          </ac:inkMkLst>
        </pc:inkChg>
        <pc:inkChg chg="add mod">
          <ac:chgData name="Sherif Khattab" userId="c83b1e15-36f3-4f46-aceb-05aac24c545e" providerId="ADAL" clId="{765E29AF-DB58-4025-A9E7-1BD6AAD1841B}" dt="2021-02-15T06:14:18.783" v="1632" actId="1036"/>
          <ac:inkMkLst>
            <pc:docMk/>
            <pc:sldMk cId="3394064959" sldId="1870"/>
            <ac:inkMk id="167" creationId="{F0200EBE-489B-4F5D-AE5B-6C1735D6136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26.421" v="1635" actId="1035"/>
        <pc:sldMkLst>
          <pc:docMk/>
          <pc:sldMk cId="1462673888" sldId="1871"/>
        </pc:sldMkLst>
        <pc:grpChg chg="del">
          <ac:chgData name="Sherif Khattab" userId="c83b1e15-36f3-4f46-aceb-05aac24c545e" providerId="ADAL" clId="{765E29AF-DB58-4025-A9E7-1BD6AAD1841B}" dt="2021-02-15T06:05:42.716" v="1420" actId="478"/>
          <ac:grpSpMkLst>
            <pc:docMk/>
            <pc:sldMk cId="1462673888" sldId="1871"/>
            <ac:grpSpMk id="62" creationId="{9C0A205F-E6DF-4363-994E-856D8177DBB1}"/>
          </ac:grpSpMkLst>
        </pc:grpChg>
        <pc:grpChg chg="del 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1" creationId="{127B8947-2218-46C1-A643-2A171726338C}"/>
          </ac:grpSpMkLst>
        </pc:grpChg>
        <pc:grpChg chg="mod">
          <ac:chgData name="Sherif Khattab" userId="c83b1e15-36f3-4f46-aceb-05aac24c545e" providerId="ADAL" clId="{765E29AF-DB58-4025-A9E7-1BD6AAD1841B}" dt="2021-02-15T06:05:54.986" v="1427"/>
          <ac:grpSpMkLst>
            <pc:docMk/>
            <pc:sldMk cId="1462673888" sldId="1871"/>
            <ac:grpSpMk id="73" creationId="{B88A9A75-4EE1-4FA0-8CF1-5639180C7A0D}"/>
          </ac:grpSpMkLst>
        </pc:grpChg>
        <pc:inkChg chg="add">
          <ac:chgData name="Sherif Khattab" userId="c83b1e15-36f3-4f46-aceb-05aac24c545e" providerId="ADAL" clId="{765E29AF-DB58-4025-A9E7-1BD6AAD1841B}" dt="2021-02-15T06:05:47.585" v="1421" actId="9405"/>
          <ac:inkMkLst>
            <pc:docMk/>
            <pc:sldMk cId="1462673888" sldId="1871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8" creationId="{2C9DC0E9-89DD-4BD8-9993-766EE4646399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69" creationId="{A8CD4D1E-D5E2-4AD9-B6B2-0B52A9525353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5:54.986" v="1427"/>
          <ac:inkMkLst>
            <pc:docMk/>
            <pc:sldMk cId="1462673888" sldId="1871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4" creationId="{0862E74C-9924-4E2F-9012-68E5356FCBA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5" creationId="{EE3B2E58-9D21-4035-8AB6-A48CBA585A4B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6" creationId="{CC5DE088-8F70-4181-BA9A-A70207384D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7" creationId="{E2575100-CBF7-4C28-87D3-A1CADBBA8849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8" creationId="{40F9CA2B-A931-4676-9288-0740CD0A1301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79" creationId="{DB211AA6-DE1D-474F-A9A7-99BB81EEAA73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0" creationId="{636E129A-E4F5-4EAB-A742-E89C8696F73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1" creationId="{BDD76EAA-EE0B-4CB8-9771-06DD8A083C4A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2" creationId="{277BDE1F-2348-4FAD-9A14-6FB464897EC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3" creationId="{0D7D9A8C-4B05-4FFD-AC1E-A444FB1E9C2F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4" creationId="{83342D67-4F32-42E8-B3B3-06E86A616F2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5" creationId="{88D9A40F-AF71-449D-A784-A8FBDB83995E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6" creationId="{ABE15394-7A79-456B-BC6D-7D51597A0722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7" creationId="{CC9B655B-632C-4C51-942D-BDDF888AF277}"/>
          </ac:inkMkLst>
        </pc:inkChg>
        <pc:inkChg chg="add mod">
          <ac:chgData name="Sherif Khattab" userId="c83b1e15-36f3-4f46-aceb-05aac24c545e" providerId="ADAL" clId="{765E29AF-DB58-4025-A9E7-1BD6AAD1841B}" dt="2021-02-15T06:07:21.675" v="1465"/>
          <ac:inkMkLst>
            <pc:docMk/>
            <pc:sldMk cId="1462673888" sldId="1871"/>
            <ac:inkMk id="88" creationId="{A0CC5C47-DED8-4FBF-9DE4-A36E6D52B3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89" creationId="{B767F819-B77F-444A-9CA7-C5DCE676A7A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0" creationId="{55E61ED0-46E4-4FEE-A811-0B0E3432712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1" creationId="{B0304220-80B7-4353-A54F-41BCD0F21E7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2" creationId="{CBCF4DEF-B53F-47D5-8C95-6B6C09A7E21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3" creationId="{EF98FCD3-BF00-4CF8-A173-914A87B5242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4" creationId="{F664C207-9CEC-4748-8BEA-9C06AEBE07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5" creationId="{596AC2C7-5FDA-4EC6-B863-E967E487DCC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6" creationId="{E839BDD8-A16F-4F7E-A270-164AFA141AC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7" creationId="{93D77A51-F242-46AD-8623-FED539FA5A1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8" creationId="{1DABA193-B393-4064-88E7-667D70671A3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99" creationId="{2C8EBE9C-9163-40BE-9993-FE2E67D5AA2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0" creationId="{AE471C73-2882-4A5B-9406-51E3FB50136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1" creationId="{27007F8B-2DB9-490D-B4E5-5AE43CA5A2F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2" creationId="{A5512D53-2942-455F-91C1-3A82A02603E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3" creationId="{3CCBB531-896D-4FD6-9622-3B29253734B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4" creationId="{88095E00-3A25-4E5F-B537-376F3DC8813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5" creationId="{FABEA015-9B6C-4B1D-AF86-40AB84080E3B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6" creationId="{62A07512-CA0F-4F1F-871E-18CC0CF7D66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7" creationId="{04A4C92B-966B-4151-ABC0-3084B67381C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8" creationId="{579FA87C-4C29-4955-9CD9-3BC2D3CAACC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09" creationId="{3C2D88F6-65BD-4E97-85F9-6DD8322B2BD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0" creationId="{8BE1A3F0-90C8-4B71-836C-C300BF5F0B9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1" creationId="{5AC593F9-9584-4515-9ECD-053A61FC98E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2" creationId="{AF662CBF-9E23-42D8-974E-80838F24CB8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3" creationId="{7BFF4E81-EC85-46C3-9756-190A99F6175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4" creationId="{04A3E451-CDAF-4D29-A1D1-75E21F1D4FA5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5" creationId="{630A9E6D-EC8E-4DF2-BDEB-B5D6D602B75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6" creationId="{39D1B23C-A910-4D19-B86F-7EB45B7ABD0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7" creationId="{B22D538C-AA39-4437-9E6F-302DA0321421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8" creationId="{CA8CB4A8-76B2-4A44-BD6F-839A912EED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19" creationId="{8DCE3D34-877D-4054-B089-4A3175FF704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0" creationId="{8213E5C2-B739-4EA4-8E71-AED38F01A5B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1" creationId="{AF47C4E7-0DF2-41BB-87C5-57C466F5D68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2" creationId="{D3E1D25E-8798-4F55-8EA8-C330D1D5432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3" creationId="{1BCAD455-4852-4BB4-A5C7-BF08F8A0D78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4" creationId="{CC30842E-BE38-4C92-84B5-0087BB73BB4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5" creationId="{1AB91A74-1453-4857-96A5-F92D5927BFE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6" creationId="{1CFB23B9-7938-4F53-A936-E26EFC61CA07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7" creationId="{C128F73E-5585-49C3-9F20-AFE492470B9F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8" creationId="{0750F8F0-F40B-48C8-9FEF-B5211D0E4DB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29" creationId="{95BEF29B-357F-4995-842A-A85DAB27A3F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0" creationId="{2623D7C2-A0A9-483B-9A81-55F991625F39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1" creationId="{37A01E21-495A-4372-ADB8-7B68CA09478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2" creationId="{E3719DD1-78BB-4633-B173-4FFDC20BF82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3" creationId="{6B40D58C-5F1E-4AB9-87E6-D9E25795C3C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4" creationId="{A98E295F-8B5B-49D3-B908-A920DEDE86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5" creationId="{08CFC6ED-A560-46B5-A225-1C77B5F875A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6" creationId="{AAE74FB0-F10C-4A3C-8C34-B8086EE64CC6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7" creationId="{CAA94642-279F-4CCF-9AE0-E4DFF040C1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8" creationId="{8E38F45A-7AB0-451D-92D5-371B6C9FF1B2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39" creationId="{1E6887CC-74C4-4EE8-BB36-28457304BA94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0" creationId="{A4868AB8-6396-487C-A785-540E5B48671A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1" creationId="{6918873E-549C-4D37-8730-48338510122C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2" creationId="{F2DE83E8-4DDE-492A-95A2-EDDFC55C663E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3" creationId="{DBECF180-6AC6-4D7E-AF27-2053B14AED88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4" creationId="{5879244F-D4FB-401C-B945-857DEEC735D3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5" creationId="{9777E56E-B597-45D9-9149-019CCD3C462D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6" creationId="{AD977D8B-7FE8-4BF1-8720-307FB9E828D0}"/>
          </ac:inkMkLst>
        </pc:inkChg>
        <pc:inkChg chg="add mod">
          <ac:chgData name="Sherif Khattab" userId="c83b1e15-36f3-4f46-aceb-05aac24c545e" providerId="ADAL" clId="{765E29AF-DB58-4025-A9E7-1BD6AAD1841B}" dt="2021-02-15T06:14:26.421" v="1635" actId="1035"/>
          <ac:inkMkLst>
            <pc:docMk/>
            <pc:sldMk cId="1462673888" sldId="1871"/>
            <ac:inkMk id="147" creationId="{58AAF8CD-6BD8-4E35-B5D7-76E190750B41}"/>
          </ac:inkMkLst>
        </pc:inkChg>
      </pc:sldChg>
      <pc:sldChg chg="del">
        <pc:chgData name="Sherif Khattab" userId="c83b1e15-36f3-4f46-aceb-05aac24c545e" providerId="ADAL" clId="{765E29AF-DB58-4025-A9E7-1BD6AAD1841B}" dt="2021-02-15T05:28:13.057" v="425" actId="47"/>
        <pc:sldMkLst>
          <pc:docMk/>
          <pc:sldMk cId="2305462513" sldId="1871"/>
        </pc:sldMkLst>
      </pc:sldChg>
      <pc:sldChg chg="add del">
        <pc:chgData name="Sherif Khattab" userId="c83b1e15-36f3-4f46-aceb-05aac24c545e" providerId="ADAL" clId="{765E29AF-DB58-4025-A9E7-1BD6AAD1841B}" dt="2021-02-15T06:05:34.650" v="1418"/>
        <pc:sldMkLst>
          <pc:docMk/>
          <pc:sldMk cId="4100287392" sldId="1871"/>
        </pc:sldMkLst>
      </pc:sldChg>
      <pc:sldChg chg="addSp delSp modSp add mod">
        <pc:chgData name="Sherif Khattab" userId="c83b1e15-36f3-4f46-aceb-05aac24c545e" providerId="ADAL" clId="{765E29AF-DB58-4025-A9E7-1BD6AAD1841B}" dt="2021-02-15T06:14:29.895" v="1636"/>
        <pc:sldMkLst>
          <pc:docMk/>
          <pc:sldMk cId="3284695805" sldId="1872"/>
        </pc:sldMkLst>
        <pc:grpChg chg="mod">
          <ac:chgData name="Sherif Khattab" userId="c83b1e15-36f3-4f46-aceb-05aac24c545e" providerId="ADAL" clId="{765E29AF-DB58-4025-A9E7-1BD6AAD1841B}" dt="2021-02-15T06:06:16.457" v="1436"/>
          <ac:grpSpMkLst>
            <pc:docMk/>
            <pc:sldMk cId="3284695805" sldId="1872"/>
            <ac:grpSpMk id="62" creationId="{0912C1D3-7600-4BF6-9A8E-8BE1F01FC607}"/>
          </ac:grpSpMkLst>
        </pc:grpChg>
        <pc:grpChg chg="del mod">
          <ac:chgData name="Sherif Khattab" userId="c83b1e15-36f3-4f46-aceb-05aac24c545e" providerId="ADAL" clId="{765E29AF-DB58-4025-A9E7-1BD6AAD1841B}" dt="2021-02-15T06:06:11.385" v="1432" actId="478"/>
          <ac:grpSpMkLst>
            <pc:docMk/>
            <pc:sldMk cId="3284695805" sldId="1872"/>
            <ac:grpSpMk id="66" creationId="{EEF11AE1-F4ED-4412-A8A7-672CA867B3E6}"/>
          </ac:grpSpMkLst>
        </pc:grp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59" creationId="{53ADA11C-D18F-43EF-8BB6-854BC8B34C21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0" creationId="{A9D6E3A8-CB82-4A71-ABAF-CA8B73494100}"/>
          </ac:inkMkLst>
        </pc:inkChg>
        <pc:inkChg chg="add mod">
          <ac:chgData name="Sherif Khattab" userId="c83b1e15-36f3-4f46-aceb-05aac24c545e" providerId="ADAL" clId="{765E29AF-DB58-4025-A9E7-1BD6AAD1841B}" dt="2021-02-15T06:06:16.457" v="1436"/>
          <ac:inkMkLst>
            <pc:docMk/>
            <pc:sldMk cId="3284695805" sldId="1872"/>
            <ac:inkMk id="61" creationId="{A85E86EB-B9B9-4E40-9CB2-7DAC349A51B9}"/>
          </ac:inkMkLst>
        </pc:inkChg>
        <pc:inkChg chg="del">
          <ac:chgData name="Sherif Khattab" userId="c83b1e15-36f3-4f46-aceb-05aac24c545e" providerId="ADAL" clId="{765E29AF-DB58-4025-A9E7-1BD6AAD1841B}" dt="2021-02-15T06:06:08.344" v="1430" actId="478"/>
          <ac:inkMkLst>
            <pc:docMk/>
            <pc:sldMk cId="3284695805" sldId="1872"/>
            <ac:inkMk id="65" creationId="{F48BB535-E1CF-498C-89F4-913293F91A26}"/>
          </ac:inkMkLst>
        </pc:inkChg>
        <pc:inkChg chg="add">
          <ac:chgData name="Sherif Khattab" userId="c83b1e15-36f3-4f46-aceb-05aac24c545e" providerId="ADAL" clId="{765E29AF-DB58-4025-A9E7-1BD6AAD1841B}" dt="2021-02-15T06:07:31.321" v="1467" actId="9405"/>
          <ac:inkMkLst>
            <pc:docMk/>
            <pc:sldMk cId="3284695805" sldId="1872"/>
            <ac:inkMk id="71" creationId="{5C697432-6533-4FD0-93D2-78893E27454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4" creationId="{A1C388C1-385F-4BBF-9AD5-3F87561087C1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5" creationId="{5556C4DF-738C-4370-B7BD-9705E9989340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6" creationId="{511BBEF9-C64F-42CC-88D0-5985721AF45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7" creationId="{D45ABFDE-576D-4597-B516-963C425E729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8" creationId="{9916B02E-D532-4EB1-9D05-34D6F83D0FD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79" creationId="{427DF563-E8C6-4482-8E49-1C878BDCA42D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0" creationId="{F34C0739-6F34-410B-BFC3-3AA22FCA010F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1" creationId="{6DAEA2AF-A3F8-4CD1-89F5-A2DD864D5E1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2" creationId="{E9D435DC-728D-4248-B1C4-026EC880934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3" creationId="{1A456410-395E-4DD2-ABD8-7372C9B6C3E2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4" creationId="{26123038-D9E3-48F4-8663-F79E38981146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5" creationId="{A55795ED-F593-4A38-9F82-2B0F957ED8CC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6" creationId="{C501D575-4460-4C76-BEEF-3928DCD87393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7" creationId="{5511660B-112A-410D-9C60-A9E3B20DEE95}"/>
          </ac:inkMkLst>
        </pc:inkChg>
        <pc:inkChg chg="add mod">
          <ac:chgData name="Sherif Khattab" userId="c83b1e15-36f3-4f46-aceb-05aac24c545e" providerId="ADAL" clId="{765E29AF-DB58-4025-A9E7-1BD6AAD1841B}" dt="2021-02-15T06:07:26.078" v="1466"/>
          <ac:inkMkLst>
            <pc:docMk/>
            <pc:sldMk cId="3284695805" sldId="1872"/>
            <ac:inkMk id="88" creationId="{23F91C18-ADC3-4CB8-9E8F-0465C56355CD}"/>
          </ac:inkMkLst>
        </pc:inkChg>
        <pc:inkChg chg="add">
          <ac:chgData name="Sherif Khattab" userId="c83b1e15-36f3-4f46-aceb-05aac24c545e" providerId="ADAL" clId="{765E29AF-DB58-4025-A9E7-1BD6AAD1841B}" dt="2021-02-15T06:07:32.478" v="1468" actId="9405"/>
          <ac:inkMkLst>
            <pc:docMk/>
            <pc:sldMk cId="3284695805" sldId="1872"/>
            <ac:inkMk id="89" creationId="{E15587B4-11C9-46F4-A991-0048611C8765}"/>
          </ac:inkMkLst>
        </pc:inkChg>
        <pc:inkChg chg="add del">
          <ac:chgData name="Sherif Khattab" userId="c83b1e15-36f3-4f46-aceb-05aac24c545e" providerId="ADAL" clId="{765E29AF-DB58-4025-A9E7-1BD6AAD1841B}" dt="2021-02-15T06:07:47.555" v="1472" actId="9405"/>
          <ac:inkMkLst>
            <pc:docMk/>
            <pc:sldMk cId="3284695805" sldId="1872"/>
            <ac:inkMk id="90" creationId="{13104C9C-0AC1-49F1-9332-BA67FB70D8C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1" creationId="{A1D67549-673D-47FC-9FBD-05FAE2BC28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2" creationId="{03AE6B41-A96F-4486-8D63-4D81D9A7874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3" creationId="{B2A3C6E8-9F6E-42C2-B89B-A6089656314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4" creationId="{0B4E7A12-EC7E-4801-AD2F-5EA24775F56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5" creationId="{BD1A3A45-0D01-4E30-8563-1BE7FE0537B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6" creationId="{CA8478CE-5F38-43F6-9AF2-C7B7A2B54DE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7" creationId="{5CB242E8-17EE-456A-8BD1-8761E024E7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8" creationId="{9B9C11FC-B1E8-4FE1-8276-541B848BE6F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99" creationId="{D32C6A44-3853-4464-931E-69B4197DFC5F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0" creationId="{41333BB4-F25C-4127-84DE-14A86F3325D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1" creationId="{9B7BD7C4-F7C2-4362-A746-C3EF09D8E90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2" creationId="{F497A209-9FE8-4ED7-A89C-D27A329589C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3" creationId="{907629D1-846B-4AA1-AC73-69CF819047D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4" creationId="{7AC2F220-A912-419F-91C4-F3410A1137B3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5" creationId="{60F2BABB-E49A-44B8-BC98-CA6B677C961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6" creationId="{B1CF3FC8-AD67-4925-B2AD-27DA3AD6BAC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7" creationId="{AF2F00D5-22D1-4FCA-BDE8-D15EFCE24D02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8" creationId="{3E754170-0D08-4F6F-9BA7-3E470D7DB04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09" creationId="{558ABF5E-6E0C-48D0-84DD-9B424760A7B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0" creationId="{443C0E0F-AF98-4B16-9795-D5CF4D15476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1" creationId="{5E3C27E1-B8B1-4885-B9A7-012CA1E66E8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2" creationId="{A1B4F475-D055-4556-A050-829D7D7A5707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3" creationId="{524340E2-D702-4519-A2E2-3FFD41932BF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4" creationId="{300F86F2-D636-47AB-82C8-2E53E9EBD52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5" creationId="{6C2ADBD4-A832-4285-B31E-6EB291A0604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6" creationId="{4E11F6A3-5639-464C-AB73-AFC52F57B2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7" creationId="{8BD9CF1A-3006-412F-AF8A-7AC700643B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8" creationId="{A58053FE-E93E-4D8C-849A-27D4E1608B45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19" creationId="{51EC9152-1AA0-41F1-A837-ECC30D36541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0" creationId="{29070529-C936-40B0-8CD4-86A433BA95F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1" creationId="{7E5EA947-712D-4177-BAF2-9E7540061DA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2" creationId="{55BB2A22-9038-4D5B-AAC4-8C2571D2DB0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3" creationId="{46F7220B-78C4-4C4D-A774-4A8C897809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4" creationId="{7EE85B6D-6EFF-4049-A945-7C27AFA592B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5" creationId="{2DA7E570-4B65-439C-AD09-19A7AED6D27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6" creationId="{0E9AD706-E883-487C-B7CD-C542628E131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7" creationId="{8446F47E-F266-43F9-B511-91B9437B7CE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8" creationId="{888DFCDE-A635-4546-8494-2F6D71A7792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29" creationId="{24040BAD-A29E-4CC5-B63D-379D303C2B3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0" creationId="{A3FDA42C-D617-4CA1-B5D3-B82C2A9A2D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1" creationId="{F2755D5D-62AA-469B-9D05-3F79EDE5BF4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2" creationId="{526DAB82-48D8-4462-B144-C6EC7D443A8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3" creationId="{518F61C4-6385-4508-A3D1-E823525834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4" creationId="{8295C0A8-AAF6-4073-A23C-68B0B982A15E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5" creationId="{967197B2-45C5-484B-9F24-1E7E64C7DFD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6" creationId="{F6FA5EB4-3750-40BF-97D3-A68EBC6922EB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7" creationId="{62F32E7C-139D-4C4B-B459-C47014E3935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8" creationId="{D8052EB2-0407-4946-8CA5-E9DBDB757768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39" creationId="{90BC2C5C-0118-4012-AF69-B99F03085CC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0" creationId="{C9570289-9BBD-4D93-B009-113810ABA046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1" creationId="{C53CACEE-98B2-47B7-969E-946C8578E791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2" creationId="{A43F54D5-B0E2-4187-9B4B-CE021833922A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3" creationId="{D36E00D4-547C-405B-BF7A-66D79D2F0D30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4" creationId="{C18F4773-97EA-4C27-B958-AC1763156689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5" creationId="{C1E82D4E-458F-4415-8625-7D0141B642EC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6" creationId="{6AC73E85-DEFC-4790-B94D-EE20DBB5DDB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7" creationId="{05ADDD2B-EFD3-4AB1-8AAF-D76FA5F0819D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8" creationId="{72A8A5A0-A722-42B6-B6C2-BDFC32601264}"/>
          </ac:inkMkLst>
        </pc:inkChg>
        <pc:inkChg chg="add mod">
          <ac:chgData name="Sherif Khattab" userId="c83b1e15-36f3-4f46-aceb-05aac24c545e" providerId="ADAL" clId="{765E29AF-DB58-4025-A9E7-1BD6AAD1841B}" dt="2021-02-15T06:14:29.895" v="1636"/>
          <ac:inkMkLst>
            <pc:docMk/>
            <pc:sldMk cId="3284695805" sldId="1872"/>
            <ac:inkMk id="149" creationId="{F520793C-BB73-47D6-9A5D-F2545A8C30B9}"/>
          </ac:inkMkLst>
        </pc:inkChg>
      </pc:sldChg>
      <pc:sldChg chg="del">
        <pc:chgData name="Sherif Khattab" userId="c83b1e15-36f3-4f46-aceb-05aac24c545e" providerId="ADAL" clId="{765E29AF-DB58-4025-A9E7-1BD6AAD1841B}" dt="2021-02-15T05:24:51.273" v="175" actId="47"/>
        <pc:sldMkLst>
          <pc:docMk/>
          <pc:sldMk cId="4051688220" sldId="1872"/>
        </pc:sldMkLst>
      </pc:sldChg>
      <pc:sldChg chg="del">
        <pc:chgData name="Sherif Khattab" userId="c83b1e15-36f3-4f46-aceb-05aac24c545e" providerId="ADAL" clId="{765E29AF-DB58-4025-A9E7-1BD6AAD1841B}" dt="2021-02-15T05:24:51.886" v="176" actId="47"/>
        <pc:sldMkLst>
          <pc:docMk/>
          <pc:sldMk cId="1209707332" sldId="1873"/>
        </pc:sldMkLst>
      </pc:sldChg>
      <pc:sldChg chg="addSp delSp modSp add mod">
        <pc:chgData name="Sherif Khattab" userId="c83b1e15-36f3-4f46-aceb-05aac24c545e" providerId="ADAL" clId="{765E29AF-DB58-4025-A9E7-1BD6AAD1841B}" dt="2021-02-15T06:14:31.252" v="1637"/>
        <pc:sldMkLst>
          <pc:docMk/>
          <pc:sldMk cId="1286595828" sldId="1873"/>
        </pc:sldMkLst>
        <pc:grpChg chg="del 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66" creationId="{3880A92B-BA71-4002-BA9F-2C61288BA484}"/>
          </ac:grpSpMkLst>
        </pc:grpChg>
        <pc:grpChg chg="mod">
          <ac:chgData name="Sherif Khattab" userId="c83b1e15-36f3-4f46-aceb-05aac24c545e" providerId="ADAL" clId="{765E29AF-DB58-4025-A9E7-1BD6AAD1841B}" dt="2021-02-15T06:06:46.364" v="1446"/>
          <ac:grpSpMkLst>
            <pc:docMk/>
            <pc:sldMk cId="1286595828" sldId="1873"/>
            <ac:grpSpMk id="75" creationId="{CF08F5E6-6EB6-4B3D-B75E-F31766647912}"/>
          </ac:grpSpMkLst>
        </pc:grp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3" creationId="{9C1C9919-A115-4203-8C7D-59C7F1D015A0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4" creationId="{E8A2AFDE-F806-4260-8429-CED2BFFD58D1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65" creationId="{FDD55F60-D2A2-4146-82CB-57078F17F343}"/>
          </ac:inkMkLst>
        </pc:inkChg>
        <pc:inkChg chg="del">
          <ac:chgData name="Sherif Khattab" userId="c83b1e15-36f3-4f46-aceb-05aac24c545e" providerId="ADAL" clId="{765E29AF-DB58-4025-A9E7-1BD6AAD1841B}" dt="2021-02-15T06:06:33.968" v="1438" actId="478"/>
          <ac:inkMkLst>
            <pc:docMk/>
            <pc:sldMk cId="1286595828" sldId="1873"/>
            <ac:inkMk id="70" creationId="{579CA715-62A3-41AF-9869-6D97C824C986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1" creationId="{2112D7E7-0653-49CA-8C7B-4864F9C6E8FF}"/>
          </ac:inkMkLst>
        </pc:inkChg>
        <pc:inkChg chg="del">
          <ac:chgData name="Sherif Khattab" userId="c83b1e15-36f3-4f46-aceb-05aac24c545e" providerId="ADAL" clId="{765E29AF-DB58-4025-A9E7-1BD6AAD1841B}" dt="2021-02-15T06:06:36.096" v="1439" actId="478"/>
          <ac:inkMkLst>
            <pc:docMk/>
            <pc:sldMk cId="1286595828" sldId="1873"/>
            <ac:inkMk id="72" creationId="{C8DB2B38-511C-42EB-BC04-C632427E38D2}"/>
          </ac:inkMkLst>
        </pc:inkChg>
        <pc:inkChg chg="add mod">
          <ac:chgData name="Sherif Khattab" userId="c83b1e15-36f3-4f46-aceb-05aac24c545e" providerId="ADAL" clId="{765E29AF-DB58-4025-A9E7-1BD6AAD1841B}" dt="2021-02-15T06:06:46.364" v="1446"/>
          <ac:inkMkLst>
            <pc:docMk/>
            <pc:sldMk cId="1286595828" sldId="1873"/>
            <ac:inkMk id="74" creationId="{A3750518-57F1-4C67-8595-9FBA0F8E21A7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6" creationId="{B6F02DCB-E479-4165-9E31-B6D0F62A237C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7" creationId="{B0BE191E-4D08-4B07-A006-BEEBA70A6E6A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8" creationId="{E1AE776F-B774-44B0-93A4-6E495AFBC6B5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79" creationId="{1E88944E-0C60-42F0-BBDB-31EA9BA6D0F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0" creationId="{0D5B73A8-9898-474B-AD33-0CED2AAFEFB8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1" creationId="{221B207B-1BE7-4AE3-BD7A-9347EFD5DB3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2" creationId="{E9C9A592-4BA6-41F0-9259-C900BCA7E5B1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3" creationId="{987D6E63-2682-4B73-A817-5291B7C698D0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4" creationId="{34937687-8D31-4192-AFA7-6711F9D60B2E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5" creationId="{B1A3B611-BE66-4BAE-AE94-3068D3B3F082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6" creationId="{CA09993F-7E6E-4BB9-85DE-0E9E49EEFBF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7" creationId="{18F4A306-C7A3-459B-A8B6-348D6D2405E3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8" creationId="{05EFECF4-1AF1-433C-8E92-F7C1639D7C04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89" creationId="{C754A6C6-EDEA-48F6-90ED-1C12FA68AC4D}"/>
          </ac:inkMkLst>
        </pc:inkChg>
        <pc:inkChg chg="add del mod">
          <ac:chgData name="Sherif Khattab" userId="c83b1e15-36f3-4f46-aceb-05aac24c545e" providerId="ADAL" clId="{765E29AF-DB58-4025-A9E7-1BD6AAD1841B}" dt="2021-02-15T06:07:41.601" v="1470"/>
          <ac:inkMkLst>
            <pc:docMk/>
            <pc:sldMk cId="1286595828" sldId="1873"/>
            <ac:inkMk id="90" creationId="{4DE0CB55-D055-4E93-B5F4-DF1194FBA8D6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1" creationId="{87F3F711-C64A-4C89-AED1-9DF81CC4152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2" creationId="{81B7726C-FBD7-43CB-BD49-49B0E880036D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3" creationId="{2421D481-AEE0-4F61-9C76-E4C5C03D5A0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4" creationId="{D1FC1B9E-B598-44E3-96F2-E91E42EAB06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5" creationId="{89B02F8E-F833-4EED-B08C-DDFE8D72B90A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6" creationId="{0A578FC8-5E00-449A-A560-BFA17D2B6C9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7" creationId="{F7A7DF67-8294-4432-A16F-C69580C92553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8" creationId="{515D95C9-7733-451C-81BB-9F7DB0A9AA8C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99" creationId="{567799D5-C97C-498F-ADC7-46927CD3617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0" creationId="{CF7E02AF-9564-4109-95AF-2CE0F9EBE93F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1" creationId="{F3146BE2-A099-4818-B6E5-B51E99B2E9E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2" creationId="{F53FF6AC-6E58-4DBA-9AF2-72201C457238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3" creationId="{589D32C9-38E8-45EE-9052-24BB08E204A2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4" creationId="{D3132228-AAC9-46F0-8B3B-D9B54FFF96C1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5" creationId="{83C1A962-48AB-4008-ACDF-4B6F4EC1CD49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6" creationId="{85F6742C-AF19-41B6-AD22-2E6BF43C24CB}"/>
          </ac:inkMkLst>
        </pc:inkChg>
        <pc:inkChg chg="add mod">
          <ac:chgData name="Sherif Khattab" userId="c83b1e15-36f3-4f46-aceb-05aac24c545e" providerId="ADAL" clId="{765E29AF-DB58-4025-A9E7-1BD6AAD1841B}" dt="2021-02-15T06:07:57.589" v="1473"/>
          <ac:inkMkLst>
            <pc:docMk/>
            <pc:sldMk cId="1286595828" sldId="1873"/>
            <ac:inkMk id="107" creationId="{B07C3B50-ED15-4736-B640-41AB3FBCBC1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8" creationId="{B4F1F86D-1BF4-4B31-B73F-76B2CAFDE0F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09" creationId="{E5BBE68E-594C-437E-AF7A-070B8F485D5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0" creationId="{EF9EDE07-337B-4DFB-8B6B-CEF4BDAA78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1" creationId="{F314E2D4-85B6-45E9-A6A5-B752DCA4C03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2" creationId="{5C9E27D2-8029-4682-8678-E841F3351CA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3" creationId="{11BDE5FF-F7B2-4808-AC3B-525EFA996D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4" creationId="{7E0AC502-846D-452F-BEC3-409B1951C6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5" creationId="{745DCBDC-CCA5-488E-875A-8980DE7643E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6" creationId="{2C5FD938-197B-42B3-A016-37ED9CE1DAE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7" creationId="{F4B9A857-4903-44C3-914B-C659A2613B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8" creationId="{6686F49E-A4EE-400F-9A2A-CCEE31B9F5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19" creationId="{9E4029C7-776A-40C2-98AE-DCDB9C432F9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0" creationId="{EA078BE8-4BA2-4145-8DB7-3145F9EBA9B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1" creationId="{F0AE5A8D-C10B-45CC-9CCB-B79948BDAFC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2" creationId="{0105DA81-868C-47AE-A1BB-04FA37CC798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3" creationId="{9F0730AA-1FCF-48F0-9A9E-415B226EA7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4" creationId="{437C2C25-FC0A-4164-B394-69A32667F03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5" creationId="{292B4CA3-621B-4861-BF6E-1B26B7B4AC5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6" creationId="{397CF02C-745B-464C-9DE6-3C8DE030FA4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7" creationId="{E232960A-BEA3-4624-ADF2-F40E6AAE955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8" creationId="{8C1B0543-C841-4FC3-AEC6-3F8544A4C1CE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29" creationId="{D71B7127-5546-4998-9E78-38F1ECCCD13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0" creationId="{D8A64B2E-18EA-4757-BDBC-B2811B968D2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1" creationId="{D83A0C59-08C1-4F8C-9F6D-D0057DCF983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2" creationId="{4DD56D6B-BD38-4EFA-8DAA-9E1C2150F14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3" creationId="{834016A1-F608-437A-8232-3CD43A405B2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4" creationId="{10BF3A85-DE8E-4B09-9A5A-C2B23289CEC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5" creationId="{01DEBEC8-261A-48AD-BC75-6608059BCC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6" creationId="{894F4024-E4A0-4EA4-AC86-97E26C914E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7" creationId="{A294FD1A-249A-4DAF-BA9C-52441E0D6F5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8" creationId="{2FED3502-D6C0-4AD2-908A-8421EFEC935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39" creationId="{96C4EB9C-E127-4792-9A83-85BBEEAD4341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0" creationId="{903A4BC6-326D-4994-B734-9A7516827B1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1" creationId="{DF097ED7-A377-4C25-9154-DB40646D27D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2" creationId="{051AE537-F6E3-4F7D-AB78-60941C306C3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3" creationId="{C866F7A1-9131-4AEB-BC8D-E269A6E8A87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4" creationId="{23458C56-8DD7-40A1-8D30-FE73CC9A618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5" creationId="{DD214E75-6C8E-48B8-9C6F-4344BF96FE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6" creationId="{2B3DD2B2-03A8-4E88-82B1-7AD167CB5FF4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7" creationId="{0715FC96-D6C8-49D0-9109-7EC68570A1BF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8" creationId="{434077AA-7567-438D-89F0-4725BDD431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49" creationId="{DE367F47-537F-49FA-B313-95AE0A045CFA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0" creationId="{ACFBC7E0-AC72-4576-8864-6E7C51A31EB9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1" creationId="{4AC97AD6-BAB5-425C-95A5-52944AB79303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2" creationId="{BDEDBECC-8480-49A5-820E-012D9058491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3" creationId="{126010A3-7CF4-48F2-9277-ADCEB3196E0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4" creationId="{A64F021B-4C6B-4A7C-8263-0A8103B3219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5" creationId="{8547E923-9784-4209-8223-EB910474FE38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6" creationId="{3A0F936B-ED05-4317-9D1E-1916A9C4CC4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7" creationId="{0BA5F51B-5851-404D-B5E5-C2AF8A2BD302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8" creationId="{8E90D1E8-99C8-4EB4-B43E-2546946F42DB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59" creationId="{96CAC888-6AFB-48C4-B615-27E8112645B0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0" creationId="{B0BAA08F-9ECA-4F96-B24E-F8C5740BBC0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1" creationId="{315A28D3-C23E-4B61-90DC-3B1D42AF00AD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2" creationId="{7AF4AFDE-D181-4525-A714-C37E91AA4777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3" creationId="{4170853C-AD36-42C0-8322-40F3E5908FA6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4" creationId="{3A98E341-05F0-4803-8A8D-C8F8DA8837F5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5" creationId="{B01CDF47-540C-42C9-9C7C-586E0C56487C}"/>
          </ac:inkMkLst>
        </pc:inkChg>
        <pc:inkChg chg="add mod">
          <ac:chgData name="Sherif Khattab" userId="c83b1e15-36f3-4f46-aceb-05aac24c545e" providerId="ADAL" clId="{765E29AF-DB58-4025-A9E7-1BD6AAD1841B}" dt="2021-02-15T06:14:31.252" v="1637"/>
          <ac:inkMkLst>
            <pc:docMk/>
            <pc:sldMk cId="1286595828" sldId="1873"/>
            <ac:inkMk id="166" creationId="{BF57737D-6A3D-4F6A-99A8-8D67CA8D5B8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4:32.502" v="1638"/>
        <pc:sldMkLst>
          <pc:docMk/>
          <pc:sldMk cId="1506398929" sldId="1874"/>
        </pc:sldMkLst>
        <pc:grpChg chg="del mod">
          <ac:chgData name="Sherif Khattab" userId="c83b1e15-36f3-4f46-aceb-05aac24c545e" providerId="ADAL" clId="{765E29AF-DB58-4025-A9E7-1BD6AAD1841B}" dt="2021-02-15T06:08:24.880" v="1476" actId="478"/>
          <ac:grpSpMkLst>
            <pc:docMk/>
            <pc:sldMk cId="1506398929" sldId="1874"/>
            <ac:grpSpMk id="62" creationId="{0912C1D3-7600-4BF6-9A8E-8BE1F01FC607}"/>
          </ac:grpSpMkLst>
        </pc:grpChg>
        <pc:grpChg chg="mod">
          <ac:chgData name="Sherif Khattab" userId="c83b1e15-36f3-4f46-aceb-05aac24c545e" providerId="ADAL" clId="{765E29AF-DB58-4025-A9E7-1BD6AAD1841B}" dt="2021-02-15T06:08:29.221" v="1482"/>
          <ac:grpSpMkLst>
            <pc:docMk/>
            <pc:sldMk cId="1506398929" sldId="1874"/>
            <ac:grpSpMk id="76" creationId="{93586469-CCA6-4CF0-B0DC-57780377A900}"/>
          </ac:grpSpMkLst>
        </pc:grpChg>
        <pc:grpChg chg="mod">
          <ac:chgData name="Sherif Khattab" userId="c83b1e15-36f3-4f46-aceb-05aac24c545e" providerId="ADAL" clId="{765E29AF-DB58-4025-A9E7-1BD6AAD1841B}" dt="2021-02-15T06:08:31.314" v="1484"/>
          <ac:grpSpMkLst>
            <pc:docMk/>
            <pc:sldMk cId="1506398929" sldId="1874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07.286" v="1491"/>
          <ac:grpSpMkLst>
            <pc:docMk/>
            <pc:sldMk cId="1506398929" sldId="1874"/>
            <ac:grpSpMk id="82" creationId="{B293B133-6CAD-436D-BC5A-9189AF3C5829}"/>
          </ac:grpSpMkLst>
        </pc:grpChg>
        <pc:grpChg chg="mod">
          <ac:chgData name="Sherif Khattab" userId="c83b1e15-36f3-4f46-aceb-05aac24c545e" providerId="ADAL" clId="{765E29AF-DB58-4025-A9E7-1BD6AAD1841B}" dt="2021-02-15T06:09:16.230" v="1497"/>
          <ac:grpSpMkLst>
            <pc:docMk/>
            <pc:sldMk cId="1506398929" sldId="1874"/>
            <ac:grpSpMk id="86" creationId="{04C86BCF-3E0B-4F99-84F5-C0A48D210869}"/>
          </ac:grpSpMkLst>
        </pc:grpChg>
        <pc:grpChg chg="mod">
          <ac:chgData name="Sherif Khattab" userId="c83b1e15-36f3-4f46-aceb-05aac24c545e" providerId="ADAL" clId="{765E29AF-DB58-4025-A9E7-1BD6AAD1841B}" dt="2021-02-15T06:09:21.059" v="1500"/>
          <ac:grpSpMkLst>
            <pc:docMk/>
            <pc:sldMk cId="1506398929" sldId="1874"/>
            <ac:grpSpMk id="89" creationId="{92C501C0-7799-492D-8B77-3D6241EC0505}"/>
          </ac:grpSpMkLst>
        </pc:grp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66" creationId="{5F3ECD4F-2F35-4FA3-9FDB-D4CC8E26C0A9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0" creationId="{6CB3C488-D95B-4271-B8B5-6E4F983A2939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1" creationId="{2112D7E7-0653-49CA-8C7B-4864F9C6E8FF}"/>
          </ac:inkMkLst>
        </pc:inkChg>
        <pc:inkChg chg="add del mod">
          <ac:chgData name="Sherif Khattab" userId="c83b1e15-36f3-4f46-aceb-05aac24c545e" providerId="ADAL" clId="{765E29AF-DB58-4025-A9E7-1BD6AAD1841B}" dt="2021-02-15T06:08:29.221" v="1482"/>
          <ac:inkMkLst>
            <pc:docMk/>
            <pc:sldMk cId="1506398929" sldId="1874"/>
            <ac:inkMk id="72" creationId="{E0CC82A1-5F3B-498D-898B-FDAFBDC5DACB}"/>
          </ac:inkMkLst>
        </pc:inkChg>
        <pc:inkChg chg="del">
          <ac:chgData name="Sherif Khattab" userId="c83b1e15-36f3-4f46-aceb-05aac24c545e" providerId="ADAL" clId="{765E29AF-DB58-4025-A9E7-1BD6AAD1841B}" dt="2021-02-15T06:08:39.650" v="1485" actId="478"/>
          <ac:inkMkLst>
            <pc:docMk/>
            <pc:sldMk cId="1506398929" sldId="1874"/>
            <ac:inkMk id="74" creationId="{A3750518-57F1-4C67-8595-9FBA0F8E21A7}"/>
          </ac:inkMkLst>
        </pc:inkChg>
        <pc:inkChg chg="add mod">
          <ac:chgData name="Sherif Khattab" userId="c83b1e15-36f3-4f46-aceb-05aac24c545e" providerId="ADAL" clId="{765E29AF-DB58-4025-A9E7-1BD6AAD1841B}" dt="2021-02-15T06:08:31.314" v="1484"/>
          <ac:inkMkLst>
            <pc:docMk/>
            <pc:sldMk cId="1506398929" sldId="1874"/>
            <ac:inkMk id="77" creationId="{8F7FA787-9D2D-4FA5-8CBE-0B358A706AAC}"/>
          </ac:inkMkLst>
        </pc:inkChg>
        <pc:inkChg chg="add del mod">
          <ac:chgData name="Sherif Khattab" userId="c83b1e15-36f3-4f46-aceb-05aac24c545e" providerId="ADAL" clId="{765E29AF-DB58-4025-A9E7-1BD6AAD1841B}" dt="2021-02-15T06:09:08.103" v="1493" actId="9405"/>
          <ac:inkMkLst>
            <pc:docMk/>
            <pc:sldMk cId="1506398929" sldId="1874"/>
            <ac:inkMk id="79" creationId="{422BE588-BD6A-4382-A8E9-7C97E7359BF9}"/>
          </ac:inkMkLst>
        </pc:inkChg>
        <pc:inkChg chg="add del mod">
          <ac:chgData name="Sherif Khattab" userId="c83b1e15-36f3-4f46-aceb-05aac24c545e" providerId="ADAL" clId="{765E29AF-DB58-4025-A9E7-1BD6AAD1841B}" dt="2021-02-15T06:09:07.696" v="1492" actId="9405"/>
          <ac:inkMkLst>
            <pc:docMk/>
            <pc:sldMk cId="1506398929" sldId="1874"/>
            <ac:inkMk id="80" creationId="{AFFD0771-D220-45A0-B969-E11A35795248}"/>
          </ac:inkMkLst>
        </pc:inkChg>
        <pc:inkChg chg="add del mod">
          <ac:chgData name="Sherif Khattab" userId="c83b1e15-36f3-4f46-aceb-05aac24c545e" providerId="ADAL" clId="{765E29AF-DB58-4025-A9E7-1BD6AAD1841B}" dt="2021-02-15T06:09:07.286" v="1491"/>
          <ac:inkMkLst>
            <pc:docMk/>
            <pc:sldMk cId="1506398929" sldId="1874"/>
            <ac:inkMk id="81" creationId="{33EFD0A5-226C-47CC-80EE-F727519E933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3" creationId="{37C31555-9A0A-478B-B98C-3AF0F9940D68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4" creationId="{26CA1F90-3D93-4D7B-A185-5DA0A9D0E715}"/>
          </ac:inkMkLst>
        </pc:inkChg>
        <pc:inkChg chg="add mod">
          <ac:chgData name="Sherif Khattab" userId="c83b1e15-36f3-4f46-aceb-05aac24c545e" providerId="ADAL" clId="{765E29AF-DB58-4025-A9E7-1BD6AAD1841B}" dt="2021-02-15T06:09:16.230" v="1497"/>
          <ac:inkMkLst>
            <pc:docMk/>
            <pc:sldMk cId="1506398929" sldId="1874"/>
            <ac:inkMk id="85" creationId="{4430AE30-FD82-4C2C-9297-25D502E8596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7" creationId="{81792BD6-AC02-4809-BBF8-A74413A04A8B}"/>
          </ac:inkMkLst>
        </pc:inkChg>
        <pc:inkChg chg="add mod">
          <ac:chgData name="Sherif Khattab" userId="c83b1e15-36f3-4f46-aceb-05aac24c545e" providerId="ADAL" clId="{765E29AF-DB58-4025-A9E7-1BD6AAD1841B}" dt="2021-02-15T06:09:21.059" v="1500"/>
          <ac:inkMkLst>
            <pc:docMk/>
            <pc:sldMk cId="1506398929" sldId="1874"/>
            <ac:inkMk id="88" creationId="{2575360B-AFE9-40FA-B681-DFDDCA54487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8" creationId="{06AD1412-FC3C-46E8-89DB-5ED4370A4D5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09" creationId="{6741C589-B403-4252-A74D-1A94C5B376D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0" creationId="{E622A5E9-6FC7-4E97-82E2-B9C89D1704E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1" creationId="{65700DA2-F028-4075-B4F7-A12CE6F7CA6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2" creationId="{3A52F184-A373-4061-A99E-548ED8DEC5B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3" creationId="{F7CA5BE5-505D-43C7-BA96-9C248B3272A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4" creationId="{3099D39F-E7F4-43C4-A83E-B6255E6D646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5" creationId="{688C088F-55A7-4F9B-9F1C-51365581F47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6" creationId="{07F42527-6EFB-4293-A258-51553ED8B16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7" creationId="{01268E52-01C3-4AEA-8BE9-B026BC4B10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8" creationId="{D2669CB1-38C3-4446-85C3-400C30E360E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19" creationId="{A3989AA2-C510-424C-8034-7AAE4512A5E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0" creationId="{4FA0D4F2-2408-466F-99CD-06CBBD7B169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1" creationId="{FBD596AC-5EC0-4106-B2E2-EBF77CF14F18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2" creationId="{03DDBEDF-0B73-480E-AB69-79D995F4EEA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3" creationId="{29921BD8-5C46-4059-A3DC-15A4DC95F9C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4" creationId="{BAE8A658-745D-4C5D-B82D-BAF105BCE66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5" creationId="{C6A5E402-CD69-452B-BF04-9AF377197B5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6" creationId="{9A382CD3-6B88-4592-B632-4616F74514E0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7" creationId="{A7462E58-C7B9-492C-935E-E745FD50122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8" creationId="{538A3A4C-DD88-4A0A-869B-A6466488244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29" creationId="{06E8C42A-9881-4E43-B4E1-C8ADCAB66191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0" creationId="{F5FC21DF-6591-4EA9-BC1D-F1B8E2559F7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1" creationId="{E20A57BB-69D0-4999-AA58-D4E2A670545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2" creationId="{C3BB7C86-E271-40D2-A769-4C28B823FE4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3" creationId="{843EEAB5-1D2E-4457-915A-475049BE7EB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4" creationId="{77355F44-D16B-4192-9C8F-05BA0B238B0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5" creationId="{D9A41865-E8F5-4C3D-AB8E-610E797105F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6" creationId="{7980849F-BCA9-4B53-BAB9-099E0BFD084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7" creationId="{4E6476CA-DC05-4097-BE18-C12C559BB505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8" creationId="{237A8CA6-C48B-4DEC-8C8E-89D5919F9BF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39" creationId="{045035D1-A7DB-4FCA-92DA-344CF1409D0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0" creationId="{8F47D390-D7FE-4659-A8B0-6373E807D19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1" creationId="{9F00DCEE-8181-4D2F-B04C-ADC1D64BCD8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2" creationId="{86C13C95-5012-4CA6-A129-58BAB90BD11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3" creationId="{7CA78BCE-C5CA-45FB-BE16-37935E0D11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4" creationId="{4E11034B-CB2A-4ACC-859A-71155DD15292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5" creationId="{16AF4095-41B1-4F8C-8F5A-01CD3BC4CE9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6" creationId="{1324134F-1560-41D6-9395-1BBC0F7204A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7" creationId="{6C21D540-E1BC-4629-BE51-1BFC9A2FEFD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8" creationId="{4E9B9A91-BAFF-46AF-AF88-8E6A988E1F2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49" creationId="{327CDF18-5EA4-4229-AE6E-C80FA1A1430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0" creationId="{6EDFF3CD-53BF-4E8D-97C1-3188C81F10BC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1" creationId="{E8423342-F766-4A50-812A-01A384D40E7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2" creationId="{3F04C3E9-19A7-40D7-89CE-5E9926EA6533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3" creationId="{4CDFF2CB-454F-4B9E-8919-94632D69ABB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4" creationId="{403BF14D-AB4F-4E51-A925-DCEC6F60A2DE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5" creationId="{77E1EDD2-1A75-499E-83AF-3C71EC04474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6" creationId="{16828CE7-B716-4EA0-B1D0-01AD497CC284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7" creationId="{70957461-F64B-48B5-BEF8-88A2CCE5C83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8" creationId="{5560A521-DF6E-4129-840C-8DF4D4012AC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59" creationId="{2DD4682C-3EB8-4913-BBE5-1F1DA01A06F7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0" creationId="{88188E16-9F1B-4998-B7CC-76547654AE5F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1" creationId="{BF3934E2-80A5-4516-978B-8ED0F6D755EA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2" creationId="{F1D2CCFF-E24E-45BA-B610-D8A9F9139B46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3" creationId="{AFC83649-2830-4800-AA6C-44B4E863EA2D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4" creationId="{5B7764D3-B095-4B39-BACF-4DDB39523C3B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5" creationId="{6E1291AB-F428-4930-93EC-4DFBA86AD689}"/>
          </ac:inkMkLst>
        </pc:inkChg>
        <pc:inkChg chg="add mod">
          <ac:chgData name="Sherif Khattab" userId="c83b1e15-36f3-4f46-aceb-05aac24c545e" providerId="ADAL" clId="{765E29AF-DB58-4025-A9E7-1BD6AAD1841B}" dt="2021-02-15T06:14:32.502" v="1638"/>
          <ac:inkMkLst>
            <pc:docMk/>
            <pc:sldMk cId="1506398929" sldId="1874"/>
            <ac:inkMk id="166" creationId="{B75210AE-5573-4B80-B197-CB581BEE104B}"/>
          </ac:inkMkLst>
        </pc:inkChg>
      </pc:sldChg>
      <pc:sldChg chg="del">
        <pc:chgData name="Sherif Khattab" userId="c83b1e15-36f3-4f46-aceb-05aac24c545e" providerId="ADAL" clId="{765E29AF-DB58-4025-A9E7-1BD6AAD1841B}" dt="2021-02-15T05:24:52.576" v="177" actId="47"/>
        <pc:sldMkLst>
          <pc:docMk/>
          <pc:sldMk cId="3409777137" sldId="1874"/>
        </pc:sldMkLst>
      </pc:sldChg>
      <pc:sldChg chg="addSp delSp modSp add mod">
        <pc:chgData name="Sherif Khattab" userId="c83b1e15-36f3-4f46-aceb-05aac24c545e" providerId="ADAL" clId="{765E29AF-DB58-4025-A9E7-1BD6AAD1841B}" dt="2021-02-15T06:14:34.307" v="1639"/>
        <pc:sldMkLst>
          <pc:docMk/>
          <pc:sldMk cId="1716876123" sldId="1875"/>
        </pc:sldMkLst>
        <pc:grpChg chg="mod">
          <ac:chgData name="Sherif Khattab" userId="c83b1e15-36f3-4f46-aceb-05aac24c545e" providerId="ADAL" clId="{765E29AF-DB58-4025-A9E7-1BD6AAD1841B}" dt="2021-02-15T06:09:34.567" v="1505"/>
          <ac:grpSpMkLst>
            <pc:docMk/>
            <pc:sldMk cId="1716876123" sldId="1875"/>
            <ac:grpSpMk id="62" creationId="{2DC3B564-353B-4095-8C20-145C62D892D7}"/>
          </ac:grpSpMkLst>
        </pc:grpChg>
        <pc:grpChg chg="del">
          <ac:chgData name="Sherif Khattab" userId="c83b1e15-36f3-4f46-aceb-05aac24c545e" providerId="ADAL" clId="{765E29AF-DB58-4025-A9E7-1BD6AAD1841B}" dt="2021-02-15T06:09:39.757" v="1507" actId="478"/>
          <ac:grpSpMkLst>
            <pc:docMk/>
            <pc:sldMk cId="1716876123" sldId="1875"/>
            <ac:grpSpMk id="78" creationId="{AEA0BBE0-731B-4A47-A973-AAC4DE88AAD3}"/>
          </ac:grpSpMkLst>
        </pc:grpChg>
        <pc:grpChg chg="mod">
          <ac:chgData name="Sherif Khattab" userId="c83b1e15-36f3-4f46-aceb-05aac24c545e" providerId="ADAL" clId="{765E29AF-DB58-4025-A9E7-1BD6AAD1841B}" dt="2021-02-15T06:09:52.235" v="1512"/>
          <ac:grpSpMkLst>
            <pc:docMk/>
            <pc:sldMk cId="1716876123" sldId="1875"/>
            <ac:grpSpMk id="79" creationId="{54ADFD94-CAD5-4B12-853C-9FC0ECDEC1C5}"/>
          </ac:grpSpMkLst>
        </pc:grp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59" creationId="{A4116788-9CB0-4A6F-93BC-E1E09FECF899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0" creationId="{F2FF3639-0993-4D4D-B03A-5E5D7AD54ACA}"/>
          </ac:inkMkLst>
        </pc:inkChg>
        <pc:inkChg chg="add mod">
          <ac:chgData name="Sherif Khattab" userId="c83b1e15-36f3-4f46-aceb-05aac24c545e" providerId="ADAL" clId="{765E29AF-DB58-4025-A9E7-1BD6AAD1841B}" dt="2021-02-15T06:09:34.567" v="1505"/>
          <ac:inkMkLst>
            <pc:docMk/>
            <pc:sldMk cId="1716876123" sldId="1875"/>
            <ac:inkMk id="61" creationId="{9BD604AF-6363-4812-B8D0-E4BDCF0226C7}"/>
          </ac:inkMkLst>
        </pc:inkChg>
        <pc:inkChg chg="del topLvl">
          <ac:chgData name="Sherif Khattab" userId="c83b1e15-36f3-4f46-aceb-05aac24c545e" providerId="ADAL" clId="{765E29AF-DB58-4025-A9E7-1BD6AAD1841B}" dt="2021-02-15T06:09:42.633" v="1508" actId="478"/>
          <ac:inkMkLst>
            <pc:docMk/>
            <pc:sldMk cId="1716876123" sldId="1875"/>
            <ac:inkMk id="66" creationId="{5F3ECD4F-2F35-4FA3-9FDB-D4CC8E26C0A9}"/>
          </ac:inkMkLst>
        </pc:inkChg>
        <pc:inkChg chg="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0" creationId="{6CB3C488-D95B-4271-B8B5-6E4F983A2939}"/>
          </ac:inkMkLst>
        </pc:inkChg>
        <pc:inkChg chg="add de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1" creationId="{6DEA2F04-7A41-47FD-818C-97F008E8C230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2" creationId="{8D9F08F4-716A-4955-8680-6D8F441975D2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4" creationId="{8801D5E6-CA16-44F6-9201-9604FF042C6C}"/>
          </ac:inkMkLst>
        </pc:inkChg>
        <pc:inkChg chg="add mod">
          <ac:chgData name="Sherif Khattab" userId="c83b1e15-36f3-4f46-aceb-05aac24c545e" providerId="ADAL" clId="{765E29AF-DB58-4025-A9E7-1BD6AAD1841B}" dt="2021-02-15T06:09:52.235" v="1512"/>
          <ac:inkMkLst>
            <pc:docMk/>
            <pc:sldMk cId="1716876123" sldId="1875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09:39.757" v="1507" actId="478"/>
          <ac:inkMkLst>
            <pc:docMk/>
            <pc:sldMk cId="1716876123" sldId="1875"/>
            <ac:inkMk id="77" creationId="{8F7FA787-9D2D-4FA5-8CBE-0B358A706AAC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8" creationId="{A3663A65-B7B3-4559-93C5-EA3B231EA70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09" creationId="{D1C9215F-7BDB-4946-B7FA-20CDC9DDC56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0" creationId="{7ECB8E24-6E51-49B1-9AA3-A905C4F797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1" creationId="{E6C9189F-A576-4204-8A9E-779D0FD317A3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2" creationId="{881870F2-25F5-4966-9207-0ED34E4C04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3" creationId="{23E3F577-09CF-4561-9592-E6FA3FBCEC9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4" creationId="{74721C8A-BE39-4D2D-8637-98F0C4B3C45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5" creationId="{A2BF9882-096A-4911-BE19-A56A8B55E67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6" creationId="{8D41033A-7247-4CB5-A3A3-B74AEBF7A97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7" creationId="{2D8E8884-A4F2-4E15-A87C-E85D0842F9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8" creationId="{A37CF25D-2169-4778-8DC8-C78A02499B2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19" creationId="{9533F4E8-329D-4518-A55C-7346210B42C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0" creationId="{37CD550E-AB97-4983-A1D3-C22DE76CFC5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1" creationId="{97F5BA3C-6BEF-4D67-A70C-684848EBBAC5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2" creationId="{1B6812FE-F11C-4928-B724-08C31CD1B59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3" creationId="{45064D69-A7B1-43F6-9C86-59D7752D40C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4" creationId="{E11E43D2-34F5-43D4-95BC-E4336DCF0FE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5" creationId="{1DDD0573-E925-4A95-B0AE-AFA9922BD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6" creationId="{88EB815E-873D-4603-A110-E8C87560D02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7" creationId="{5246A738-4278-4A8E-8E06-61E8009AF66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8" creationId="{2BD16B7B-B061-46E5-90A5-772AA9F5E4A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29" creationId="{278F27FA-6808-4D81-853F-DEB4DD90FB3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0" creationId="{DEE6B8FB-0756-4AD4-9952-DDC4E473E494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1" creationId="{204317F6-B395-4738-BD38-A3A5CAF8D7F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2" creationId="{AD826309-4EA6-4DDC-A72B-F4BC3BB83A4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3" creationId="{BD1DE6E4-06A8-436E-9AA0-EE634DD42A7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4" creationId="{B6B1B681-CA59-40EB-9A88-9036C0565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5" creationId="{07F6812A-F881-45D4-8783-72F41948FBD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6" creationId="{10345475-FD75-4FED-AE1A-77A2D9EE84B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7" creationId="{FE94881D-533A-466A-A6F6-47182D78900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8" creationId="{0AC06336-671B-4EFD-8D21-43979DA02C6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39" creationId="{C903A69D-CA7F-4BFB-A386-BE62BCE7136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0" creationId="{13C1E71F-F8CB-4F00-B465-66FBE0EE9CC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1" creationId="{9FA56F30-A6E2-46A6-94EE-AADAEC63101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2" creationId="{627E9BA2-1F8D-4A32-BA7C-C18C31E8180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3" creationId="{625E177B-D737-4456-B5C8-B25ED65254D1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4" creationId="{9554BD3D-7755-4F41-99C9-2B012991FBD6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5" creationId="{F9401372-BC06-474E-8EA3-7D6B060957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6" creationId="{22B5E208-1FA3-4234-BBF5-83B2404EFB4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7" creationId="{93311270-B7C6-4CBB-A362-D823DD67D04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8" creationId="{AAD1D375-2A61-4B9F-98B0-D935860FFFAE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49" creationId="{F9D32D85-82A6-4F38-B69F-6531EDDE8B4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0" creationId="{EA4518E8-D0E4-4E77-9965-EC0B3242E570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1" creationId="{17A152F1-9EAD-44C9-885B-3850ABD6E72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2" creationId="{6231B38D-CF63-4EDF-AD85-7D6115B5B8AD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3" creationId="{C4BEFC04-7DCF-47C9-827A-6EBCBDEE63A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4" creationId="{69506B19-EC47-4406-8C6E-EDEA6A65CF8B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5" creationId="{F2CBF81B-AE90-4A79-824F-4A2B815477B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6" creationId="{ABB4107E-BED2-43AF-A6F6-7F78E8CC667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7" creationId="{2F786F05-0802-4015-A7E2-E947588C70A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8" creationId="{37ABB173-D5AD-4C1C-915F-42BC32741D0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59" creationId="{65332C0F-E9F3-4139-9CF7-29C277310419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0" creationId="{AB29C6AF-AA93-4C29-9D85-1A1B65529F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1" creationId="{FB4A389E-2465-4484-88DB-F5DA7DD808FA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2" creationId="{BC20091F-3307-4D18-A87E-8B5F4B5CA938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3" creationId="{58FFA129-A8EE-4A82-96C4-47A011C48A77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4" creationId="{E47276E5-E60A-49AB-92B6-8A2CB372A5F2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5" creationId="{FFA630A2-1314-4D77-B9CC-D7A1B2C4A9AF}"/>
          </ac:inkMkLst>
        </pc:inkChg>
        <pc:inkChg chg="add mod">
          <ac:chgData name="Sherif Khattab" userId="c83b1e15-36f3-4f46-aceb-05aac24c545e" providerId="ADAL" clId="{765E29AF-DB58-4025-A9E7-1BD6AAD1841B}" dt="2021-02-15T06:14:34.307" v="1639"/>
          <ac:inkMkLst>
            <pc:docMk/>
            <pc:sldMk cId="1716876123" sldId="1875"/>
            <ac:inkMk id="166" creationId="{5970D2B1-1F88-491D-92B7-2F6B21D0F6F3}"/>
          </ac:inkMkLst>
        </pc:inkChg>
      </pc:sldChg>
      <pc:sldChg chg="del">
        <pc:chgData name="Sherif Khattab" userId="c83b1e15-36f3-4f46-aceb-05aac24c545e" providerId="ADAL" clId="{765E29AF-DB58-4025-A9E7-1BD6AAD1841B}" dt="2021-02-15T05:24:53.272" v="178" actId="47"/>
        <pc:sldMkLst>
          <pc:docMk/>
          <pc:sldMk cId="1854151989" sldId="1875"/>
        </pc:sldMkLst>
      </pc:sldChg>
      <pc:sldChg chg="del">
        <pc:chgData name="Sherif Khattab" userId="c83b1e15-36f3-4f46-aceb-05aac24c545e" providerId="ADAL" clId="{765E29AF-DB58-4025-A9E7-1BD6AAD1841B}" dt="2021-02-15T05:28:07.688" v="420" actId="47"/>
        <pc:sldMkLst>
          <pc:docMk/>
          <pc:sldMk cId="972574410" sldId="1876"/>
        </pc:sldMkLst>
      </pc:sldChg>
      <pc:sldChg chg="addSp delSp modSp add mod">
        <pc:chgData name="Sherif Khattab" userId="c83b1e15-36f3-4f46-aceb-05aac24c545e" providerId="ADAL" clId="{765E29AF-DB58-4025-A9E7-1BD6AAD1841B}" dt="2021-02-15T06:14:36.448" v="1640"/>
        <pc:sldMkLst>
          <pc:docMk/>
          <pc:sldMk cId="3666274250" sldId="1876"/>
        </pc:sldMkLst>
        <pc:grpChg chg="del">
          <ac:chgData name="Sherif Khattab" userId="c83b1e15-36f3-4f46-aceb-05aac24c545e" providerId="ADAL" clId="{765E29AF-DB58-4025-A9E7-1BD6AAD1841B}" dt="2021-02-15T06:10:27.964" v="1515" actId="478"/>
          <ac:grpSpMkLst>
            <pc:docMk/>
            <pc:sldMk cId="3666274250" sldId="1876"/>
            <ac:grpSpMk id="62" creationId="{2DC3B564-353B-4095-8C20-145C62D892D7}"/>
          </ac:grpSpMkLst>
        </pc:grpChg>
        <pc:grpChg chg="mod">
          <ac:chgData name="Sherif Khattab" userId="c83b1e15-36f3-4f46-aceb-05aac24c545e" providerId="ADAL" clId="{765E29AF-DB58-4025-A9E7-1BD6AAD1841B}" dt="2021-02-15T06:10:33.838" v="1519"/>
          <ac:grpSpMkLst>
            <pc:docMk/>
            <pc:sldMk cId="3666274250" sldId="1876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0:37.655" v="1523"/>
          <ac:grpSpMkLst>
            <pc:docMk/>
            <pc:sldMk cId="3666274250" sldId="1876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10:20.864" v="1514" actId="478"/>
          <ac:grpSpMkLst>
            <pc:docMk/>
            <pc:sldMk cId="3666274250" sldId="1876"/>
            <ac:grpSpMk id="86" creationId="{04C86BCF-3E0B-4F99-84F5-C0A48D210869}"/>
          </ac:grpSpMkLst>
        </pc:grp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66" creationId="{86076C2C-DBC8-4389-A226-BFC2A6DC0380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0" creationId="{D3110A01-39D2-4F03-8A79-F05234C2E4A9}"/>
          </ac:inkMkLst>
        </pc:inkChg>
        <pc:inkChg chg="add mod">
          <ac:chgData name="Sherif Khattab" userId="c83b1e15-36f3-4f46-aceb-05aac24c545e" providerId="ADAL" clId="{765E29AF-DB58-4025-A9E7-1BD6AAD1841B}" dt="2021-02-15T06:10:33.838" v="1519"/>
          <ac:inkMkLst>
            <pc:docMk/>
            <pc:sldMk cId="3666274250" sldId="1876"/>
            <ac:inkMk id="71" creationId="{48A6FBE4-4ED1-4D86-BA8C-E50763CF2703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78" creationId="{6FE9F9E2-180D-4C68-A4AC-0DA4C9C7C3CE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0" creationId="{6BE05AFE-881B-4B18-886E-1FE248844A3F}"/>
          </ac:inkMkLst>
        </pc:inkChg>
        <pc:inkChg chg="add mod">
          <ac:chgData name="Sherif Khattab" userId="c83b1e15-36f3-4f46-aceb-05aac24c545e" providerId="ADAL" clId="{765E29AF-DB58-4025-A9E7-1BD6AAD1841B}" dt="2021-02-15T06:10:37.655" v="1523"/>
          <ac:inkMkLst>
            <pc:docMk/>
            <pc:sldMk cId="3666274250" sldId="1876"/>
            <ac:inkMk id="81" creationId="{62357F5A-2DF7-47A2-B99C-AA7FCDB6C84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8" creationId="{A6057666-F8F0-4BAE-B261-C65A4485D4C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09" creationId="{5B5D8060-C0AC-4887-B2B7-973373269EF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0" creationId="{6711F752-B8F9-4B4C-AB88-C00C77CF89F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1" creationId="{60E66CBA-E5AD-4489-BD04-4260656A9D2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2" creationId="{865DFAC5-FE6C-4419-9070-6D062C24141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3" creationId="{F34BAEB4-BD4C-4CA3-BD4A-F88B89CCB6B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4" creationId="{331E0615-D41B-46FE-A5DC-55D4A5046C4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5" creationId="{1974B1CF-9FD6-4CA6-88AF-067AB3E92B3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6" creationId="{6F6117AB-6BED-48FB-B474-93B8F68DB1E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7" creationId="{6CF1E460-69B3-4F4B-BC4F-08FD4337392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8" creationId="{F32EC46B-02CA-4838-9002-5DFE94E98BC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19" creationId="{AB69BBAB-24D9-4EFB-9B27-6FEA96700E0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0" creationId="{A9D189E3-927B-4AA7-A9A6-D0132E9CC50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1" creationId="{1C13B43A-4F6E-4FF8-881E-0525283F427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2" creationId="{FD0AA6C0-22D6-4564-9A5D-2ABA9C6193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3" creationId="{5F9C7F6A-9E89-4A5F-AB5A-7D05C195C91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4" creationId="{C78D46DD-2645-4B8D-A77A-DF8315853C0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5" creationId="{FDD36EC5-1488-4865-8E99-923F2C87A4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6" creationId="{871291D7-C26F-4FE3-8206-9A125B50CE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7" creationId="{8767B5AC-BFF5-4577-B970-3FD8418577D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8" creationId="{C2424EB8-AC9C-423F-AC44-E23788EC40F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29" creationId="{BA060A01-2E6E-4EC3-8740-236C66DE6A7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0" creationId="{3291F209-D057-441A-84F0-5024ADB0BEB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1" creationId="{0B7775CA-89E4-45F8-B763-660C9EA2E6F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2" creationId="{9387F8B3-D197-4340-A506-6F9B8A47654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3" creationId="{8392B128-7943-4D48-A5A9-8EB57070F2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4" creationId="{AC4EA082-1FCC-4CD8-9815-0889EEFBB0BC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5" creationId="{1F3AEED9-7996-45BD-9F1E-B3FE270D347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6" creationId="{8B15E102-F0E6-4B2A-BB31-F4A3662059ED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7" creationId="{6FCAB396-DCA1-47DA-9BE5-4FB8BA1A372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8" creationId="{A655C617-B6C3-476A-BE45-98606C3355E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39" creationId="{EB477BF5-33FF-4E85-9418-F8BF1D3C997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0" creationId="{E8B6C73F-EBC4-4A82-A28F-D1D867356B3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1" creationId="{9A3C1999-9B18-45F9-B720-5A76DCBE3D8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2" creationId="{C6D6BD00-5588-461B-983F-CBE247D8DB4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3" creationId="{691FCCBF-05E4-4232-98D1-39DD8933A69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4" creationId="{8A0C2900-3510-4E12-96EC-7601A7590ED4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5" creationId="{261805EC-438F-4698-AD74-2F824743BA7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6" creationId="{A1A9B9B6-BBB5-4619-BAD9-19E6A08BFB2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7" creationId="{710BC165-8903-406E-B8A7-CA623987AF8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8" creationId="{428956F8-BB1E-4A26-82DB-72E95086025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49" creationId="{3B774B40-290E-4F82-B3FE-1056F73C481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0" creationId="{5E4DC77E-51A0-4F14-8160-06CF85DBD3A3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1" creationId="{DEB2724D-87A2-42AC-B5BD-DCEA987B95EF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2" creationId="{34F5E32D-FBE3-4F3C-B607-F38DCD944C9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3" creationId="{4001EFE7-F1FA-4966-8D8A-FED2CF058042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4" creationId="{A249457F-961F-4CBC-84D0-2DE6C56CE37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5" creationId="{03281139-F924-48C8-B5E6-00EFB70ACD85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6" creationId="{848614EE-B0B2-4449-B9C9-BEE8A5F9015A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7" creationId="{5A8DF1B6-15D1-498C-88AD-CCE54FC6B1B6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8" creationId="{A5EF4040-071B-4448-860E-1425245D7A69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59" creationId="{76DAD438-DE24-430B-8817-EF4903895BA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0" creationId="{2002AEAE-3EF2-47A6-86A0-AB103E4240F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1" creationId="{37897849-DFE6-4314-8462-77704FDAF917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2" creationId="{ED7C3976-F284-4F18-B8B0-E371F43FD680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3" creationId="{E11ABDCC-8136-4E0C-818E-C28322015171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4" creationId="{5F69A3F4-9D65-424D-9041-4E37358835BE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5" creationId="{42C6989F-34E7-4542-90C8-36C8230DB868}"/>
          </ac:inkMkLst>
        </pc:inkChg>
        <pc:inkChg chg="add mod">
          <ac:chgData name="Sherif Khattab" userId="c83b1e15-36f3-4f46-aceb-05aac24c545e" providerId="ADAL" clId="{765E29AF-DB58-4025-A9E7-1BD6AAD1841B}" dt="2021-02-15T06:14:36.448" v="1640"/>
          <ac:inkMkLst>
            <pc:docMk/>
            <pc:sldMk cId="3666274250" sldId="1876"/>
            <ac:inkMk id="166" creationId="{2581605C-4EE0-405C-BEE5-BC371FA6003D}"/>
          </ac:inkMkLst>
        </pc:inkChg>
      </pc:sldChg>
      <pc:sldChg chg="del">
        <pc:chgData name="Sherif Khattab" userId="c83b1e15-36f3-4f46-aceb-05aac24c545e" providerId="ADAL" clId="{765E29AF-DB58-4025-A9E7-1BD6AAD1841B}" dt="2021-02-15T05:28:10.479" v="422" actId="47"/>
        <pc:sldMkLst>
          <pc:docMk/>
          <pc:sldMk cId="422302577" sldId="1877"/>
        </pc:sldMkLst>
      </pc:sldChg>
      <pc:sldChg chg="addSp delSp modSp add mod">
        <pc:chgData name="Sherif Khattab" userId="c83b1e15-36f3-4f46-aceb-05aac24c545e" providerId="ADAL" clId="{765E29AF-DB58-4025-A9E7-1BD6AAD1841B}" dt="2021-02-15T06:16:04.300" v="1655" actId="478"/>
        <pc:sldMkLst>
          <pc:docMk/>
          <pc:sldMk cId="1150600414" sldId="1877"/>
        </pc:sldMkLst>
        <pc:grpChg chg="mod">
          <ac:chgData name="Sherif Khattab" userId="c83b1e15-36f3-4f46-aceb-05aac24c545e" providerId="ADAL" clId="{765E29AF-DB58-4025-A9E7-1BD6AAD1841B}" dt="2021-02-15T06:11:05.544" v="1530"/>
          <ac:grpSpMkLst>
            <pc:docMk/>
            <pc:sldMk cId="1150600414" sldId="1877"/>
            <ac:grpSpMk id="62" creationId="{075929D9-778D-4EE5-BD49-E40EF557FBE8}"/>
          </ac:grpSpMkLst>
        </pc:grpChg>
        <pc:grpChg chg="del">
          <ac:chgData name="Sherif Khattab" userId="c83b1e15-36f3-4f46-aceb-05aac24c545e" providerId="ADAL" clId="{765E29AF-DB58-4025-A9E7-1BD6AAD1841B}" dt="2021-02-15T06:10:58.725" v="1525" actId="478"/>
          <ac:grpSpMkLst>
            <pc:docMk/>
            <pc:sldMk cId="1150600414" sldId="1877"/>
            <ac:grpSpMk id="75" creationId="{CF08F5E6-6EB6-4B3D-B75E-F31766647912}"/>
          </ac:grpSpMkLst>
        </pc:grpChg>
        <pc:grpChg chg="del">
          <ac:chgData name="Sherif Khattab" userId="c83b1e15-36f3-4f46-aceb-05aac24c545e" providerId="ADAL" clId="{765E29AF-DB58-4025-A9E7-1BD6AAD1841B}" dt="2021-02-15T06:11:01.314" v="1526" actId="478"/>
          <ac:grpSpMkLst>
            <pc:docMk/>
            <pc:sldMk cId="1150600414" sldId="1877"/>
            <ac:grpSpMk id="77" creationId="{F981D7C6-543C-4D16-9CD2-CFA02EAA6C3F}"/>
          </ac:grpSpMkLst>
        </pc:grpChg>
        <pc:grpChg chg="mod">
          <ac:chgData name="Sherif Khattab" userId="c83b1e15-36f3-4f46-aceb-05aac24c545e" providerId="ADAL" clId="{765E29AF-DB58-4025-A9E7-1BD6AAD1841B}" dt="2021-02-15T06:11:08.168" v="1534"/>
          <ac:grpSpMkLst>
            <pc:docMk/>
            <pc:sldMk cId="1150600414" sldId="1877"/>
            <ac:grpSpMk id="86" creationId="{35E1BCCB-807A-4A81-8D30-51FD5D83F821}"/>
          </ac:grpSpMkLst>
        </pc:grpChg>
        <pc:grpChg chg="add del mod">
          <ac:chgData name="Sherif Khattab" userId="c83b1e15-36f3-4f46-aceb-05aac24c545e" providerId="ADAL" clId="{765E29AF-DB58-4025-A9E7-1BD6AAD1841B}" dt="2021-02-15T06:16:00.890" v="1654" actId="478"/>
          <ac:grpSpMkLst>
            <pc:docMk/>
            <pc:sldMk cId="1150600414" sldId="1877"/>
            <ac:grpSpMk id="228" creationId="{B7D4E6DA-D2A6-494E-858D-6690C91A8E62}"/>
          </ac:grpSpMkLst>
        </pc:grp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59" creationId="{D4CD3800-8575-4A4B-9AC8-43AFD0627BF3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0" creationId="{FC4F7024-E6A9-4AF2-A582-B5FFFDF44D9F}"/>
          </ac:inkMkLst>
        </pc:inkChg>
        <pc:inkChg chg="add mod">
          <ac:chgData name="Sherif Khattab" userId="c83b1e15-36f3-4f46-aceb-05aac24c545e" providerId="ADAL" clId="{765E29AF-DB58-4025-A9E7-1BD6AAD1841B}" dt="2021-02-15T06:11:05.544" v="1530"/>
          <ac:inkMkLst>
            <pc:docMk/>
            <pc:sldMk cId="1150600414" sldId="1877"/>
            <ac:inkMk id="61" creationId="{CF6568E4-FE2C-47BC-A96F-64828AE73AC7}"/>
          </ac:inkMkLst>
        </pc:inkChg>
        <pc:inkChg chg="add del">
          <ac:chgData name="Sherif Khattab" userId="c83b1e15-36f3-4f46-aceb-05aac24c545e" providerId="ADAL" clId="{765E29AF-DB58-4025-A9E7-1BD6AAD1841B}" dt="2021-02-15T06:15:57.192" v="1653" actId="478"/>
          <ac:inkMkLst>
            <pc:docMk/>
            <pc:sldMk cId="1150600414" sldId="1877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3" creationId="{C0F20B1F-A232-4B4A-953B-1C3CEAF1E24B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4" creationId="{AA233A6A-F410-49EE-AD5E-DBDA50C493FE}"/>
          </ac:inkMkLst>
        </pc:inkChg>
        <pc:inkChg chg="add mod">
          <ac:chgData name="Sherif Khattab" userId="c83b1e15-36f3-4f46-aceb-05aac24c545e" providerId="ADAL" clId="{765E29AF-DB58-4025-A9E7-1BD6AAD1841B}" dt="2021-02-15T06:11:08.168" v="1534"/>
          <ac:inkMkLst>
            <pc:docMk/>
            <pc:sldMk cId="1150600414" sldId="1877"/>
            <ac:inkMk id="85" creationId="{933836F1-79D7-45D3-A067-16164CEDA64C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90" creationId="{63E715CB-298E-4B92-B12D-620810BF4E3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8" creationId="{65F05E2B-121B-4A7D-B4D6-E25F617842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09" creationId="{23F852A7-8E55-444C-8A68-0E78739FF7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0" creationId="{69BBA2F1-205C-4A1C-8DB0-46B0284C07B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1" creationId="{4D783BAE-CE2A-4550-9808-0A8AFF82F27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2" creationId="{E5BB6CDD-CE6D-4F80-97C1-3E2AF991167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3" creationId="{7B65B67E-4157-4C81-8018-F363AC2C8B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4" creationId="{902B7135-EF83-4A4A-88BC-1A0ACDBC237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5" creationId="{6886398A-6117-4401-9572-97DCF723785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6" creationId="{50581157-FD0C-45E7-B053-2BEE656BC39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7" creationId="{53B20B64-35C0-4DC8-9D51-89FC611F5FE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8" creationId="{E64A2623-5C34-49D3-A2D4-6AAEC6EC80F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19" creationId="{E208A03A-C59E-40F4-8752-824A90BA085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0" creationId="{994E3F1A-582E-4271-8AAB-154A2BFF2D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1" creationId="{862444B0-F6C3-4932-879F-C4797B180EA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2" creationId="{0C04D51D-A80B-48D4-B81B-C2EACA36321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3" creationId="{14CA4E3E-95F1-45AE-8A9C-4AAA207C8DD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4" creationId="{83EB18F9-63FA-453B-B41D-9776D0EFE36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5" creationId="{C8957839-99D7-4CFF-B224-6E470C9403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6" creationId="{B5848995-F35B-4D44-ACD8-FB2ED19D514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7" creationId="{6DFCE969-521C-4309-9B90-7A66185657E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8" creationId="{DCD2B937-5F92-4D46-A429-0944CFD8AE7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29" creationId="{C16BFC8D-078C-41FD-9545-659EABC04B8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0" creationId="{3554681E-C215-4113-A5E7-E976A91780D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1" creationId="{4F7020AE-E8EE-4A96-BBB7-23F4527DA3A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2" creationId="{DDFBC99E-E08D-4C23-826F-FC6AC495347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3" creationId="{E7394752-D0B6-414F-BB3D-C7E79A405A0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4" creationId="{89F57BF7-DE72-41B6-A50D-E1C024A9462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5" creationId="{1B367C32-C6D0-41D0-8C72-9D69BC9F210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6" creationId="{21E3AE4B-EEB2-48CE-80EA-E1BCC67F675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7" creationId="{F61A3037-D4AE-464C-AC7A-E31BC51E118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8" creationId="{CD581F09-2EEA-491B-9867-995AEDAB50D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39" creationId="{E2DFF4C1-9972-4A33-A31F-94EE5C496FE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0" creationId="{F1F4A8F7-C34C-4C68-9056-2028E5B688CB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1" creationId="{5874BAEC-A384-4DEE-B454-3EAB8430816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2" creationId="{CF8A3700-03F6-4FA0-9917-5BCA36F5833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3" creationId="{DA0510C8-AA96-41B1-A5C8-45F02FE1F14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4" creationId="{579BCE9F-D634-4786-89C7-83B7D90EB272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5" creationId="{9BAE2743-C26D-417E-8002-B8F005E928E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6" creationId="{B0301B45-4906-4144-A8E1-2B0EC706E8A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7" creationId="{AAF23EC8-E2A7-44FD-9518-861B40733D09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8" creationId="{0B3747E4-051D-47A1-B112-DBE1C8FE7204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49" creationId="{21DA0B5A-0F75-4B5E-880E-9717C4F5DF1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0" creationId="{C635AEBF-3F84-4BB3-BE8D-1892D1433D4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1" creationId="{9356FB54-9728-40BF-902E-94ADB4846D01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2" creationId="{0FE89A59-13CA-4F63-8793-A54C15874BEE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3" creationId="{6F8978DB-CE39-41E1-859A-6FE00D622D1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4" creationId="{E82E1DCB-DF79-45A7-808B-A7BA9F11A0B0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5" creationId="{69C8F739-FDD7-442E-A3AC-979B9DEFD796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6" creationId="{8C5B005B-D28F-4B01-A415-2C8BD9908957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7" creationId="{CAB303CE-C7B6-4018-8863-0982275BD77A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8" creationId="{A845CF0B-91FA-4EB7-BBA0-D30E0A33C46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59" creationId="{D01AA587-11E4-4B11-AFDC-30EC3A020B1D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0" creationId="{448FA34D-50AF-425A-9662-F7A5308BB74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1" creationId="{8689A208-EFBF-4E53-9BBE-CC2AC5DBA933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2" creationId="{C791DD46-9058-4F03-9517-5AF45E420378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3" creationId="{7AB0381A-7584-4991-8C46-CE74EB5B993C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4" creationId="{84E4CCBD-F9BA-43E3-8FA3-5997CDC35695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5" creationId="{D15CC5C7-DDEF-496F-90BF-5C031D8278EF}"/>
          </ac:inkMkLst>
        </pc:inkChg>
        <pc:inkChg chg="add mod">
          <ac:chgData name="Sherif Khattab" userId="c83b1e15-36f3-4f46-aceb-05aac24c545e" providerId="ADAL" clId="{765E29AF-DB58-4025-A9E7-1BD6AAD1841B}" dt="2021-02-15T06:14:37.670" v="1641"/>
          <ac:inkMkLst>
            <pc:docMk/>
            <pc:sldMk cId="1150600414" sldId="1877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7" creationId="{390DC754-5FF8-4CA2-BAB8-5731B38073A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8" creationId="{805A9EA3-0F5B-4E05-ABEB-42346E82035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69" creationId="{B11BCC12-D3AF-4B5B-82D6-F389BB33022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0" creationId="{5E329BBB-1472-4FF9-9D3F-3EEAA3CC25B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1" creationId="{1EAEB373-D04D-4737-B2A6-80EC22E9A59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2" creationId="{0974E14C-E4D2-4D69-A728-EBFE4E40CEC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3" creationId="{D505F505-D86E-495C-AE65-2EAF74A3BDF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4" creationId="{68A5B5D3-C1B1-42A1-AB24-D37A88DBA28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5" creationId="{0832FFD9-8F3F-47BC-9754-1FB8E1DDF9E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6" creationId="{814FD0CB-10EE-48E3-9A3A-E4CA72725BC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7" creationId="{1BE273AF-B9FB-4285-A03D-20DA15AD87AC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8" creationId="{8491A32D-88FE-4D74-B7B3-7AD8846DB30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79" creationId="{D014B3C3-E86B-409E-8431-49FDAE7D787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0" creationId="{E7A3ED21-BB33-46DB-BD36-54E830ACB40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1" creationId="{FB709685-BE84-4737-A9BC-04F6BAFC8EB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2" creationId="{886CD159-9A63-4506-9D4F-E55CC4FF37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3" creationId="{14CC591E-9113-42B7-A5BC-2F4C663FB34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4" creationId="{35829C96-C4F0-4D06-9485-2D82C2239342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5" creationId="{2C1EB19D-E59A-40DB-8096-97A664E960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6" creationId="{56F205BF-A355-4517-947E-55CD9FF24A4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7" creationId="{71B05556-568B-412E-9FBC-77A37ECB59D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8" creationId="{B5F63C05-78E1-4823-A6F9-E1501D7984E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89" creationId="{F9D7A4B4-59F1-4093-A8DA-CD97FE828FD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0" creationId="{034E0203-7CFD-40D2-BDC1-F6FC59B037B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1" creationId="{3F8549C8-8DD1-4C2B-952C-2719F51F89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2" creationId="{CCD4F7E1-ADC6-4365-BD51-3AF8E7C5226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3" creationId="{0029017D-E725-4737-8B17-D59724EFA73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4" creationId="{A9CA43DD-5D98-4C8F-8B50-A7D32BE0669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5" creationId="{D2905A81-58DC-44B5-B615-C4F0E13294B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6" creationId="{AE3A0E7D-43F4-4957-8DE0-2E1E24A8F9E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7" creationId="{19A68D06-74FA-48E5-B691-860251C90DA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8" creationId="{66AE5ABE-86AB-4206-A2CF-1E006114887E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199" creationId="{2C3556C9-17B6-4072-8549-7721EBDDF378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0" creationId="{7D0CF682-2377-48A3-B67D-DA5E17B6C3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1" creationId="{ED35E59B-FDD6-4B03-A6E5-18A01D301F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2" creationId="{83FA694D-B338-40A0-AC93-E0284D5E73A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3" creationId="{BCBFACCF-FF6E-482A-9AAC-7808577B4D0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4" creationId="{56212C0A-2C75-4D7C-9F14-83B6AB23A64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5" creationId="{3DF6DA71-87C2-4EED-8FB3-3A79C11946C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6" creationId="{D92E5DF0-599E-4288-95CA-952FFA71E1F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7" creationId="{44B89ADD-95F3-4DF6-9395-0FC01AB41D8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8" creationId="{4E59F673-33C2-4E41-B502-FEA74039148B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09" creationId="{9625ECD2-7FF1-4717-B4EA-1C6C7D9A689F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0" creationId="{E4F8FAFE-7ED5-45AB-973F-C39B82AB8F1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1" creationId="{933D076B-2BF0-45DA-A26E-ECAFD275AE3D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2" creationId="{0C17165D-815C-4CAC-A229-27EDE93102C7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3" creationId="{1D7D12C9-8662-4292-98A0-AD4530DD414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4" creationId="{9C639B6E-2D37-40D6-9797-191E2ED706E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5" creationId="{BB584000-8FAC-4C46-A2DC-7CBB43B1764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6" creationId="{01F352D4-4FAF-4470-ABD2-C9DE42343880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7" creationId="{FC01032C-DFA7-4398-83C9-B55F7A76452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8" creationId="{AC019C62-1BFA-4789-9710-5890E1407459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19" creationId="{4C03381D-2D0A-41CD-B614-5EC068D14D2A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0" creationId="{95F50A75-D79B-4B91-8718-BBF563FFF973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1" creationId="{53D42174-7136-4AEB-B10B-5B306D2457E4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2" creationId="{CBCD7C15-B157-4F2B-8669-029468CA69B6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3" creationId="{D8AF92F7-2D80-4922-BFCB-5F0E818912C5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4" creationId="{6037B7BF-E064-4FBA-863E-7DF654F51D11}"/>
          </ac:inkMkLst>
        </pc:inkChg>
        <pc:inkChg chg="add del mod">
          <ac:chgData name="Sherif Khattab" userId="c83b1e15-36f3-4f46-aceb-05aac24c545e" providerId="ADAL" clId="{765E29AF-DB58-4025-A9E7-1BD6AAD1841B}" dt="2021-02-15T06:14:44.675" v="1643"/>
          <ac:inkMkLst>
            <pc:docMk/>
            <pc:sldMk cId="1150600414" sldId="1877"/>
            <ac:inkMk id="225" creationId="{6A768273-DD08-4873-937F-97840E6A6924}"/>
          </ac:inkMkLst>
        </pc:inkChg>
        <pc:inkChg chg="add del mod topLvl">
          <ac:chgData name="Sherif Khattab" userId="c83b1e15-36f3-4f46-aceb-05aac24c545e" providerId="ADAL" clId="{765E29AF-DB58-4025-A9E7-1BD6AAD1841B}" dt="2021-02-15T06:16:04.300" v="1655" actId="478"/>
          <ac:inkMkLst>
            <pc:docMk/>
            <pc:sldMk cId="1150600414" sldId="1877"/>
            <ac:inkMk id="226" creationId="{299F39EB-273D-4A1D-99F0-114946ECCFE8}"/>
          </ac:inkMkLst>
        </pc:inkChg>
        <pc:inkChg chg="add del mod topLvl">
          <ac:chgData name="Sherif Khattab" userId="c83b1e15-36f3-4f46-aceb-05aac24c545e" providerId="ADAL" clId="{765E29AF-DB58-4025-A9E7-1BD6AAD1841B}" dt="2021-02-15T06:16:00.890" v="1654" actId="478"/>
          <ac:inkMkLst>
            <pc:docMk/>
            <pc:sldMk cId="1150600414" sldId="1877"/>
            <ac:inkMk id="227" creationId="{43CED266-B2D4-448C-899F-FA86E9E7213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6:49.764" v="1670"/>
        <pc:sldMkLst>
          <pc:docMk/>
          <pc:sldMk cId="1431325307" sldId="1878"/>
        </pc:sldMkLst>
        <pc:grpChg chg="del mod">
          <ac:chgData name="Sherif Khattab" userId="c83b1e15-36f3-4f46-aceb-05aac24c545e" providerId="ADAL" clId="{765E29AF-DB58-4025-A9E7-1BD6AAD1841B}" dt="2021-02-15T06:15:10.031" v="1650" actId="478"/>
          <ac:grpSpMkLst>
            <pc:docMk/>
            <pc:sldMk cId="1431325307" sldId="1878"/>
            <ac:grpSpMk id="62" creationId="{075929D9-778D-4EE5-BD49-E40EF557FBE8}"/>
          </ac:grpSpMkLst>
        </pc:grpChg>
        <pc:grpChg chg="mod">
          <ac:chgData name="Sherif Khattab" userId="c83b1e15-36f3-4f46-aceb-05aac24c545e" providerId="ADAL" clId="{765E29AF-DB58-4025-A9E7-1BD6AAD1841B}" dt="2021-02-15T06:16:37.657" v="1662"/>
          <ac:grpSpMkLst>
            <pc:docMk/>
            <pc:sldMk cId="1431325307" sldId="1878"/>
            <ac:grpSpMk id="70" creationId="{681A6CD1-6782-49CC-847F-764FC7475464}"/>
          </ac:grpSpMkLst>
        </pc:grpChg>
        <pc:grpChg chg="del">
          <ac:chgData name="Sherif Khattab" userId="c83b1e15-36f3-4f46-aceb-05aac24c545e" providerId="ADAL" clId="{765E29AF-DB58-4025-A9E7-1BD6AAD1841B}" dt="2021-02-15T06:16:30.140" v="1658" actId="478"/>
          <ac:grpSpMkLst>
            <pc:docMk/>
            <pc:sldMk cId="1431325307" sldId="1878"/>
            <ac:grpSpMk id="73" creationId="{B88A9A75-4EE1-4FA0-8CF1-5639180C7A0D}"/>
          </ac:grpSpMkLst>
        </pc:grpChg>
        <pc:grpChg chg="mod">
          <ac:chgData name="Sherif Khattab" userId="c83b1e15-36f3-4f46-aceb-05aac24c545e" providerId="ADAL" clId="{765E29AF-DB58-4025-A9E7-1BD6AAD1841B}" dt="2021-02-15T06:16:46.638" v="1666"/>
          <ac:grpSpMkLst>
            <pc:docMk/>
            <pc:sldMk cId="1431325307" sldId="1878"/>
            <ac:grpSpMk id="167" creationId="{736ACB73-EC6F-4C32-8E35-4AB8E1DA5ECA}"/>
          </ac:grpSpMkLst>
        </pc:grpChg>
        <pc:grpChg chg="mod">
          <ac:chgData name="Sherif Khattab" userId="c83b1e15-36f3-4f46-aceb-05aac24c545e" providerId="ADAL" clId="{765E29AF-DB58-4025-A9E7-1BD6AAD1841B}" dt="2021-02-15T06:16:49.764" v="1670"/>
          <ac:grpSpMkLst>
            <pc:docMk/>
            <pc:sldMk cId="1431325307" sldId="1878"/>
            <ac:grpSpMk id="171" creationId="{BF369896-CE8E-4088-8B54-D122B735F320}"/>
          </ac:grpSpMkLst>
        </pc:grpChg>
        <pc:grpChg chg="del">
          <ac:chgData name="Sherif Khattab" userId="c83b1e15-36f3-4f46-aceb-05aac24c545e" providerId="ADAL" clId="{765E29AF-DB58-4025-A9E7-1BD6AAD1841B}" dt="2021-02-15T06:16:28.330" v="1656" actId="478"/>
          <ac:grpSpMkLst>
            <pc:docMk/>
            <pc:sldMk cId="1431325307" sldId="1878"/>
            <ac:grpSpMk id="228" creationId="{B7D4E6DA-D2A6-494E-858D-6690C91A8E62}"/>
          </ac:grpSpMkLst>
        </pc:grpChg>
        <pc:inkChg chg="add">
          <ac:chgData name="Sherif Khattab" userId="c83b1e15-36f3-4f46-aceb-05aac24c545e" providerId="ADAL" clId="{765E29AF-DB58-4025-A9E7-1BD6AAD1841B}" dt="2021-02-15T06:15:28.545" v="1651" actId="9405"/>
          <ac:inkMkLst>
            <pc:docMk/>
            <pc:sldMk cId="1431325307" sldId="1878"/>
            <ac:inkMk id="63" creationId="{C749971E-62DE-4041-A239-9AF716EA30E1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4" creationId="{5E99B167-9EE9-4952-8557-D02DF8D8E200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5" creationId="{4A9C2F1C-7657-4FF8-85D5-29C1FCD0E832}"/>
          </ac:inkMkLst>
        </pc:inkChg>
        <pc:inkChg chg="add mod">
          <ac:chgData name="Sherif Khattab" userId="c83b1e15-36f3-4f46-aceb-05aac24c545e" providerId="ADAL" clId="{765E29AF-DB58-4025-A9E7-1BD6AAD1841B}" dt="2021-02-15T06:16:37.657" v="1662"/>
          <ac:inkMkLst>
            <pc:docMk/>
            <pc:sldMk cId="1431325307" sldId="1878"/>
            <ac:inkMk id="66" creationId="{FF01270E-F9F2-4D4E-84C2-046617A484CF}"/>
          </ac:inkMkLst>
        </pc:inkChg>
        <pc:inkChg chg="del">
          <ac:chgData name="Sherif Khattab" userId="c83b1e15-36f3-4f46-aceb-05aac24c545e" providerId="ADAL" clId="{765E29AF-DB58-4025-A9E7-1BD6AAD1841B}" dt="2021-02-15T06:16:29.290" v="1657" actId="478"/>
          <ac:inkMkLst>
            <pc:docMk/>
            <pc:sldMk cId="1431325307" sldId="1878"/>
            <ac:inkMk id="67" creationId="{0F7A93C4-1463-4136-9278-98CA9992BCFF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1" creationId="{F78668EB-2CDA-459F-A8A7-3F7C3147A60A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5" creationId="{6D8949EC-56B5-4422-A4A1-E076E03DCBD7}"/>
          </ac:inkMkLst>
        </pc:inkChg>
        <pc:inkChg chg="add mod">
          <ac:chgData name="Sherif Khattab" userId="c83b1e15-36f3-4f46-aceb-05aac24c545e" providerId="ADAL" clId="{765E29AF-DB58-4025-A9E7-1BD6AAD1841B}" dt="2021-02-15T06:16:46.638" v="1666"/>
          <ac:inkMkLst>
            <pc:docMk/>
            <pc:sldMk cId="1431325307" sldId="1878"/>
            <ac:inkMk id="77" creationId="{D9C56F3B-5287-441B-BAE1-A0963008695D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8" creationId="{DD7738DD-30DF-44FE-A63D-7B91120F0AD9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69" creationId="{AC2DF76D-A088-4AE5-8D65-6E6C77A3CC77}"/>
          </ac:inkMkLst>
        </pc:inkChg>
        <pc:inkChg chg="add mod">
          <ac:chgData name="Sherif Khattab" userId="c83b1e15-36f3-4f46-aceb-05aac24c545e" providerId="ADAL" clId="{765E29AF-DB58-4025-A9E7-1BD6AAD1841B}" dt="2021-02-15T06:16:49.764" v="1670"/>
          <ac:inkMkLst>
            <pc:docMk/>
            <pc:sldMk cId="1431325307" sldId="1878"/>
            <ac:inkMk id="170" creationId="{02B851E4-B6CA-4B04-9F33-779FE3CE1D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17:35.635" v="1685"/>
        <pc:sldMkLst>
          <pc:docMk/>
          <pc:sldMk cId="2558269334" sldId="1879"/>
        </pc:sldMkLst>
        <pc:grpChg chg="mod">
          <ac:chgData name="Sherif Khattab" userId="c83b1e15-36f3-4f46-aceb-05aac24c545e" providerId="ADAL" clId="{765E29AF-DB58-4025-A9E7-1BD6AAD1841B}" dt="2021-02-15T06:17:07.013" v="1676"/>
          <ac:grpSpMkLst>
            <pc:docMk/>
            <pc:sldMk cId="2558269334" sldId="1879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17:01.781" v="1672" actId="478"/>
          <ac:grpSpMkLst>
            <pc:docMk/>
            <pc:sldMk cId="2558269334" sldId="1879"/>
            <ac:grpSpMk id="70" creationId="{681A6CD1-6782-49CC-847F-764FC7475464}"/>
          </ac:grpSpMkLst>
        </pc:grpChg>
        <pc:grpChg chg="mod">
          <ac:chgData name="Sherif Khattab" userId="c83b1e15-36f3-4f46-aceb-05aac24c545e" providerId="ADAL" clId="{765E29AF-DB58-4025-A9E7-1BD6AAD1841B}" dt="2021-02-15T06:17:32.138" v="1681"/>
          <ac:grpSpMkLst>
            <pc:docMk/>
            <pc:sldMk cId="2558269334" sldId="1879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17:26.862" v="1677" actId="478"/>
          <ac:grpSpMkLst>
            <pc:docMk/>
            <pc:sldMk cId="2558269334" sldId="1879"/>
            <ac:grpSpMk id="171" creationId="{BF369896-CE8E-4088-8B54-D122B735F320}"/>
          </ac:grpSpMkLst>
        </pc:grpChg>
        <pc:grpChg chg="mod">
          <ac:chgData name="Sherif Khattab" userId="c83b1e15-36f3-4f46-aceb-05aac24c545e" providerId="ADAL" clId="{765E29AF-DB58-4025-A9E7-1BD6AAD1841B}" dt="2021-02-15T06:17:35.635" v="1685"/>
          <ac:grpSpMkLst>
            <pc:docMk/>
            <pc:sldMk cId="2558269334" sldId="1879"/>
            <ac:grpSpMk id="174" creationId="{42A2FB26-E210-4E5B-9E01-CBF3664EB854}"/>
          </ac:grpSpMkLst>
        </pc:grp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59" creationId="{712D82DA-9F45-4F34-81D7-10E0811620F1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0" creationId="{06C80567-FDC9-4F02-8A4C-5E1005D60BB0}"/>
          </ac:inkMkLst>
        </pc:inkChg>
        <pc:inkChg chg="add mod">
          <ac:chgData name="Sherif Khattab" userId="c83b1e15-36f3-4f46-aceb-05aac24c545e" providerId="ADAL" clId="{765E29AF-DB58-4025-A9E7-1BD6AAD1841B}" dt="2021-02-15T06:17:07.013" v="1676"/>
          <ac:inkMkLst>
            <pc:docMk/>
            <pc:sldMk cId="2558269334" sldId="1879"/>
            <ac:inkMk id="61" creationId="{90F167F0-954C-4B07-B64A-6DA13219D94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7" creationId="{21464257-8EE2-47D4-97B7-2EF4D162BB88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8" creationId="{043D058A-91AA-4D8C-9E63-89507AA73EA0}"/>
          </ac:inkMkLst>
        </pc:inkChg>
        <pc:inkChg chg="add mod">
          <ac:chgData name="Sherif Khattab" userId="c83b1e15-36f3-4f46-aceb-05aac24c545e" providerId="ADAL" clId="{765E29AF-DB58-4025-A9E7-1BD6AAD1841B}" dt="2021-02-15T06:17:32.138" v="1681"/>
          <ac:inkMkLst>
            <pc:docMk/>
            <pc:sldMk cId="2558269334" sldId="1879"/>
            <ac:inkMk id="69" creationId="{21C82E65-C589-462F-8A66-94087553F661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90" creationId="{4DB10F7B-E10D-4851-95ED-062511FD2CC3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2" creationId="{33CA70F6-E01F-42A1-A3BA-E84670A95DC8}"/>
          </ac:inkMkLst>
        </pc:inkChg>
        <pc:inkChg chg="add mod">
          <ac:chgData name="Sherif Khattab" userId="c83b1e15-36f3-4f46-aceb-05aac24c545e" providerId="ADAL" clId="{765E29AF-DB58-4025-A9E7-1BD6AAD1841B}" dt="2021-02-15T06:17:35.635" v="1685"/>
          <ac:inkMkLst>
            <pc:docMk/>
            <pc:sldMk cId="2558269334" sldId="1879"/>
            <ac:inkMk id="173" creationId="{E237B4EC-5B78-4BAF-970E-45345ED7E4A4}"/>
          </ac:inkMkLst>
        </pc:inkChg>
      </pc:sldChg>
      <pc:sldChg chg="delSp add mod">
        <pc:chgData name="Sherif Khattab" userId="c83b1e15-36f3-4f46-aceb-05aac24c545e" providerId="ADAL" clId="{765E29AF-DB58-4025-A9E7-1BD6AAD1841B}" dt="2021-02-15T06:17:43.723" v="1687" actId="478"/>
        <pc:sldMkLst>
          <pc:docMk/>
          <pc:sldMk cId="345647495" sldId="1880"/>
        </pc:sldMkLst>
        <pc:grpChg chg="del">
          <ac:chgData name="Sherif Khattab" userId="c83b1e15-36f3-4f46-aceb-05aac24c545e" providerId="ADAL" clId="{765E29AF-DB58-4025-A9E7-1BD6AAD1841B}" dt="2021-02-15T06:17:43.723" v="1687" actId="478"/>
          <ac:grpSpMkLst>
            <pc:docMk/>
            <pc:sldMk cId="345647495" sldId="1880"/>
            <ac:grpSpMk id="62" creationId="{DE612882-24BF-46B8-BE35-B75C71D281EC}"/>
          </ac:grpSpMkLst>
        </pc:grpChg>
      </pc:sldChg>
      <pc:sldChg chg="addSp delSp modSp add mod">
        <pc:chgData name="Sherif Khattab" userId="c83b1e15-36f3-4f46-aceb-05aac24c545e" providerId="ADAL" clId="{765E29AF-DB58-4025-A9E7-1BD6AAD1841B}" dt="2021-02-15T07:00:31.579" v="2630" actId="478"/>
        <pc:sldMkLst>
          <pc:docMk/>
          <pc:sldMk cId="3088633130" sldId="1881"/>
        </pc:sldMkLst>
        <pc:spChg chg="mod">
          <ac:chgData name="Sherif Khattab" userId="c83b1e15-36f3-4f46-aceb-05aac24c545e" providerId="ADAL" clId="{765E29AF-DB58-4025-A9E7-1BD6AAD1841B}" dt="2021-02-15T06:20:11.434" v="1695" actId="20577"/>
          <ac:spMkLst>
            <pc:docMk/>
            <pc:sldMk cId="3088633130" sldId="1881"/>
            <ac:spMk id="2" creationId="{0271F974-3E48-49A6-9E5E-8AF491691129}"/>
          </ac:spMkLst>
        </pc:spChg>
        <pc:grpChg chg="mod">
          <ac:chgData name="Sherif Khattab" userId="c83b1e15-36f3-4f46-aceb-05aac24c545e" providerId="ADAL" clId="{765E29AF-DB58-4025-A9E7-1BD6AAD1841B}" dt="2021-02-15T06:59:49.037" v="2537"/>
          <ac:grpSpMkLst>
            <pc:docMk/>
            <pc:sldMk cId="3088633130" sldId="1881"/>
            <ac:grpSpMk id="58" creationId="{06555EAD-E43D-4209-876A-AC2A238DF3C0}"/>
          </ac:grpSpMkLst>
        </pc:grpChg>
        <pc:grpChg chg="del mod">
          <ac:chgData name="Sherif Khattab" userId="c83b1e15-36f3-4f46-aceb-05aac24c545e" providerId="ADAL" clId="{765E29AF-DB58-4025-A9E7-1BD6AAD1841B}" dt="2021-02-15T06:59:03.594" v="2509"/>
          <ac:grpSpMkLst>
            <pc:docMk/>
            <pc:sldMk cId="3088633130" sldId="1881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7:00:31.579" v="2630" actId="478"/>
          <ac:grpSpMkLst>
            <pc:docMk/>
            <pc:sldMk cId="3088633130" sldId="1881"/>
            <ac:grpSpMk id="73" creationId="{82C633CD-5870-4035-A5E4-EC3C5E836A16}"/>
          </ac:grpSpMkLst>
        </pc:grpChg>
        <pc:grpChg chg="del mod">
          <ac:chgData name="Sherif Khattab" userId="c83b1e15-36f3-4f46-aceb-05aac24c545e" providerId="ADAL" clId="{765E29AF-DB58-4025-A9E7-1BD6AAD1841B}" dt="2021-02-15T06:58:46.086" v="2489"/>
          <ac:grpSpMkLst>
            <pc:docMk/>
            <pc:sldMk cId="3088633130" sldId="1881"/>
            <ac:grpSpMk id="79" creationId="{54ADFD94-CAD5-4B12-853C-9FC0ECDEC1C5}"/>
          </ac:grpSpMkLst>
        </pc:grpChg>
        <pc:grpChg chg="del mod">
          <ac:chgData name="Sherif Khattab" userId="c83b1e15-36f3-4f46-aceb-05aac24c545e" providerId="ADAL" clId="{765E29AF-DB58-4025-A9E7-1BD6AAD1841B}" dt="2021-02-15T06:58:46.086" v="2490"/>
          <ac:grpSpMkLst>
            <pc:docMk/>
            <pc:sldMk cId="3088633130" sldId="1881"/>
            <ac:grpSpMk id="82" creationId="{3482CB0C-018D-47C8-A33D-77E4A4433752}"/>
          </ac:grpSpMkLst>
        </pc:grpChg>
        <pc:grpChg chg="del mod">
          <ac:chgData name="Sherif Khattab" userId="c83b1e15-36f3-4f46-aceb-05aac24c545e" providerId="ADAL" clId="{765E29AF-DB58-4025-A9E7-1BD6AAD1841B}" dt="2021-02-15T06:58:46.089" v="2496"/>
          <ac:grpSpMkLst>
            <pc:docMk/>
            <pc:sldMk cId="3088633130" sldId="1881"/>
            <ac:grpSpMk id="86" creationId="{35E1BCCB-807A-4A81-8D30-51FD5D83F821}"/>
          </ac:grpSpMkLst>
        </pc:grpChg>
        <pc:grpChg chg="del mod">
          <ac:chgData name="Sherif Khattab" userId="c83b1e15-36f3-4f46-aceb-05aac24c545e" providerId="ADAL" clId="{765E29AF-DB58-4025-A9E7-1BD6AAD1841B}" dt="2021-02-15T06:58:46.090" v="2497"/>
          <ac:grpSpMkLst>
            <pc:docMk/>
            <pc:sldMk cId="3088633130" sldId="1881"/>
            <ac:grpSpMk id="89" creationId="{92C501C0-7799-492D-8B77-3D6241EC0505}"/>
          </ac:grpSpMkLst>
        </pc:grpChg>
        <pc:grpChg chg="del mod">
          <ac:chgData name="Sherif Khattab" userId="c83b1e15-36f3-4f46-aceb-05aac24c545e" providerId="ADAL" clId="{765E29AF-DB58-4025-A9E7-1BD6AAD1841B}" dt="2021-02-15T06:58:46.088" v="2495"/>
          <ac:grpSpMkLst>
            <pc:docMk/>
            <pc:sldMk cId="3088633130" sldId="1881"/>
            <ac:grpSpMk id="167" creationId="{736ACB73-EC6F-4C32-8E35-4AB8E1DA5ECA}"/>
          </ac:grpSpMkLst>
        </pc:grpChg>
        <pc:grpChg chg="del mod">
          <ac:chgData name="Sherif Khattab" userId="c83b1e15-36f3-4f46-aceb-05aac24c545e" providerId="ADAL" clId="{765E29AF-DB58-4025-A9E7-1BD6AAD1841B}" dt="2021-02-15T06:58:46.895" v="2503"/>
          <ac:grpSpMkLst>
            <pc:docMk/>
            <pc:sldMk cId="3088633130" sldId="1881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59:19.077" v="2518"/>
          <ac:grpSpMkLst>
            <pc:docMk/>
            <pc:sldMk cId="3088633130" sldId="1881"/>
            <ac:grpSpMk id="490" creationId="{EF1737A8-14B5-4814-945B-3D5719E70EDB}"/>
          </ac:grpSpMkLst>
        </pc:grpChg>
        <pc:grpChg chg="mod">
          <ac:chgData name="Sherif Khattab" userId="c83b1e15-36f3-4f46-aceb-05aac24c545e" providerId="ADAL" clId="{765E29AF-DB58-4025-A9E7-1BD6AAD1841B}" dt="2021-02-15T07:00:09.562" v="2607"/>
          <ac:grpSpMkLst>
            <pc:docMk/>
            <pc:sldMk cId="3088633130" sldId="1881"/>
            <ac:grpSpMk id="504" creationId="{2F97B689-5CF5-4673-BBF9-05607917780B}"/>
          </ac:grpSpMkLst>
        </pc:grpChg>
        <pc:grpChg chg="mod">
          <ac:chgData name="Sherif Khattab" userId="c83b1e15-36f3-4f46-aceb-05aac24c545e" providerId="ADAL" clId="{765E29AF-DB58-4025-A9E7-1BD6AAD1841B}" dt="2021-02-15T07:00:20.089" v="2629"/>
          <ac:grpSpMkLst>
            <pc:docMk/>
            <pc:sldMk cId="3088633130" sldId="1881"/>
            <ac:grpSpMk id="517" creationId="{2EDD4EFB-C1F4-4CD9-A023-3E1B9E9F30BC}"/>
          </ac:grpSpMkLst>
        </pc:grp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58:28.825" v="2482" actId="1076"/>
          <ac:inkMkLst>
            <pc:docMk/>
            <pc:sldMk cId="3088633130" sldId="1881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6" creationId="{309A71F3-18AC-4F2B-AF35-E76AF82B9BF4}"/>
          </ac:inkMkLst>
        </pc:inkChg>
        <pc:inkChg chg="del mod">
          <ac:chgData name="Sherif Khattab" userId="c83b1e15-36f3-4f46-aceb-05aac24c545e" providerId="ADAL" clId="{765E29AF-DB58-4025-A9E7-1BD6AAD1841B}" dt="2021-02-15T06:59:49.037" v="2537"/>
          <ac:inkMkLst>
            <pc:docMk/>
            <pc:sldMk cId="3088633130" sldId="1881"/>
            <ac:inkMk id="57" creationId="{A2CD7B3F-82D8-4800-818B-BAAD958C3742}"/>
          </ac:inkMkLst>
        </pc:inkChg>
        <pc:inkChg chg="del mod">
          <ac:chgData name="Sherif Khattab" userId="c83b1e15-36f3-4f46-aceb-05aac24c545e" providerId="ADAL" clId="{765E29AF-DB58-4025-A9E7-1BD6AAD1841B}" dt="2021-02-15T06:59:03.214" v="2508"/>
          <ac:inkMkLst>
            <pc:docMk/>
            <pc:sldMk cId="3088633130" sldId="1881"/>
            <ac:inkMk id="59" creationId="{712D82DA-9F45-4F34-81D7-10E0811620F1}"/>
          </ac:inkMkLst>
        </pc:inkChg>
        <pc:inkChg chg="del mod">
          <ac:chgData name="Sherif Khattab" userId="c83b1e15-36f3-4f46-aceb-05aac24c545e" providerId="ADAL" clId="{765E29AF-DB58-4025-A9E7-1BD6AAD1841B}" dt="2021-02-15T06:59:05.040" v="2510"/>
          <ac:inkMkLst>
            <pc:docMk/>
            <pc:sldMk cId="3088633130" sldId="1881"/>
            <ac:inkMk id="60" creationId="{06C80567-FDC9-4F02-8A4C-5E1005D60BB0}"/>
          </ac:inkMkLst>
        </pc:inkChg>
        <pc:inkChg chg="del mod">
          <ac:chgData name="Sherif Khattab" userId="c83b1e15-36f3-4f46-aceb-05aac24c545e" providerId="ADAL" clId="{765E29AF-DB58-4025-A9E7-1BD6AAD1841B}" dt="2021-02-15T06:59:03.594" v="2509"/>
          <ac:inkMkLst>
            <pc:docMk/>
            <pc:sldMk cId="3088633130" sldId="1881"/>
            <ac:inkMk id="61" creationId="{90F167F0-954C-4B07-B64A-6DA13219D940}"/>
          </ac:inkMkLst>
        </pc:inkChg>
        <pc:inkChg chg="add del">
          <ac:chgData name="Sherif Khattab" userId="c83b1e15-36f3-4f46-aceb-05aac24c545e" providerId="ADAL" clId="{765E29AF-DB58-4025-A9E7-1BD6AAD1841B}" dt="2021-02-15T06:58:14.772" v="2478" actId="9405"/>
          <ac:inkMkLst>
            <pc:docMk/>
            <pc:sldMk cId="3088633130" sldId="1881"/>
            <ac:inkMk id="64" creationId="{FB0C8674-FE4E-421E-A355-9742B0DC9220}"/>
          </ac:inkMkLst>
        </pc:inkChg>
        <pc:inkChg chg="add del">
          <ac:chgData name="Sherif Khattab" userId="c83b1e15-36f3-4f46-aceb-05aac24c545e" providerId="ADAL" clId="{765E29AF-DB58-4025-A9E7-1BD6AAD1841B}" dt="2021-02-15T06:59:49.047" v="2571"/>
          <ac:inkMkLst>
            <pc:docMk/>
            <pc:sldMk cId="3088633130" sldId="1881"/>
            <ac:inkMk id="65" creationId="{D4819071-D4AF-4BED-B268-0553C4B719AE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66" creationId="{F05387D3-C611-499B-8227-8AB1BE5F9EB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70" creationId="{0FAD4112-F103-4708-8809-94A4A2D9293E}"/>
          </ac:inkMkLst>
        </pc:inkChg>
        <pc:inkChg chg="del mod">
          <ac:chgData name="Sherif Khattab" userId="c83b1e15-36f3-4f46-aceb-05aac24c545e" providerId="ADAL" clId="{765E29AF-DB58-4025-A9E7-1BD6AAD1841B}" dt="2021-02-15T06:58:46.091" v="2501"/>
          <ac:inkMkLst>
            <pc:docMk/>
            <pc:sldMk cId="3088633130" sldId="1881"/>
            <ac:inkMk id="71" creationId="{F78668EB-2CDA-459F-A8A7-3F7C3147A60A}"/>
          </ac:inkMkLst>
        </pc:inkChg>
        <pc:inkChg chg="del mod">
          <ac:chgData name="Sherif Khattab" userId="c83b1e15-36f3-4f46-aceb-05aac24c545e" providerId="ADAL" clId="{765E29AF-DB58-4025-A9E7-1BD6AAD1841B}" dt="2021-02-15T06:58:46.086" v="2489"/>
          <ac:inkMkLst>
            <pc:docMk/>
            <pc:sldMk cId="3088633130" sldId="1881"/>
            <ac:inkMk id="72" creationId="{8D9F08F4-716A-4955-8680-6D8F441975D2}"/>
          </ac:inkMkLst>
        </pc:inkChg>
        <pc:inkChg chg="del mod">
          <ac:chgData name="Sherif Khattab" userId="c83b1e15-36f3-4f46-aceb-05aac24c545e" providerId="ADAL" clId="{765E29AF-DB58-4025-A9E7-1BD6AAD1841B}" dt="2021-02-15T06:58:46.087" v="2493"/>
          <ac:inkMkLst>
            <pc:docMk/>
            <pc:sldMk cId="3088633130" sldId="1881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58:46.086" v="2491"/>
          <ac:inkMkLst>
            <pc:docMk/>
            <pc:sldMk cId="3088633130" sldId="1881"/>
            <ac:inkMk id="75" creationId="{6D8949EC-56B5-4422-A4A1-E076E03DCBD7}"/>
          </ac:inkMkLst>
        </pc:inkChg>
        <pc:inkChg chg="del">
          <ac:chgData name="Sherif Khattab" userId="c83b1e15-36f3-4f46-aceb-05aac24c545e" providerId="ADAL" clId="{765E29AF-DB58-4025-A9E7-1BD6AAD1841B}" dt="2021-02-15T06:58:46.083" v="2484"/>
          <ac:inkMkLst>
            <pc:docMk/>
            <pc:sldMk cId="3088633130" sldId="1881"/>
            <ac:inkMk id="76" creationId="{86A7FBD4-B96E-4F4D-853D-0C9574117111}"/>
          </ac:inkMkLst>
        </pc:inkChg>
        <pc:inkChg chg="del mod">
          <ac:chgData name="Sherif Khattab" userId="c83b1e15-36f3-4f46-aceb-05aac24c545e" providerId="ADAL" clId="{765E29AF-DB58-4025-A9E7-1BD6AAD1841B}" dt="2021-02-15T06:58:46.088" v="2495"/>
          <ac:inkMkLst>
            <pc:docMk/>
            <pc:sldMk cId="3088633130" sldId="1881"/>
            <ac:inkMk id="77" creationId="{D9C56F3B-5287-441B-BAE1-A0963008695D}"/>
          </ac:inkMkLst>
        </pc:inkChg>
        <pc:inkChg chg="del mod">
          <ac:chgData name="Sherif Khattab" userId="c83b1e15-36f3-4f46-aceb-05aac24c545e" providerId="ADAL" clId="{765E29AF-DB58-4025-A9E7-1BD6AAD1841B}" dt="2021-02-15T06:58:46.086" v="2490"/>
          <ac:inkMkLst>
            <pc:docMk/>
            <pc:sldMk cId="3088633130" sldId="1881"/>
            <ac:inkMk id="78" creationId="{6FE9F9E2-180D-4C68-A4AC-0DA4C9C7C3CE}"/>
          </ac:inkMkLst>
        </pc:inkChg>
        <pc:inkChg chg="del">
          <ac:chgData name="Sherif Khattab" userId="c83b1e15-36f3-4f46-aceb-05aac24c545e" providerId="ADAL" clId="{765E29AF-DB58-4025-A9E7-1BD6AAD1841B}" dt="2021-02-15T06:58:46.085" v="2486"/>
          <ac:inkMkLst>
            <pc:docMk/>
            <pc:sldMk cId="3088633130" sldId="1881"/>
            <ac:inkMk id="80" creationId="{6BE05AFE-881B-4B18-886E-1FE248844A3F}"/>
          </ac:inkMkLst>
        </pc:inkChg>
        <pc:inkChg chg="del mod">
          <ac:chgData name="Sherif Khattab" userId="c83b1e15-36f3-4f46-aceb-05aac24c545e" providerId="ADAL" clId="{765E29AF-DB58-4025-A9E7-1BD6AAD1841B}" dt="2021-02-15T06:58:46.091" v="2500"/>
          <ac:inkMkLst>
            <pc:docMk/>
            <pc:sldMk cId="3088633130" sldId="1881"/>
            <ac:inkMk id="81" creationId="{62357F5A-2DF7-47A2-B99C-AA7FCDB6C84C}"/>
          </ac:inkMkLst>
        </pc:inkChg>
        <pc:inkChg chg="del mod">
          <ac:chgData name="Sherif Khattab" userId="c83b1e15-36f3-4f46-aceb-05aac24c545e" providerId="ADAL" clId="{765E29AF-DB58-4025-A9E7-1BD6AAD1841B}" dt="2021-02-15T06:58:46.090" v="2499"/>
          <ac:inkMkLst>
            <pc:docMk/>
            <pc:sldMk cId="3088633130" sldId="1881"/>
            <ac:inkMk id="83" creationId="{C0F20B1F-A232-4B4A-953B-1C3CEAF1E24B}"/>
          </ac:inkMkLst>
        </pc:inkChg>
        <pc:inkChg chg="del">
          <ac:chgData name="Sherif Khattab" userId="c83b1e15-36f3-4f46-aceb-05aac24c545e" providerId="ADAL" clId="{765E29AF-DB58-4025-A9E7-1BD6AAD1841B}" dt="2021-02-15T06:58:46.087" v="2492"/>
          <ac:inkMkLst>
            <pc:docMk/>
            <pc:sldMk cId="3088633130" sldId="1881"/>
            <ac:inkMk id="84" creationId="{AA233A6A-F410-49EE-AD5E-DBDA50C493FE}"/>
          </ac:inkMkLst>
        </pc:inkChg>
        <pc:inkChg chg="del mod">
          <ac:chgData name="Sherif Khattab" userId="c83b1e15-36f3-4f46-aceb-05aac24c545e" providerId="ADAL" clId="{765E29AF-DB58-4025-A9E7-1BD6AAD1841B}" dt="2021-02-15T06:58:46.089" v="2496"/>
          <ac:inkMkLst>
            <pc:docMk/>
            <pc:sldMk cId="3088633130" sldId="1881"/>
            <ac:inkMk id="85" creationId="{933836F1-79D7-45D3-A067-16164CEDA64C}"/>
          </ac:inkMkLst>
        </pc:inkChg>
        <pc:inkChg chg="del mod">
          <ac:chgData name="Sherif Khattab" userId="c83b1e15-36f3-4f46-aceb-05aac24c545e" providerId="ADAL" clId="{765E29AF-DB58-4025-A9E7-1BD6AAD1841B}" dt="2021-02-15T06:58:46.090" v="2498"/>
          <ac:inkMkLst>
            <pc:docMk/>
            <pc:sldMk cId="3088633130" sldId="1881"/>
            <ac:inkMk id="87" creationId="{81792BD6-AC02-4809-BBF8-A74413A04A8B}"/>
          </ac:inkMkLst>
        </pc:inkChg>
        <pc:inkChg chg="del">
          <ac:chgData name="Sherif Khattab" userId="c83b1e15-36f3-4f46-aceb-05aac24c545e" providerId="ADAL" clId="{765E29AF-DB58-4025-A9E7-1BD6AAD1841B}" dt="2021-02-15T06:58:46.090" v="2497"/>
          <ac:inkMkLst>
            <pc:docMk/>
            <pc:sldMk cId="3088633130" sldId="1881"/>
            <ac:inkMk id="88" creationId="{2575360B-AFE9-40FA-B681-DFDDCA544875}"/>
          </ac:inkMkLst>
        </pc:inkChg>
        <pc:inkChg chg="del mod">
          <ac:chgData name="Sherif Khattab" userId="c83b1e15-36f3-4f46-aceb-05aac24c545e" providerId="ADAL" clId="{765E29AF-DB58-4025-A9E7-1BD6AAD1841B}" dt="2021-02-15T06:58:47.294" v="2504"/>
          <ac:inkMkLst>
            <pc:docMk/>
            <pc:sldMk cId="3088633130" sldId="1881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58:46.085" v="2487"/>
          <ac:inkMkLst>
            <pc:docMk/>
            <pc:sldMk cId="3088633130" sldId="1881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58:46.085" v="2488"/>
          <ac:inkMkLst>
            <pc:docMk/>
            <pc:sldMk cId="3088633130" sldId="1881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58:46.087" v="2494"/>
          <ac:inkMkLst>
            <pc:docMk/>
            <pc:sldMk cId="3088633130" sldId="1881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58:46.084" v="2485"/>
          <ac:inkMkLst>
            <pc:docMk/>
            <pc:sldMk cId="3088633130" sldId="1881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58:18.570" v="2479" actId="478"/>
          <ac:inkMkLst>
            <pc:docMk/>
            <pc:sldMk cId="3088633130" sldId="1881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8" creationId="{207F5854-DDF5-4838-9538-499DC57EB68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69" creationId="{95A19497-B792-435B-AD60-7C83FA589F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0" creationId="{65F85122-0324-4C2E-8463-0F934FA544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1" creationId="{102EBC32-6971-4EF4-B301-37BFAD87C088}"/>
          </ac:inkMkLst>
        </pc:inkChg>
        <pc:inkChg chg="del mod">
          <ac:chgData name="Sherif Khattab" userId="c83b1e15-36f3-4f46-aceb-05aac24c545e" providerId="ADAL" clId="{765E29AF-DB58-4025-A9E7-1BD6AAD1841B}" dt="2021-02-15T06:58:46.895" v="2503"/>
          <ac:inkMkLst>
            <pc:docMk/>
            <pc:sldMk cId="3088633130" sldId="1881"/>
            <ac:inkMk id="172" creationId="{33CA70F6-E01F-42A1-A3BA-E84670A95DC8}"/>
          </ac:inkMkLst>
        </pc:inkChg>
        <pc:inkChg chg="del">
          <ac:chgData name="Sherif Khattab" userId="c83b1e15-36f3-4f46-aceb-05aac24c545e" providerId="ADAL" clId="{765E29AF-DB58-4025-A9E7-1BD6AAD1841B}" dt="2021-02-15T06:58:46.355" v="2502"/>
          <ac:inkMkLst>
            <pc:docMk/>
            <pc:sldMk cId="3088633130" sldId="1881"/>
            <ac:inkMk id="173" creationId="{E237B4EC-5B78-4BAF-970E-45345ED7E4A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5" creationId="{DDEBA0FA-CEFA-4B4C-99F4-9D41BC53861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6" creationId="{DBA44624-B7C2-4A0A-AFEE-4C5A432DBAC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7" creationId="{9238CD8A-890D-485F-8E38-4F899FE1C0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8" creationId="{DEA52EF2-AFD9-4CAC-9B02-526F723B78C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79" creationId="{7C7350E8-F2FF-46FF-BCF6-421F53F443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0" creationId="{634696B7-EDD4-40D9-B13F-4A2CFF47E1F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1" creationId="{8454B168-CFEF-43FE-851A-3F8A2F83FA8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2" creationId="{7F04AC43-9DEE-4894-8870-C371D3082B1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3" creationId="{37EB4F0A-41F6-4062-9DBF-50C413DF041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4" creationId="{825E91C1-71C2-4177-926A-30DA184D6C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5" creationId="{E8A2964F-8BA9-4CB8-ADB7-F50CA57E94A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6" creationId="{F648E2C9-D0F4-403B-A779-9045260AE9D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7" creationId="{737368A9-C6B9-473E-8202-9B56D94199C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8" creationId="{001C67BE-5801-434C-99F4-98E4864F0E3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89" creationId="{90097B30-5143-4B05-BAAC-B68645EC6D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0" creationId="{5AE2BA1A-E938-4174-853C-AE3D2C05F77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1" creationId="{FB0A6E39-5AA4-457A-A14B-B75CBDC224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2" creationId="{7D0D5204-0059-443E-B4F9-B7F61106CC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3" creationId="{8C2B0047-F514-4175-A262-B1650BEDF5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4" creationId="{91846E35-D17A-47B6-8091-F1AF9430733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5" creationId="{5E4AB77B-FE70-452B-95E1-A6F388A701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6" creationId="{2D2F4FAF-CFB2-497F-BE13-FE87AE07830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7" creationId="{28952FE0-5D8D-480B-86D9-84DAA594A1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8" creationId="{82A542A6-E0DF-4917-805E-C6DB2E955C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199" creationId="{EEBD64A2-9349-4639-9B47-7E8CC19827B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0" creationId="{1534BE88-FA46-4240-90E7-406A8BD39D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1" creationId="{564265A9-2349-4E1C-9EC4-868DE0B63FA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2" creationId="{D1951B45-CBD8-44F9-BC45-83654B0B755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3" creationId="{FF7E2F55-15E5-419D-AF77-09B6EDC0678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4" creationId="{CBDF09B5-6986-4B7D-8CBC-D06E3261BB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5" creationId="{B958D9CA-F90A-40AA-B113-037DC8F73BD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6" creationId="{1160A6B9-9A4D-4CDD-8216-FD7DE6D9B0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7" creationId="{253E4611-370A-484C-9C77-B164DC4F3E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8" creationId="{E1D0AB9A-0AFA-44F0-AC5E-A821E93493F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09" creationId="{A509CE3E-600F-49DC-A61C-E0CFBC42217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0" creationId="{84E98187-A962-4027-B0FB-EF4AA490B0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1" creationId="{C1BC3322-FF23-4BD2-B1BB-B28F4A78372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2" creationId="{DB8E91D0-2018-449F-BE6A-1B352F2753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3" creationId="{8B7B7B43-C7DA-4082-A22C-DABA1CD7AD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4" creationId="{B62F2845-C099-4E89-A4AF-43BA896A831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5" creationId="{5F8F24C4-361E-4462-A52C-7DE0719096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6" creationId="{89A76C1B-01CA-4927-84AA-E21BA877E0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7" creationId="{B536CD97-C111-42F9-8A13-BE2127E0E56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8" creationId="{321DE481-4CFB-4F5B-8EF4-BA98A11B150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19" creationId="{B62B4949-0225-4813-9F2C-EB54228DF95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0" creationId="{6BA8A3A6-3782-4005-B516-EC38587C4FD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1" creationId="{44C34AE3-7127-4530-BCDB-93081CA1F51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2" creationId="{8F81FDA1-C162-46BB-A3AB-45C6A4AD91D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3" creationId="{BB25D95A-E6F9-4A33-B880-FF5B651416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4" creationId="{C02A9CA2-763C-40B8-80B0-409A8758368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5" creationId="{3B9F1010-D745-41ED-B2A3-E8A6D608FC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6" creationId="{E67805A7-F439-4F75-9428-5F9A3934442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7" creationId="{75245BC9-CB84-489C-BDB3-56941AB6C5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8" creationId="{E7D41BC0-E946-40F0-A88A-EF0DAEE10C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29" creationId="{74AB0348-6F80-40C4-91F0-8BF9A928DD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0" creationId="{63AF5A5C-C538-4DC3-AE01-E589D430E5D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1" creationId="{9494FA7A-AE4F-43F1-B295-3F0F5514A37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2" creationId="{99FBAFAC-96FC-494D-A007-126E2F1AB6F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3" creationId="{81409251-F7AC-45CF-83D3-B297DF3D051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4" creationId="{B6BB7047-417C-4FD8-9989-03378D9105C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5" creationId="{AAC710BA-AED5-47A8-B28D-249AE5EE822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6" creationId="{F755315F-11C2-48B5-B503-41CA16E43F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7" creationId="{10FA26B2-5835-480B-B150-E69C895F964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8" creationId="{05BC9C55-13CB-4387-8317-93E2A4C79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39" creationId="{9321D55D-694F-4D4B-96BB-B113DC4B843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0" creationId="{C6BBC5E7-C126-44C2-B9DF-F98267BCEA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1" creationId="{BFC266F7-EACB-4B38-A0A2-29C89E197D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2" creationId="{086DD617-94C3-46C2-8470-9DFC182AD7B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3" creationId="{F180BF4C-688E-4052-B2BF-4362D96288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4" creationId="{15B64804-271F-4F50-814F-ADF48F3A42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5" creationId="{7763AD3F-35C4-4749-8A99-FB8E565DA41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6" creationId="{AAAECE0E-DA8A-4D68-81CF-A129ED1E7A9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7" creationId="{CAA4E7C3-C689-4942-B158-BA7755DE41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8" creationId="{1B2F740F-C2AE-4AF2-9050-378CE5E604E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49" creationId="{49367E78-3752-4E45-86BB-D168092A25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0" creationId="{BCB9AD1E-3482-4F22-BC12-391E6123422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1" creationId="{3010965A-98E1-439E-8546-721C6441748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2" creationId="{93FDBDCB-2E30-4FB9-8C7B-3694313054D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3" creationId="{189052F3-060E-4829-A0F0-B1E5FED342E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4" creationId="{09283C20-E0F5-4897-930E-B62C6E9FAA9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5" creationId="{20C2BC88-BE7B-49A0-ACD7-D40D80E6797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6" creationId="{9EE98789-333A-4190-8058-519A8DF2870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7" creationId="{5C3FB472-50CD-4A5E-93EF-0004B647276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8" creationId="{66F1D8EB-ECDF-4C54-876B-872FFD9E65C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59" creationId="{46D30521-8358-4D9C-A220-4D3A0C0D4AE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0" creationId="{7AAD0FE3-E120-4A36-B2A6-713259478E8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1" creationId="{326F3349-0D56-4D71-84C0-C7B7BB35B2C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2" creationId="{643EA9B2-86B7-4758-9585-2801EA4F78A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3" creationId="{B3ED0530-4EAA-4DC2-8E8F-54AEC1D2827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4" creationId="{A9B6A0FC-1F04-4C5A-979C-B61241CD2E9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5" creationId="{7D39CEB8-CE74-4B20-825B-16F30E0354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6" creationId="{1A1A7B3C-E203-414C-B3F3-F24FDB265B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7" creationId="{490FE731-70F9-4DF2-A803-0F261F8EC83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8" creationId="{F1AA932F-FAD2-427D-B7AB-52EE7E531F0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69" creationId="{E88B9EF1-E9AF-4E02-95B4-69CC2C1689D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0" creationId="{DDDA7218-6D19-4C9E-99E9-3EBD257017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1" creationId="{84EA1A80-F902-4D77-B6DA-CC6A08DCD18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2" creationId="{1078869F-DA0A-4148-9156-D6E6900CC50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3" creationId="{7060EC9A-EDF2-4E02-8AC1-18E7453386E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4" creationId="{E438EC4E-7768-4B34-8130-273ADAE7476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5" creationId="{FECBA438-5434-4683-B9C2-0E96D492A14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6" creationId="{D3D5C672-1057-484D-A2E1-8706993CE0B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7" creationId="{DDB3D8D6-12ED-469E-B977-CFE876C84B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8" creationId="{2992B41B-CAAA-4195-8C44-D67EA3D24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79" creationId="{67CAACE7-1CF0-40C1-A427-D04E6BF64EF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0" creationId="{6CF1273E-C621-41B7-BF4B-A67FFEBAE3D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1" creationId="{92EEA15F-3222-4111-87DE-4FF468A8333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2" creationId="{0A42A890-1D67-4060-9112-5EC230305A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3" creationId="{5F3AF6D7-B35B-4C94-BFA4-CB9AE3B44E0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4" creationId="{F2C78647-7D70-4643-B165-12CB4BFF548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5" creationId="{4457D9B4-2C45-49DD-A887-05782C73372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6" creationId="{6F3D6C95-CDFC-415B-BEFF-D83C543D017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7" creationId="{D73A72D2-7C08-403D-8D04-A2890DD0583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8" creationId="{3A167A97-E682-40C6-9EE4-170FA69E6A1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89" creationId="{32EC79EE-39FE-411B-B45E-0E5CE5A927B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0" creationId="{6A773418-D9FC-4A72-B55E-FE53C12EAF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1" creationId="{5562F263-0034-472C-8A3C-E814BFB949B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2" creationId="{A74FDD5E-F7A3-475A-B991-719624DC23DF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3" creationId="{31B7624F-6E79-492D-97DE-F3B5F9F29FD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4" creationId="{D6D51E81-65B4-4CC9-9BFE-D53569F210D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5" creationId="{825FE902-0FCA-45F4-83E7-4FFD040CC57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6" creationId="{3A15DBA3-EF85-4F8A-B385-BE04BD500D7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7" creationId="{DEF06425-A67A-4C7F-AD22-76C3FF17D49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8" creationId="{37F167BE-80E8-4C3B-A5B8-CD27D6F0D62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299" creationId="{10E04D34-274B-4FAC-BD29-2997D6599B7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0" creationId="{06964017-7B61-4C93-867F-51EC8805AAED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1" creationId="{2EB088E7-FE6D-4F6B-8C6A-DF1756742918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2" creationId="{AF008076-C1E1-4060-88B3-1CFA4FE4BEB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3" creationId="{FFF96F4A-58F0-4885-B7F6-C2A4324934D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4" creationId="{16E0E4CF-C1EB-448A-AC74-BCB392FDC43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5" creationId="{7268C0CA-56CE-452F-9ADE-204E1AC5D98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6" creationId="{2049FA1A-F19F-463A-A26F-14FCD9D4FD54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7" creationId="{6F61F570-BBC5-4D89-ACAB-A8B146DBB4F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8" creationId="{BAAD9D25-AC5B-4E1C-8031-4553C474C8D6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09" creationId="{8C6B5DF1-7468-4915-AC3F-87868F712A9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0" creationId="{C2EE5C2B-EE96-4776-B0F3-713A5427289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1" creationId="{601A12A1-E228-4089-B306-FA99989ECBCC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2" creationId="{BFE7FC95-9114-486F-BC6A-4BA07DB351A1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3" creationId="{EDD2BC06-A0BC-4EDC-A86A-40EB433B5E4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4" creationId="{3CE27489-7C57-44AA-883A-1500FFB03F4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5" creationId="{3A745163-1EA6-4D48-93CB-924E86C2F5C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6" creationId="{0D277818-21FD-4232-9AB7-976CF846021A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7" creationId="{5C40DB1D-73F8-4387-9681-F2DC95AACD3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8" creationId="{05528DE4-5037-4C8A-A5A4-A55471A8EC4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19" creationId="{DA0B4891-2B36-4DFE-A0EA-E6E0D64E8B5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0" creationId="{757140DF-7A80-4832-9DA1-1CF5EA4FFDA7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1" creationId="{E2BEFD5F-4981-4A04-9D41-FAA08DEDAE2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2" creationId="{6F76218B-C810-446D-AD0E-19F491330533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3" creationId="{995E4FEC-52EA-4071-B41F-614652A16F60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4" creationId="{BA4D709A-1895-46E3-B61B-5FC4B0995CA9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5" creationId="{DF56BB89-DDDA-4DDA-B79E-F56C375AE2A2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6" creationId="{F6D87CD4-D652-4B75-9CCB-DCCC5539B26B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7" creationId="{34F0519E-FD26-4825-99CE-CC21DCB37BE5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8" creationId="{14FD6850-1DA5-4A4D-A6EE-93CAE2EF68EE}"/>
          </ac:inkMkLst>
        </pc:inkChg>
        <pc:inkChg chg="add del mod">
          <ac:chgData name="Sherif Khattab" userId="c83b1e15-36f3-4f46-aceb-05aac24c545e" providerId="ADAL" clId="{765E29AF-DB58-4025-A9E7-1BD6AAD1841B}" dt="2021-02-15T06:58:20.748" v="2481"/>
          <ac:inkMkLst>
            <pc:docMk/>
            <pc:sldMk cId="3088633130" sldId="1881"/>
            <ac:inkMk id="329" creationId="{52B78CDE-6498-49FA-A32F-D7D2CD10E2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0" creationId="{74671B40-E418-4CF4-90C9-FAB12F7E99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1" creationId="{27815EC5-7C5C-49D4-AF0F-91DCFDEC7E1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2" creationId="{9EC3D8BD-2B64-4084-9D37-6C34F623430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3" creationId="{EEDA222E-9BA9-47D9-B6BD-8A40523A3C3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4" creationId="{02E8F0F7-9414-4F77-9709-F5E212B61BD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5" creationId="{972B457F-C2FA-4A12-BC76-69A4C97E84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6" creationId="{07F7815E-18A0-4DB4-84BC-5CB10809694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7" creationId="{981DABEB-044F-4366-A558-1461549AC01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8" creationId="{54E96197-E7DC-4BC5-8BDE-36A007DB3DC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39" creationId="{CB775D2B-059B-40C7-AE23-2B68B0A9F7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0" creationId="{DB4DF2C9-598D-48FE-86EC-B209FB4F3B9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1" creationId="{11DB09BE-60EC-40B7-ABAE-E16AA9810CA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2" creationId="{809363D6-ACE2-45DB-A2E7-02F76447452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3" creationId="{DAAE8D72-5E28-4EB4-A242-37DC0D20C6F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4" creationId="{D21055D0-94C0-4F92-BD33-B9E6F302136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5" creationId="{AF8702F7-07A5-4D06-AC2F-E4E60C1D54D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6" creationId="{158179B9-4894-425A-A59D-487405BAB67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7" creationId="{A8F8E15D-A26A-4768-ADD3-F2BED0CB550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8" creationId="{C8944145-AEF0-466D-AABE-403EE6D4946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49" creationId="{6877F0AB-A8AD-40DD-9501-11AFD4B5E5A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0" creationId="{DD36E9DE-EF8C-49B4-9DFF-B1A002D5437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1" creationId="{A0AC67CB-0F9D-4C3C-B59A-F925261AF5B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2" creationId="{705CF7ED-7986-4CA4-A014-7FEA333A73E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3" creationId="{5CA5282D-68C8-459D-9EF5-D27495655E2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4" creationId="{0BEB6732-870C-4B55-A83D-F5E52CFE51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5" creationId="{7229E08A-3D96-46CE-9D18-9EE1AAD49696}"/>
          </ac:inkMkLst>
        </pc:inkChg>
        <pc:inkChg chg="add del mod">
          <ac:chgData name="Sherif Khattab" userId="c83b1e15-36f3-4f46-aceb-05aac24c545e" providerId="ADAL" clId="{765E29AF-DB58-4025-A9E7-1BD6AAD1841B}" dt="2021-02-15T06:59:49.039" v="2544"/>
          <ac:inkMkLst>
            <pc:docMk/>
            <pc:sldMk cId="3088633130" sldId="1881"/>
            <ac:inkMk id="356" creationId="{871F6F35-74AF-4870-9531-AE27531E2E7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57" creationId="{153715B0-7036-4B50-9F11-9DE1365B6A60}"/>
          </ac:inkMkLst>
        </pc:inkChg>
        <pc:inkChg chg="add del mod">
          <ac:chgData name="Sherif Khattab" userId="c83b1e15-36f3-4f46-aceb-05aac24c545e" providerId="ADAL" clId="{765E29AF-DB58-4025-A9E7-1BD6AAD1841B}" dt="2021-02-15T06:59:49.040" v="2549"/>
          <ac:inkMkLst>
            <pc:docMk/>
            <pc:sldMk cId="3088633130" sldId="1881"/>
            <ac:inkMk id="358" creationId="{6E042F9F-F4E3-49DE-9F28-82AA94E78CD3}"/>
          </ac:inkMkLst>
        </pc:inkChg>
        <pc:inkChg chg="add del mod">
          <ac:chgData name="Sherif Khattab" userId="c83b1e15-36f3-4f46-aceb-05aac24c545e" providerId="ADAL" clId="{765E29AF-DB58-4025-A9E7-1BD6AAD1841B}" dt="2021-02-15T06:59:49.037" v="2535"/>
          <ac:inkMkLst>
            <pc:docMk/>
            <pc:sldMk cId="3088633130" sldId="1881"/>
            <ac:inkMk id="359" creationId="{16AF83C2-604E-4EC8-BFA2-98D5D17AACD8}"/>
          </ac:inkMkLst>
        </pc:inkChg>
        <pc:inkChg chg="add mod">
          <ac:chgData name="Sherif Khattab" userId="c83b1e15-36f3-4f46-aceb-05aac24c545e" providerId="ADAL" clId="{765E29AF-DB58-4025-A9E7-1BD6AAD1841B}" dt="2021-02-15T06:59:49.036" v="2530"/>
          <ac:inkMkLst>
            <pc:docMk/>
            <pc:sldMk cId="3088633130" sldId="1881"/>
            <ac:inkMk id="360" creationId="{EF5906FC-FDB8-4FC3-9F17-7E69131DA267}"/>
          </ac:inkMkLst>
        </pc:inkChg>
        <pc:inkChg chg="add del mod">
          <ac:chgData name="Sherif Khattab" userId="c83b1e15-36f3-4f46-aceb-05aac24c545e" providerId="ADAL" clId="{765E29AF-DB58-4025-A9E7-1BD6AAD1841B}" dt="2021-02-15T06:59:49.045" v="2565"/>
          <ac:inkMkLst>
            <pc:docMk/>
            <pc:sldMk cId="3088633130" sldId="1881"/>
            <ac:inkMk id="361" creationId="{013124F4-9510-4CC1-B3CD-2040CC84C8E0}"/>
          </ac:inkMkLst>
        </pc:inkChg>
        <pc:inkChg chg="add del mod">
          <ac:chgData name="Sherif Khattab" userId="c83b1e15-36f3-4f46-aceb-05aac24c545e" providerId="ADAL" clId="{765E29AF-DB58-4025-A9E7-1BD6AAD1841B}" dt="2021-02-15T06:59:49.042" v="2556"/>
          <ac:inkMkLst>
            <pc:docMk/>
            <pc:sldMk cId="3088633130" sldId="1881"/>
            <ac:inkMk id="362" creationId="{1671C570-716A-4F84-A831-9DCE6FFF3AE9}"/>
          </ac:inkMkLst>
        </pc:inkChg>
        <pc:inkChg chg="add del mod">
          <ac:chgData name="Sherif Khattab" userId="c83b1e15-36f3-4f46-aceb-05aac24c545e" providerId="ADAL" clId="{765E29AF-DB58-4025-A9E7-1BD6AAD1841B}" dt="2021-02-15T06:59:49.046" v="2567"/>
          <ac:inkMkLst>
            <pc:docMk/>
            <pc:sldMk cId="3088633130" sldId="1881"/>
            <ac:inkMk id="363" creationId="{C61C8CBE-F71E-475E-9AAF-6121B13007A7}"/>
          </ac:inkMkLst>
        </pc:inkChg>
        <pc:inkChg chg="add del mod">
          <ac:chgData name="Sherif Khattab" userId="c83b1e15-36f3-4f46-aceb-05aac24c545e" providerId="ADAL" clId="{765E29AF-DB58-4025-A9E7-1BD6AAD1841B}" dt="2021-02-15T06:59:49.048" v="2576"/>
          <ac:inkMkLst>
            <pc:docMk/>
            <pc:sldMk cId="3088633130" sldId="1881"/>
            <ac:inkMk id="364" creationId="{BD7940C9-D46F-4933-AD74-567A4C54D272}"/>
          </ac:inkMkLst>
        </pc:inkChg>
        <pc:inkChg chg="add del mod">
          <ac:chgData name="Sherif Khattab" userId="c83b1e15-36f3-4f46-aceb-05aac24c545e" providerId="ADAL" clId="{765E29AF-DB58-4025-A9E7-1BD6AAD1841B}" dt="2021-02-15T06:59:49.051" v="2585"/>
          <ac:inkMkLst>
            <pc:docMk/>
            <pc:sldMk cId="3088633130" sldId="1881"/>
            <ac:inkMk id="365" creationId="{FE41DBB9-E513-4F6F-B23E-614234E6CCCD}"/>
          </ac:inkMkLst>
        </pc:inkChg>
        <pc:inkChg chg="add del mod">
          <ac:chgData name="Sherif Khattab" userId="c83b1e15-36f3-4f46-aceb-05aac24c545e" providerId="ADAL" clId="{765E29AF-DB58-4025-A9E7-1BD6AAD1841B}" dt="2021-02-15T06:59:49.036" v="2532"/>
          <ac:inkMkLst>
            <pc:docMk/>
            <pc:sldMk cId="3088633130" sldId="1881"/>
            <ac:inkMk id="366" creationId="{2BB7D9FF-60FF-478B-BDDF-21EF0732C481}"/>
          </ac:inkMkLst>
        </pc:inkChg>
        <pc:inkChg chg="add del mod">
          <ac:chgData name="Sherif Khattab" userId="c83b1e15-36f3-4f46-aceb-05aac24c545e" providerId="ADAL" clId="{765E29AF-DB58-4025-A9E7-1BD6AAD1841B}" dt="2021-02-15T06:59:49.043" v="2558"/>
          <ac:inkMkLst>
            <pc:docMk/>
            <pc:sldMk cId="3088633130" sldId="1881"/>
            <ac:inkMk id="367" creationId="{511FAD5A-7540-4F9A-9780-F4D9D8F96D89}"/>
          </ac:inkMkLst>
        </pc:inkChg>
        <pc:inkChg chg="add del mod">
          <ac:chgData name="Sherif Khattab" userId="c83b1e15-36f3-4f46-aceb-05aac24c545e" providerId="ADAL" clId="{765E29AF-DB58-4025-A9E7-1BD6AAD1841B}" dt="2021-02-15T06:59:49.042" v="2554"/>
          <ac:inkMkLst>
            <pc:docMk/>
            <pc:sldMk cId="3088633130" sldId="1881"/>
            <ac:inkMk id="368" creationId="{473B8159-9A44-4032-9041-9A2FE0D11E3C}"/>
          </ac:inkMkLst>
        </pc:inkChg>
        <pc:inkChg chg="add del mod">
          <ac:chgData name="Sherif Khattab" userId="c83b1e15-36f3-4f46-aceb-05aac24c545e" providerId="ADAL" clId="{765E29AF-DB58-4025-A9E7-1BD6AAD1841B}" dt="2021-02-15T06:59:49.051" v="2586"/>
          <ac:inkMkLst>
            <pc:docMk/>
            <pc:sldMk cId="3088633130" sldId="1881"/>
            <ac:inkMk id="369" creationId="{34E6D7F1-7822-4D9C-AD03-DB2208BDCBBE}"/>
          </ac:inkMkLst>
        </pc:inkChg>
        <pc:inkChg chg="add del mod">
          <ac:chgData name="Sherif Khattab" userId="c83b1e15-36f3-4f46-aceb-05aac24c545e" providerId="ADAL" clId="{765E29AF-DB58-4025-A9E7-1BD6AAD1841B}" dt="2021-02-15T06:59:49.049" v="2580"/>
          <ac:inkMkLst>
            <pc:docMk/>
            <pc:sldMk cId="3088633130" sldId="1881"/>
            <ac:inkMk id="370" creationId="{F043B1EF-5281-4922-83AE-C7BF6955D8EF}"/>
          </ac:inkMkLst>
        </pc:inkChg>
        <pc:inkChg chg="add mod">
          <ac:chgData name="Sherif Khattab" userId="c83b1e15-36f3-4f46-aceb-05aac24c545e" providerId="ADAL" clId="{765E29AF-DB58-4025-A9E7-1BD6AAD1841B}" dt="2021-02-15T06:59:49.033" v="2519"/>
          <ac:inkMkLst>
            <pc:docMk/>
            <pc:sldMk cId="3088633130" sldId="1881"/>
            <ac:inkMk id="371" creationId="{3BAC9B08-44BA-47FC-B08C-D31B4EC87F3F}"/>
          </ac:inkMkLst>
        </pc:inkChg>
        <pc:inkChg chg="add del mod">
          <ac:chgData name="Sherif Khattab" userId="c83b1e15-36f3-4f46-aceb-05aac24c545e" providerId="ADAL" clId="{765E29AF-DB58-4025-A9E7-1BD6AAD1841B}" dt="2021-02-15T06:59:49.037" v="2536"/>
          <ac:inkMkLst>
            <pc:docMk/>
            <pc:sldMk cId="3088633130" sldId="1881"/>
            <ac:inkMk id="372" creationId="{76920B7E-4C9D-4E63-B969-ED266768B335}"/>
          </ac:inkMkLst>
        </pc:inkChg>
        <pc:inkChg chg="add del mod">
          <ac:chgData name="Sherif Khattab" userId="c83b1e15-36f3-4f46-aceb-05aac24c545e" providerId="ADAL" clId="{765E29AF-DB58-4025-A9E7-1BD6AAD1841B}" dt="2021-02-15T06:59:49.038" v="2541"/>
          <ac:inkMkLst>
            <pc:docMk/>
            <pc:sldMk cId="3088633130" sldId="1881"/>
            <ac:inkMk id="373" creationId="{5C3851F7-34A6-4756-A8A1-2B8C13E52C47}"/>
          </ac:inkMkLst>
        </pc:inkChg>
        <pc:inkChg chg="add del mod">
          <ac:chgData name="Sherif Khattab" userId="c83b1e15-36f3-4f46-aceb-05aac24c545e" providerId="ADAL" clId="{765E29AF-DB58-4025-A9E7-1BD6AAD1841B}" dt="2021-02-15T06:59:49.035" v="2529"/>
          <ac:inkMkLst>
            <pc:docMk/>
            <pc:sldMk cId="3088633130" sldId="1881"/>
            <ac:inkMk id="374" creationId="{26EF337B-408A-42AF-81F6-02F9A058FF7E}"/>
          </ac:inkMkLst>
        </pc:inkChg>
        <pc:inkChg chg="add del mod">
          <ac:chgData name="Sherif Khattab" userId="c83b1e15-36f3-4f46-aceb-05aac24c545e" providerId="ADAL" clId="{765E29AF-DB58-4025-A9E7-1BD6AAD1841B}" dt="2021-02-15T06:59:49.050" v="2584"/>
          <ac:inkMkLst>
            <pc:docMk/>
            <pc:sldMk cId="3088633130" sldId="1881"/>
            <ac:inkMk id="375" creationId="{49536C7E-B3C1-4A7B-A808-A02AF3E3D683}"/>
          </ac:inkMkLst>
        </pc:inkChg>
        <pc:inkChg chg="add del mod">
          <ac:chgData name="Sherif Khattab" userId="c83b1e15-36f3-4f46-aceb-05aac24c545e" providerId="ADAL" clId="{765E29AF-DB58-4025-A9E7-1BD6AAD1841B}" dt="2021-02-15T06:59:49.046" v="2569"/>
          <ac:inkMkLst>
            <pc:docMk/>
            <pc:sldMk cId="3088633130" sldId="1881"/>
            <ac:inkMk id="376" creationId="{1B16CA43-7A0A-4510-8516-0ECFD58C7A7C}"/>
          </ac:inkMkLst>
        </pc:inkChg>
        <pc:inkChg chg="add del mod">
          <ac:chgData name="Sherif Khattab" userId="c83b1e15-36f3-4f46-aceb-05aac24c545e" providerId="ADAL" clId="{765E29AF-DB58-4025-A9E7-1BD6AAD1841B}" dt="2021-02-15T06:59:49.050" v="2582"/>
          <ac:inkMkLst>
            <pc:docMk/>
            <pc:sldMk cId="3088633130" sldId="1881"/>
            <ac:inkMk id="377" creationId="{27A79F5C-46A1-4CC1-84E3-AADDBDBE2024}"/>
          </ac:inkMkLst>
        </pc:inkChg>
        <pc:inkChg chg="add del mod">
          <ac:chgData name="Sherif Khattab" userId="c83b1e15-36f3-4f46-aceb-05aac24c545e" providerId="ADAL" clId="{765E29AF-DB58-4025-A9E7-1BD6AAD1841B}" dt="2021-02-15T06:59:49.052" v="2590"/>
          <ac:inkMkLst>
            <pc:docMk/>
            <pc:sldMk cId="3088633130" sldId="1881"/>
            <ac:inkMk id="378" creationId="{061BBEE7-59FE-46C0-B141-48EAA3DBB6C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79" creationId="{4D05ACED-C719-436B-AFBB-DEA0761AE2D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0" creationId="{3696B6B0-47F3-4036-AEF2-DF2958E896E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1" creationId="{C584852C-A98D-443B-B359-F21449462DA8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2" creationId="{5FCEC09F-39F1-4094-9E98-6056859260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3" creationId="{E337DA42-7498-40E3-BF14-6E4E000F7F7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4" creationId="{95A20946-5603-4C47-B343-30AFD9267CB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5" creationId="{C2AE3939-85A5-43B9-B6CD-AF53CA6B57E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6" creationId="{72A20968-F2C6-4DA2-8EF6-EFC560FA557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7" creationId="{F24160D2-F826-45D5-83D8-03937B7921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8" creationId="{24B1EAC3-0963-46A3-924D-CA3177B8DDC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89" creationId="{55D883E2-7F00-4FB8-BAD9-9E9A0E6CC7C3}"/>
          </ac:inkMkLst>
        </pc:inkChg>
        <pc:inkChg chg="add del mod">
          <ac:chgData name="Sherif Khattab" userId="c83b1e15-36f3-4f46-aceb-05aac24c545e" providerId="ADAL" clId="{765E29AF-DB58-4025-A9E7-1BD6AAD1841B}" dt="2021-02-15T06:59:13.899" v="2514"/>
          <ac:inkMkLst>
            <pc:docMk/>
            <pc:sldMk cId="3088633130" sldId="1881"/>
            <ac:inkMk id="390" creationId="{D1B589D0-82AE-4C42-9C63-35EC87EC00B1}"/>
          </ac:inkMkLst>
        </pc:inkChg>
        <pc:inkChg chg="add del mod">
          <ac:chgData name="Sherif Khattab" userId="c83b1e15-36f3-4f46-aceb-05aac24c545e" providerId="ADAL" clId="{765E29AF-DB58-4025-A9E7-1BD6AAD1841B}" dt="2021-02-15T06:59:13.898" v="2512"/>
          <ac:inkMkLst>
            <pc:docMk/>
            <pc:sldMk cId="3088633130" sldId="1881"/>
            <ac:inkMk id="391" creationId="{D9448B40-620A-4E79-9A8D-908D89DEE03D}"/>
          </ac:inkMkLst>
        </pc:inkChg>
        <pc:inkChg chg="add del mod">
          <ac:chgData name="Sherif Khattab" userId="c83b1e15-36f3-4f46-aceb-05aac24c545e" providerId="ADAL" clId="{765E29AF-DB58-4025-A9E7-1BD6AAD1841B}" dt="2021-02-15T06:59:13.899" v="2513"/>
          <ac:inkMkLst>
            <pc:docMk/>
            <pc:sldMk cId="3088633130" sldId="1881"/>
            <ac:inkMk id="392" creationId="{4ECA5EB5-BE17-47AE-98BB-76B50CDAE07E}"/>
          </ac:inkMkLst>
        </pc:inkChg>
        <pc:inkChg chg="add del mod">
          <ac:chgData name="Sherif Khattab" userId="c83b1e15-36f3-4f46-aceb-05aac24c545e" providerId="ADAL" clId="{765E29AF-DB58-4025-A9E7-1BD6AAD1841B}" dt="2021-02-15T06:59:13.898" v="2511"/>
          <ac:inkMkLst>
            <pc:docMk/>
            <pc:sldMk cId="3088633130" sldId="1881"/>
            <ac:inkMk id="393" creationId="{A21ACB7F-8D70-4D1A-9A44-C9DE79342E1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4" creationId="{C553AB61-D533-4726-9722-0C432E2DD69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5" creationId="{8EF3A9B6-8B56-49E6-9428-A92E4ED8E54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6" creationId="{C950D21C-C6F5-4F04-ADCE-87161C7A538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7" creationId="{ABFDA066-6BF3-4195-8E63-1CFAF6FD2A6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8" creationId="{180F35D4-B91A-4522-9819-12420BFD0D6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399" creationId="{20EDCB07-67D1-440B-8EBE-D73E9D47BDE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0" creationId="{6A484DAA-7E25-442C-83D6-7DAB6F34649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1" creationId="{77DF0155-5359-4F6E-8947-3A5542AB3E30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2" creationId="{6D0F088A-7D86-4C80-A8EA-D0C219717E54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3" creationId="{43B943F8-E9DA-4761-B52C-36F84740130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4" creationId="{36356203-5112-4AA4-9DD7-64A925DD5D1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5" creationId="{8F6CA7A8-6558-4DE1-A154-3A005136184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6" creationId="{95DF2F5E-CBB8-4019-B7EA-54DE9A43C2B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7" creationId="{817C1816-309D-4F3C-B408-E131A386F82F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8" creationId="{941A5500-56E0-4FA0-ACD5-0461B407BA92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09" creationId="{F21CD9C6-221A-42ED-9CA0-9BB091B3A311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0" creationId="{666E1B75-B925-46F1-BACF-B7553D8D418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1" creationId="{BC7F460C-67FC-4316-B593-D98EEE91583C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2" creationId="{A436729E-0435-4D1A-B205-B5182804AE6B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3" creationId="{E524BAC6-6032-436D-9BDA-B963D0E83A8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4" creationId="{1C0ADB96-D4EC-4712-8F77-7D9CFF317376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5" creationId="{32D0B1D0-67CE-4AC9-BABA-CBBE771BB4FE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6" creationId="{3E7CCAB7-BD45-4CEA-9F20-B30EC177834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7" creationId="{FEA4308D-722F-4A34-9D07-00AB1C86234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8" creationId="{82114A8E-3828-400C-81A6-CFFB6E6032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19" creationId="{5E79EE4A-DAFD-4727-BF67-F789C3EF4EAA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0" creationId="{85658220-CEA6-4447-BED3-E06199757A25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1" creationId="{F289046D-E12F-484F-8EA5-48136929215A}"/>
          </ac:inkMkLst>
        </pc:inkChg>
        <pc:inkChg chg="add del mod">
          <ac:chgData name="Sherif Khattab" userId="c83b1e15-36f3-4f46-aceb-05aac24c545e" providerId="ADAL" clId="{765E29AF-DB58-4025-A9E7-1BD6AAD1841B}" dt="2021-02-15T06:59:00.141" v="2507" actId="478"/>
          <ac:inkMkLst>
            <pc:docMk/>
            <pc:sldMk cId="3088633130" sldId="1881"/>
            <ac:inkMk id="422" creationId="{1656C63E-E40C-44B7-8072-BFAC9C776503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23" creationId="{7D0F9CAF-8C2F-46C2-90EA-A0052E4D592F}"/>
          </ac:inkMkLst>
        </pc:inkChg>
        <pc:inkChg chg="add del mod">
          <ac:chgData name="Sherif Khattab" userId="c83b1e15-36f3-4f46-aceb-05aac24c545e" providerId="ADAL" clId="{765E29AF-DB58-4025-A9E7-1BD6AAD1841B}" dt="2021-02-15T06:59:49.049" v="2579"/>
          <ac:inkMkLst>
            <pc:docMk/>
            <pc:sldMk cId="3088633130" sldId="1881"/>
            <ac:inkMk id="424" creationId="{2E8DE968-A2D1-4AB0-B769-EB80FFE6244B}"/>
          </ac:inkMkLst>
        </pc:inkChg>
        <pc:inkChg chg="add del mod">
          <ac:chgData name="Sherif Khattab" userId="c83b1e15-36f3-4f46-aceb-05aac24c545e" providerId="ADAL" clId="{765E29AF-DB58-4025-A9E7-1BD6AAD1841B}" dt="2021-02-15T06:59:49.047" v="2570"/>
          <ac:inkMkLst>
            <pc:docMk/>
            <pc:sldMk cId="3088633130" sldId="1881"/>
            <ac:inkMk id="425" creationId="{1D8CEE0C-EE48-494D-BDD7-DC02E5E29C2F}"/>
          </ac:inkMkLst>
        </pc:inkChg>
        <pc:inkChg chg="add del mod">
          <ac:chgData name="Sherif Khattab" userId="c83b1e15-36f3-4f46-aceb-05aac24c545e" providerId="ADAL" clId="{765E29AF-DB58-4025-A9E7-1BD6AAD1841B}" dt="2021-02-15T06:59:49.038" v="2539"/>
          <ac:inkMkLst>
            <pc:docMk/>
            <pc:sldMk cId="3088633130" sldId="1881"/>
            <ac:inkMk id="426" creationId="{0E9ECED5-0B82-46A2-84D1-1ED72F307EC4}"/>
          </ac:inkMkLst>
        </pc:inkChg>
        <pc:inkChg chg="add del mod">
          <ac:chgData name="Sherif Khattab" userId="c83b1e15-36f3-4f46-aceb-05aac24c545e" providerId="ADAL" clId="{765E29AF-DB58-4025-A9E7-1BD6AAD1841B}" dt="2021-02-15T06:59:49.033" v="2520"/>
          <ac:inkMkLst>
            <pc:docMk/>
            <pc:sldMk cId="3088633130" sldId="1881"/>
            <ac:inkMk id="427" creationId="{A0C2D55F-3C2E-47BA-8B47-0155664AE37F}"/>
          </ac:inkMkLst>
        </pc:inkChg>
        <pc:inkChg chg="add del mod">
          <ac:chgData name="Sherif Khattab" userId="c83b1e15-36f3-4f46-aceb-05aac24c545e" providerId="ADAL" clId="{765E29AF-DB58-4025-A9E7-1BD6AAD1841B}" dt="2021-02-15T06:59:49.039" v="2545"/>
          <ac:inkMkLst>
            <pc:docMk/>
            <pc:sldMk cId="3088633130" sldId="1881"/>
            <ac:inkMk id="428" creationId="{A3CCD13B-9CF9-46F8-8757-65C28351FD97}"/>
          </ac:inkMkLst>
        </pc:inkChg>
        <pc:inkChg chg="add del mod">
          <ac:chgData name="Sherif Khattab" userId="c83b1e15-36f3-4f46-aceb-05aac24c545e" providerId="ADAL" clId="{765E29AF-DB58-4025-A9E7-1BD6AAD1841B}" dt="2021-02-15T06:59:49.047" v="2573"/>
          <ac:inkMkLst>
            <pc:docMk/>
            <pc:sldMk cId="3088633130" sldId="1881"/>
            <ac:inkMk id="429" creationId="{A7153FDE-BA12-477A-BD9A-6AE62E29A5ED}"/>
          </ac:inkMkLst>
        </pc:inkChg>
        <pc:inkChg chg="add del mod">
          <ac:chgData name="Sherif Khattab" userId="c83b1e15-36f3-4f46-aceb-05aac24c545e" providerId="ADAL" clId="{765E29AF-DB58-4025-A9E7-1BD6AAD1841B}" dt="2021-02-15T06:59:49.034" v="2521"/>
          <ac:inkMkLst>
            <pc:docMk/>
            <pc:sldMk cId="3088633130" sldId="1881"/>
            <ac:inkMk id="430" creationId="{E2ADE1CE-6AC8-45F9-A075-B0960759192A}"/>
          </ac:inkMkLst>
        </pc:inkChg>
        <pc:inkChg chg="add del mod">
          <ac:chgData name="Sherif Khattab" userId="c83b1e15-36f3-4f46-aceb-05aac24c545e" providerId="ADAL" clId="{765E29AF-DB58-4025-A9E7-1BD6AAD1841B}" dt="2021-02-15T06:59:49.035" v="2526"/>
          <ac:inkMkLst>
            <pc:docMk/>
            <pc:sldMk cId="3088633130" sldId="1881"/>
            <ac:inkMk id="431" creationId="{F3A43884-3437-4793-88AA-DA83AF9B80B5}"/>
          </ac:inkMkLst>
        </pc:inkChg>
        <pc:inkChg chg="add del mod">
          <ac:chgData name="Sherif Khattab" userId="c83b1e15-36f3-4f46-aceb-05aac24c545e" providerId="ADAL" clId="{765E29AF-DB58-4025-A9E7-1BD6AAD1841B}" dt="2021-02-15T06:59:49.043" v="2559"/>
          <ac:inkMkLst>
            <pc:docMk/>
            <pc:sldMk cId="3088633130" sldId="1881"/>
            <ac:inkMk id="432" creationId="{C4B2895C-DC50-4E38-9C50-22AF87E5AEAD}"/>
          </ac:inkMkLst>
        </pc:inkChg>
        <pc:inkChg chg="add del mod">
          <ac:chgData name="Sherif Khattab" userId="c83b1e15-36f3-4f46-aceb-05aac24c545e" providerId="ADAL" clId="{765E29AF-DB58-4025-A9E7-1BD6AAD1841B}" dt="2021-02-15T06:59:49.040" v="2547"/>
          <ac:inkMkLst>
            <pc:docMk/>
            <pc:sldMk cId="3088633130" sldId="1881"/>
            <ac:inkMk id="433" creationId="{EC10C248-A0E9-4E48-B475-7CCFFC743E7F}"/>
          </ac:inkMkLst>
        </pc:inkChg>
        <pc:inkChg chg="add del mod">
          <ac:chgData name="Sherif Khattab" userId="c83b1e15-36f3-4f46-aceb-05aac24c545e" providerId="ADAL" clId="{765E29AF-DB58-4025-A9E7-1BD6AAD1841B}" dt="2021-02-15T06:59:49.034" v="2525"/>
          <ac:inkMkLst>
            <pc:docMk/>
            <pc:sldMk cId="3088633130" sldId="1881"/>
            <ac:inkMk id="434" creationId="{40BF80F9-4A69-4AED-940A-F56D928C6B9E}"/>
          </ac:inkMkLst>
        </pc:inkChg>
        <pc:inkChg chg="add del mod">
          <ac:chgData name="Sherif Khattab" userId="c83b1e15-36f3-4f46-aceb-05aac24c545e" providerId="ADAL" clId="{765E29AF-DB58-4025-A9E7-1BD6AAD1841B}" dt="2021-02-15T06:59:49.052" v="2589"/>
          <ac:inkMkLst>
            <pc:docMk/>
            <pc:sldMk cId="3088633130" sldId="1881"/>
            <ac:inkMk id="435" creationId="{A115561A-D5F2-427E-82FD-B74C5339CCA2}"/>
          </ac:inkMkLst>
        </pc:inkChg>
        <pc:inkChg chg="add del mod">
          <ac:chgData name="Sherif Khattab" userId="c83b1e15-36f3-4f46-aceb-05aac24c545e" providerId="ADAL" clId="{765E29AF-DB58-4025-A9E7-1BD6AAD1841B}" dt="2021-02-15T06:59:49.036" v="2531"/>
          <ac:inkMkLst>
            <pc:docMk/>
            <pc:sldMk cId="3088633130" sldId="1881"/>
            <ac:inkMk id="436" creationId="{571D308F-FBFB-4342-B12C-C3A19A739CA6}"/>
          </ac:inkMkLst>
        </pc:inkChg>
        <pc:inkChg chg="add del mod">
          <ac:chgData name="Sherif Khattab" userId="c83b1e15-36f3-4f46-aceb-05aac24c545e" providerId="ADAL" clId="{765E29AF-DB58-4025-A9E7-1BD6AAD1841B}" dt="2021-02-15T06:59:49.039" v="2542"/>
          <ac:inkMkLst>
            <pc:docMk/>
            <pc:sldMk cId="3088633130" sldId="1881"/>
            <ac:inkMk id="437" creationId="{ED80ED3B-C6E3-4C9C-A814-4C37B698BB7D}"/>
          </ac:inkMkLst>
        </pc:inkChg>
        <pc:inkChg chg="add del mod">
          <ac:chgData name="Sherif Khattab" userId="c83b1e15-36f3-4f46-aceb-05aac24c545e" providerId="ADAL" clId="{765E29AF-DB58-4025-A9E7-1BD6AAD1841B}" dt="2021-02-15T06:59:49.042" v="2555"/>
          <ac:inkMkLst>
            <pc:docMk/>
            <pc:sldMk cId="3088633130" sldId="1881"/>
            <ac:inkMk id="438" creationId="{AB9A29B3-F158-4023-A7E0-716942D655A2}"/>
          </ac:inkMkLst>
        </pc:inkChg>
        <pc:inkChg chg="add del mod">
          <ac:chgData name="Sherif Khattab" userId="c83b1e15-36f3-4f46-aceb-05aac24c545e" providerId="ADAL" clId="{765E29AF-DB58-4025-A9E7-1BD6AAD1841B}" dt="2021-02-15T06:59:49.051" v="2588"/>
          <ac:inkMkLst>
            <pc:docMk/>
            <pc:sldMk cId="3088633130" sldId="1881"/>
            <ac:inkMk id="439" creationId="{D71A7F8C-6B42-4175-8D40-71023B1F4E29}"/>
          </ac:inkMkLst>
        </pc:inkChg>
        <pc:inkChg chg="add del mod">
          <ac:chgData name="Sherif Khattab" userId="c83b1e15-36f3-4f46-aceb-05aac24c545e" providerId="ADAL" clId="{765E29AF-DB58-4025-A9E7-1BD6AAD1841B}" dt="2021-02-15T06:59:49.046" v="2568"/>
          <ac:inkMkLst>
            <pc:docMk/>
            <pc:sldMk cId="3088633130" sldId="1881"/>
            <ac:inkMk id="440" creationId="{B6E2EB67-4E52-4CD8-A878-4732C9B3A08B}"/>
          </ac:inkMkLst>
        </pc:inkChg>
        <pc:inkChg chg="add del mod">
          <ac:chgData name="Sherif Khattab" userId="c83b1e15-36f3-4f46-aceb-05aac24c545e" providerId="ADAL" clId="{765E29AF-DB58-4025-A9E7-1BD6AAD1841B}" dt="2021-02-15T06:59:49.034" v="2522"/>
          <ac:inkMkLst>
            <pc:docMk/>
            <pc:sldMk cId="3088633130" sldId="1881"/>
            <ac:inkMk id="441" creationId="{74641EAA-84CB-420F-8D4E-300C9A07CF49}"/>
          </ac:inkMkLst>
        </pc:inkChg>
        <pc:inkChg chg="add del mod">
          <ac:chgData name="Sherif Khattab" userId="c83b1e15-36f3-4f46-aceb-05aac24c545e" providerId="ADAL" clId="{765E29AF-DB58-4025-A9E7-1BD6AAD1841B}" dt="2021-02-15T06:59:49.052" v="2591"/>
          <ac:inkMkLst>
            <pc:docMk/>
            <pc:sldMk cId="3088633130" sldId="1881"/>
            <ac:inkMk id="442" creationId="{5F41506B-7B85-49E4-AEA5-39D6D49BBFE4}"/>
          </ac:inkMkLst>
        </pc:inkChg>
        <pc:inkChg chg="add del mod">
          <ac:chgData name="Sherif Khattab" userId="c83b1e15-36f3-4f46-aceb-05aac24c545e" providerId="ADAL" clId="{765E29AF-DB58-4025-A9E7-1BD6AAD1841B}" dt="2021-02-15T06:59:49.039" v="2543"/>
          <ac:inkMkLst>
            <pc:docMk/>
            <pc:sldMk cId="3088633130" sldId="1881"/>
            <ac:inkMk id="443" creationId="{A8DE18AC-167A-4634-A5B3-F98E8B36DEFB}"/>
          </ac:inkMkLst>
        </pc:inkChg>
        <pc:inkChg chg="add del mod">
          <ac:chgData name="Sherif Khattab" userId="c83b1e15-36f3-4f46-aceb-05aac24c545e" providerId="ADAL" clId="{765E29AF-DB58-4025-A9E7-1BD6AAD1841B}" dt="2021-02-15T06:59:49.047" v="2572"/>
          <ac:inkMkLst>
            <pc:docMk/>
            <pc:sldMk cId="3088633130" sldId="1881"/>
            <ac:inkMk id="444" creationId="{7904C3E0-65B9-4B7C-88C7-9FBE12467EC7}"/>
          </ac:inkMkLst>
        </pc:inkChg>
        <pc:inkChg chg="add del mod">
          <ac:chgData name="Sherif Khattab" userId="c83b1e15-36f3-4f46-aceb-05aac24c545e" providerId="ADAL" clId="{765E29AF-DB58-4025-A9E7-1BD6AAD1841B}" dt="2021-02-15T06:59:49.049" v="2577"/>
          <ac:inkMkLst>
            <pc:docMk/>
            <pc:sldMk cId="3088633130" sldId="1881"/>
            <ac:inkMk id="445" creationId="{5D2B8212-B33D-4958-8DB7-95FF6503C7B0}"/>
          </ac:inkMkLst>
        </pc:inkChg>
        <pc:inkChg chg="add del mod">
          <ac:chgData name="Sherif Khattab" userId="c83b1e15-36f3-4f46-aceb-05aac24c545e" providerId="ADAL" clId="{765E29AF-DB58-4025-A9E7-1BD6AAD1841B}" dt="2021-02-15T06:59:49.035" v="2528"/>
          <ac:inkMkLst>
            <pc:docMk/>
            <pc:sldMk cId="3088633130" sldId="1881"/>
            <ac:inkMk id="446" creationId="{7CB0C701-CDB5-4A8A-9901-C0D224BD42DD}"/>
          </ac:inkMkLst>
        </pc:inkChg>
        <pc:inkChg chg="add del mod">
          <ac:chgData name="Sherif Khattab" userId="c83b1e15-36f3-4f46-aceb-05aac24c545e" providerId="ADAL" clId="{765E29AF-DB58-4025-A9E7-1BD6AAD1841B}" dt="2021-02-15T06:59:49.035" v="2527"/>
          <ac:inkMkLst>
            <pc:docMk/>
            <pc:sldMk cId="3088633130" sldId="1881"/>
            <ac:inkMk id="447" creationId="{9556B53A-895A-4EE2-93C7-E0B58D5A0403}"/>
          </ac:inkMkLst>
        </pc:inkChg>
        <pc:inkChg chg="add del mod">
          <ac:chgData name="Sherif Khattab" userId="c83b1e15-36f3-4f46-aceb-05aac24c545e" providerId="ADAL" clId="{765E29AF-DB58-4025-A9E7-1BD6AAD1841B}" dt="2021-02-15T06:59:49.044" v="2562"/>
          <ac:inkMkLst>
            <pc:docMk/>
            <pc:sldMk cId="3088633130" sldId="1881"/>
            <ac:inkMk id="448" creationId="{EFB94A48-C0D1-4F8D-9FC7-66AD50212749}"/>
          </ac:inkMkLst>
        </pc:inkChg>
        <pc:inkChg chg="add del mod">
          <ac:chgData name="Sherif Khattab" userId="c83b1e15-36f3-4f46-aceb-05aac24c545e" providerId="ADAL" clId="{765E29AF-DB58-4025-A9E7-1BD6AAD1841B}" dt="2021-02-15T06:59:49.051" v="2587"/>
          <ac:inkMkLst>
            <pc:docMk/>
            <pc:sldMk cId="3088633130" sldId="1881"/>
            <ac:inkMk id="449" creationId="{FEB8FFF6-C0FD-43FA-9007-CF5D5C1A944A}"/>
          </ac:inkMkLst>
        </pc:inkChg>
        <pc:inkChg chg="add del mod">
          <ac:chgData name="Sherif Khattab" userId="c83b1e15-36f3-4f46-aceb-05aac24c545e" providerId="ADAL" clId="{765E29AF-DB58-4025-A9E7-1BD6AAD1841B}" dt="2021-02-15T06:59:49.040" v="2548"/>
          <ac:inkMkLst>
            <pc:docMk/>
            <pc:sldMk cId="3088633130" sldId="1881"/>
            <ac:inkMk id="450" creationId="{4D09377A-D3BA-4B17-8012-BEF3A1147EA4}"/>
          </ac:inkMkLst>
        </pc:inkChg>
        <pc:inkChg chg="add del mod">
          <ac:chgData name="Sherif Khattab" userId="c83b1e15-36f3-4f46-aceb-05aac24c545e" providerId="ADAL" clId="{765E29AF-DB58-4025-A9E7-1BD6AAD1841B}" dt="2021-02-15T06:59:49.041" v="2553"/>
          <ac:inkMkLst>
            <pc:docMk/>
            <pc:sldMk cId="3088633130" sldId="1881"/>
            <ac:inkMk id="451" creationId="{567FF24A-BF4B-43C3-91A5-1A740F96CA1C}"/>
          </ac:inkMkLst>
        </pc:inkChg>
        <pc:inkChg chg="add del mod">
          <ac:chgData name="Sherif Khattab" userId="c83b1e15-36f3-4f46-aceb-05aac24c545e" providerId="ADAL" clId="{765E29AF-DB58-4025-A9E7-1BD6AAD1841B}" dt="2021-02-15T06:59:49.038" v="2538"/>
          <ac:inkMkLst>
            <pc:docMk/>
            <pc:sldMk cId="3088633130" sldId="1881"/>
            <ac:inkMk id="452" creationId="{E9BF1BC1-8B17-4915-85C9-6A90A0303FD4}"/>
          </ac:inkMkLst>
        </pc:inkChg>
        <pc:inkChg chg="add del mod">
          <ac:chgData name="Sherif Khattab" userId="c83b1e15-36f3-4f46-aceb-05aac24c545e" providerId="ADAL" clId="{765E29AF-DB58-4025-A9E7-1BD6AAD1841B}" dt="2021-02-15T06:59:49.045" v="2564"/>
          <ac:inkMkLst>
            <pc:docMk/>
            <pc:sldMk cId="3088633130" sldId="1881"/>
            <ac:inkMk id="453" creationId="{2C6E5658-E331-4144-B1E9-85B100542EA4}"/>
          </ac:inkMkLst>
        </pc:inkChg>
        <pc:inkChg chg="add del mod">
          <ac:chgData name="Sherif Khattab" userId="c83b1e15-36f3-4f46-aceb-05aac24c545e" providerId="ADAL" clId="{765E29AF-DB58-4025-A9E7-1BD6AAD1841B}" dt="2021-02-15T06:59:49.050" v="2583"/>
          <ac:inkMkLst>
            <pc:docMk/>
            <pc:sldMk cId="3088633130" sldId="1881"/>
            <ac:inkMk id="454" creationId="{9526CF74-C697-4F4C-B219-A948287D0147}"/>
          </ac:inkMkLst>
        </pc:inkChg>
        <pc:inkChg chg="add del mod">
          <ac:chgData name="Sherif Khattab" userId="c83b1e15-36f3-4f46-aceb-05aac24c545e" providerId="ADAL" clId="{765E29AF-DB58-4025-A9E7-1BD6AAD1841B}" dt="2021-02-15T06:59:49.037" v="2534"/>
          <ac:inkMkLst>
            <pc:docMk/>
            <pc:sldMk cId="3088633130" sldId="1881"/>
            <ac:inkMk id="455" creationId="{577D4460-B1DD-4206-B0EA-63D971771CB7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6" creationId="{51FE56C7-878A-4FA3-B001-5FDD5348D7F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7" creationId="{7F084D0C-F11D-494D-823B-A239313BB399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8" creationId="{02623FE2-D384-4FC5-96DE-203A1CC1BD7D}"/>
          </ac:inkMkLst>
        </pc:inkChg>
        <pc:inkChg chg="add mod">
          <ac:chgData name="Sherif Khattab" userId="c83b1e15-36f3-4f46-aceb-05aac24c545e" providerId="ADAL" clId="{765E29AF-DB58-4025-A9E7-1BD6AAD1841B}" dt="2021-02-15T06:58:35.681" v="2483"/>
          <ac:inkMkLst>
            <pc:docMk/>
            <pc:sldMk cId="3088633130" sldId="1881"/>
            <ac:inkMk id="459" creationId="{BAB1AE07-4BE0-4D41-9F9E-AC46A0500CCB}"/>
          </ac:inkMkLst>
        </pc:inkChg>
        <pc:inkChg chg="add del mod">
          <ac:chgData name="Sherif Khattab" userId="c83b1e15-36f3-4f46-aceb-05aac24c545e" providerId="ADAL" clId="{765E29AF-DB58-4025-A9E7-1BD6AAD1841B}" dt="2021-02-15T06:59:49.040" v="2550"/>
          <ac:inkMkLst>
            <pc:docMk/>
            <pc:sldMk cId="3088633130" sldId="1881"/>
            <ac:inkMk id="460" creationId="{7BE62166-6B32-4AA6-B080-17F274AE4AAC}"/>
          </ac:inkMkLst>
        </pc:inkChg>
        <pc:inkChg chg="add del mod">
          <ac:chgData name="Sherif Khattab" userId="c83b1e15-36f3-4f46-aceb-05aac24c545e" providerId="ADAL" clId="{765E29AF-DB58-4025-A9E7-1BD6AAD1841B}" dt="2021-02-15T06:59:49.044" v="2561"/>
          <ac:inkMkLst>
            <pc:docMk/>
            <pc:sldMk cId="3088633130" sldId="1881"/>
            <ac:inkMk id="461" creationId="{529F3002-1078-41CE-9383-78CE2BC68A68}"/>
          </ac:inkMkLst>
        </pc:inkChg>
        <pc:inkChg chg="add del mod">
          <ac:chgData name="Sherif Khattab" userId="c83b1e15-36f3-4f46-aceb-05aac24c545e" providerId="ADAL" clId="{765E29AF-DB58-4025-A9E7-1BD6AAD1841B}" dt="2021-02-15T06:59:49.043" v="2557"/>
          <ac:inkMkLst>
            <pc:docMk/>
            <pc:sldMk cId="3088633130" sldId="1881"/>
            <ac:inkMk id="462" creationId="{9BE0F409-9867-4DD0-95CC-B8399693D08C}"/>
          </ac:inkMkLst>
        </pc:inkChg>
        <pc:inkChg chg="add del mod">
          <ac:chgData name="Sherif Khattab" userId="c83b1e15-36f3-4f46-aceb-05aac24c545e" providerId="ADAL" clId="{765E29AF-DB58-4025-A9E7-1BD6AAD1841B}" dt="2021-02-15T06:59:49.038" v="2540"/>
          <ac:inkMkLst>
            <pc:docMk/>
            <pc:sldMk cId="3088633130" sldId="1881"/>
            <ac:inkMk id="463" creationId="{8FFEB4ED-C0DD-45D2-8B8E-44166C6EFC41}"/>
          </ac:inkMkLst>
        </pc:inkChg>
        <pc:inkChg chg="add del mod">
          <ac:chgData name="Sherif Khattab" userId="c83b1e15-36f3-4f46-aceb-05aac24c545e" providerId="ADAL" clId="{765E29AF-DB58-4025-A9E7-1BD6AAD1841B}" dt="2021-02-15T06:59:49.048" v="2574"/>
          <ac:inkMkLst>
            <pc:docMk/>
            <pc:sldMk cId="3088633130" sldId="1881"/>
            <ac:inkMk id="464" creationId="{05FD67D8-34C9-4778-97AE-0551A7491A8F}"/>
          </ac:inkMkLst>
        </pc:inkChg>
        <pc:inkChg chg="add del mod">
          <ac:chgData name="Sherif Khattab" userId="c83b1e15-36f3-4f46-aceb-05aac24c545e" providerId="ADAL" clId="{765E29AF-DB58-4025-A9E7-1BD6AAD1841B}" dt="2021-02-15T06:59:49.052" v="2592"/>
          <ac:inkMkLst>
            <pc:docMk/>
            <pc:sldMk cId="3088633130" sldId="1881"/>
            <ac:inkMk id="465" creationId="{0165D398-3F39-4877-A15E-C625405714DB}"/>
          </ac:inkMkLst>
        </pc:inkChg>
        <pc:inkChg chg="add del mod">
          <ac:chgData name="Sherif Khattab" userId="c83b1e15-36f3-4f46-aceb-05aac24c545e" providerId="ADAL" clId="{765E29AF-DB58-4025-A9E7-1BD6AAD1841B}" dt="2021-02-15T06:59:49.049" v="2578"/>
          <ac:inkMkLst>
            <pc:docMk/>
            <pc:sldMk cId="3088633130" sldId="1881"/>
            <ac:inkMk id="466" creationId="{7F1B59BB-AD34-4B43-A8DC-77EE79543CD4}"/>
          </ac:inkMkLst>
        </pc:inkChg>
        <pc:inkChg chg="add del mod">
          <ac:chgData name="Sherif Khattab" userId="c83b1e15-36f3-4f46-aceb-05aac24c545e" providerId="ADAL" clId="{765E29AF-DB58-4025-A9E7-1BD6AAD1841B}" dt="2021-02-15T06:59:49.036" v="2533"/>
          <ac:inkMkLst>
            <pc:docMk/>
            <pc:sldMk cId="3088633130" sldId="1881"/>
            <ac:inkMk id="467" creationId="{987481C8-14CD-46DC-BB9A-0BE164A85E16}"/>
          </ac:inkMkLst>
        </pc:inkChg>
        <pc:inkChg chg="add del mod">
          <ac:chgData name="Sherif Khattab" userId="c83b1e15-36f3-4f46-aceb-05aac24c545e" providerId="ADAL" clId="{765E29AF-DB58-4025-A9E7-1BD6AAD1841B}" dt="2021-02-15T06:59:49.041" v="2552"/>
          <ac:inkMkLst>
            <pc:docMk/>
            <pc:sldMk cId="3088633130" sldId="1881"/>
            <ac:inkMk id="468" creationId="{BD62868B-FC9C-4D72-928C-F7B5417B9FFC}"/>
          </ac:inkMkLst>
        </pc:inkChg>
        <pc:inkChg chg="add del mod">
          <ac:chgData name="Sherif Khattab" userId="c83b1e15-36f3-4f46-aceb-05aac24c545e" providerId="ADAL" clId="{765E29AF-DB58-4025-A9E7-1BD6AAD1841B}" dt="2021-02-15T06:59:49.050" v="2581"/>
          <ac:inkMkLst>
            <pc:docMk/>
            <pc:sldMk cId="3088633130" sldId="1881"/>
            <ac:inkMk id="469" creationId="{24AB3A18-0C7E-4ED7-98C5-886169338E56}"/>
          </ac:inkMkLst>
        </pc:inkChg>
        <pc:inkChg chg="add del mod">
          <ac:chgData name="Sherif Khattab" userId="c83b1e15-36f3-4f46-aceb-05aac24c545e" providerId="ADAL" clId="{765E29AF-DB58-4025-A9E7-1BD6AAD1841B}" dt="2021-02-15T06:59:49.043" v="2560"/>
          <ac:inkMkLst>
            <pc:docMk/>
            <pc:sldMk cId="3088633130" sldId="1881"/>
            <ac:inkMk id="470" creationId="{D7F40257-594C-4206-87CA-97CCA6EFD8F6}"/>
          </ac:inkMkLst>
        </pc:inkChg>
        <pc:inkChg chg="add del mod">
          <ac:chgData name="Sherif Khattab" userId="c83b1e15-36f3-4f46-aceb-05aac24c545e" providerId="ADAL" clId="{765E29AF-DB58-4025-A9E7-1BD6AAD1841B}" dt="2021-02-15T06:59:49.034" v="2523"/>
          <ac:inkMkLst>
            <pc:docMk/>
            <pc:sldMk cId="3088633130" sldId="1881"/>
            <ac:inkMk id="471" creationId="{4F106BB2-E909-4A04-9C8D-17C05E6E6054}"/>
          </ac:inkMkLst>
        </pc:inkChg>
        <pc:inkChg chg="add del mod">
          <ac:chgData name="Sherif Khattab" userId="c83b1e15-36f3-4f46-aceb-05aac24c545e" providerId="ADAL" clId="{765E29AF-DB58-4025-A9E7-1BD6AAD1841B}" dt="2021-02-15T06:59:49.044" v="2563"/>
          <ac:inkMkLst>
            <pc:docMk/>
            <pc:sldMk cId="3088633130" sldId="1881"/>
            <ac:inkMk id="472" creationId="{FB25208D-9461-45CA-9E98-AD2719325DB6}"/>
          </ac:inkMkLst>
        </pc:inkChg>
        <pc:inkChg chg="add del mod">
          <ac:chgData name="Sherif Khattab" userId="c83b1e15-36f3-4f46-aceb-05aac24c545e" providerId="ADAL" clId="{765E29AF-DB58-4025-A9E7-1BD6AAD1841B}" dt="2021-02-15T07:00:12.192" v="2616"/>
          <ac:inkMkLst>
            <pc:docMk/>
            <pc:sldMk cId="3088633130" sldId="1881"/>
            <ac:inkMk id="473" creationId="{AA9637B2-80D1-4D75-BC8B-045E426676ED}"/>
          </ac:inkMkLst>
        </pc:inkChg>
        <pc:inkChg chg="add del mod">
          <ac:chgData name="Sherif Khattab" userId="c83b1e15-36f3-4f46-aceb-05aac24c545e" providerId="ADAL" clId="{765E29AF-DB58-4025-A9E7-1BD6AAD1841B}" dt="2021-02-15T07:00:12.191" v="2615"/>
          <ac:inkMkLst>
            <pc:docMk/>
            <pc:sldMk cId="3088633130" sldId="1881"/>
            <ac:inkMk id="474" creationId="{2F70856B-D023-47A2-936A-F02C87CB6FCB}"/>
          </ac:inkMkLst>
        </pc:inkChg>
        <pc:inkChg chg="add del mod">
          <ac:chgData name="Sherif Khattab" userId="c83b1e15-36f3-4f46-aceb-05aac24c545e" providerId="ADAL" clId="{765E29AF-DB58-4025-A9E7-1BD6AAD1841B}" dt="2021-02-15T07:00:12.190" v="2611"/>
          <ac:inkMkLst>
            <pc:docMk/>
            <pc:sldMk cId="3088633130" sldId="1881"/>
            <ac:inkMk id="475" creationId="{69B8A39D-BCB5-40DC-B29A-D028602FF724}"/>
          </ac:inkMkLst>
        </pc:inkChg>
        <pc:inkChg chg="add del mod">
          <ac:chgData name="Sherif Khattab" userId="c83b1e15-36f3-4f46-aceb-05aac24c545e" providerId="ADAL" clId="{765E29AF-DB58-4025-A9E7-1BD6AAD1841B}" dt="2021-02-15T07:00:12.190" v="2613"/>
          <ac:inkMkLst>
            <pc:docMk/>
            <pc:sldMk cId="3088633130" sldId="1881"/>
            <ac:inkMk id="476" creationId="{3CA6677E-5A91-4426-9EB9-68B893000A7E}"/>
          </ac:inkMkLst>
        </pc:inkChg>
        <pc:inkChg chg="add del mod">
          <ac:chgData name="Sherif Khattab" userId="c83b1e15-36f3-4f46-aceb-05aac24c545e" providerId="ADAL" clId="{765E29AF-DB58-4025-A9E7-1BD6AAD1841B}" dt="2021-02-15T07:00:12.189" v="2609"/>
          <ac:inkMkLst>
            <pc:docMk/>
            <pc:sldMk cId="3088633130" sldId="1881"/>
            <ac:inkMk id="477" creationId="{E1802054-E199-4879-8D5A-AF5BC903A04A}"/>
          </ac:inkMkLst>
        </pc:inkChg>
        <pc:inkChg chg="add del mod">
          <ac:chgData name="Sherif Khattab" userId="c83b1e15-36f3-4f46-aceb-05aac24c545e" providerId="ADAL" clId="{765E29AF-DB58-4025-A9E7-1BD6AAD1841B}" dt="2021-02-15T07:00:12.191" v="2614"/>
          <ac:inkMkLst>
            <pc:docMk/>
            <pc:sldMk cId="3088633130" sldId="1881"/>
            <ac:inkMk id="478" creationId="{1F34CB3C-153A-459A-B818-53BC33049A3E}"/>
          </ac:inkMkLst>
        </pc:inkChg>
        <pc:inkChg chg="add del mod">
          <ac:chgData name="Sherif Khattab" userId="c83b1e15-36f3-4f46-aceb-05aac24c545e" providerId="ADAL" clId="{765E29AF-DB58-4025-A9E7-1BD6AAD1841B}" dt="2021-02-15T07:00:12.190" v="2612"/>
          <ac:inkMkLst>
            <pc:docMk/>
            <pc:sldMk cId="3088633130" sldId="1881"/>
            <ac:inkMk id="479" creationId="{1CA725A4-1FC1-4906-A10E-5925DCFA780F}"/>
          </ac:inkMkLst>
        </pc:inkChg>
        <pc:inkChg chg="add del mod">
          <ac:chgData name="Sherif Khattab" userId="c83b1e15-36f3-4f46-aceb-05aac24c545e" providerId="ADAL" clId="{765E29AF-DB58-4025-A9E7-1BD6AAD1841B}" dt="2021-02-15T07:00:12.189" v="2608"/>
          <ac:inkMkLst>
            <pc:docMk/>
            <pc:sldMk cId="3088633130" sldId="1881"/>
            <ac:inkMk id="480" creationId="{63DF13A7-94CD-42B5-ADB2-C60306156F0B}"/>
          </ac:inkMkLst>
        </pc:inkChg>
        <pc:inkChg chg="add del mod">
          <ac:chgData name="Sherif Khattab" userId="c83b1e15-36f3-4f46-aceb-05aac24c545e" providerId="ADAL" clId="{765E29AF-DB58-4025-A9E7-1BD6AAD1841B}" dt="2021-02-15T07:00:12.189" v="2610"/>
          <ac:inkMkLst>
            <pc:docMk/>
            <pc:sldMk cId="3088633130" sldId="1881"/>
            <ac:inkMk id="481" creationId="{F920607B-7789-4D20-8CEB-9E033ED0A31F}"/>
          </ac:inkMkLst>
        </pc:inkChg>
        <pc:inkChg chg="add del mod">
          <ac:chgData name="Sherif Khattab" userId="c83b1e15-36f3-4f46-aceb-05aac24c545e" providerId="ADAL" clId="{765E29AF-DB58-4025-A9E7-1BD6AAD1841B}" dt="2021-02-15T06:59:49.034" v="2524"/>
          <ac:inkMkLst>
            <pc:docMk/>
            <pc:sldMk cId="3088633130" sldId="1881"/>
            <ac:inkMk id="482" creationId="{CC69CE5C-F8CF-4940-A84B-0038961D63C7}"/>
          </ac:inkMkLst>
        </pc:inkChg>
        <pc:inkChg chg="add del mod">
          <ac:chgData name="Sherif Khattab" userId="c83b1e15-36f3-4f46-aceb-05aac24c545e" providerId="ADAL" clId="{765E29AF-DB58-4025-A9E7-1BD6AAD1841B}" dt="2021-02-15T06:59:49.053" v="2593"/>
          <ac:inkMkLst>
            <pc:docMk/>
            <pc:sldMk cId="3088633130" sldId="1881"/>
            <ac:inkMk id="483" creationId="{A2A451DE-9AEF-4A78-86EE-B87A262CDAC1}"/>
          </ac:inkMkLst>
        </pc:inkChg>
        <pc:inkChg chg="add del mod">
          <ac:chgData name="Sherif Khattab" userId="c83b1e15-36f3-4f46-aceb-05aac24c545e" providerId="ADAL" clId="{765E29AF-DB58-4025-A9E7-1BD6AAD1841B}" dt="2021-02-15T06:59:49.041" v="2551"/>
          <ac:inkMkLst>
            <pc:docMk/>
            <pc:sldMk cId="3088633130" sldId="1881"/>
            <ac:inkMk id="484" creationId="{7E61BBBA-9E28-4390-902C-5483D919A8B3}"/>
          </ac:inkMkLst>
        </pc:inkChg>
        <pc:inkChg chg="add del mod">
          <ac:chgData name="Sherif Khattab" userId="c83b1e15-36f3-4f46-aceb-05aac24c545e" providerId="ADAL" clId="{765E29AF-DB58-4025-A9E7-1BD6AAD1841B}" dt="2021-02-15T06:58:47.295" v="2505"/>
          <ac:inkMkLst>
            <pc:docMk/>
            <pc:sldMk cId="3088633130" sldId="1881"/>
            <ac:inkMk id="485" creationId="{E4C7F378-A687-4D6C-8109-1CAD093654EF}"/>
          </ac:inkMkLst>
        </pc:inkChg>
        <pc:inkChg chg="add del mod">
          <ac:chgData name="Sherif Khattab" userId="c83b1e15-36f3-4f46-aceb-05aac24c545e" providerId="ADAL" clId="{765E29AF-DB58-4025-A9E7-1BD6AAD1841B}" dt="2021-02-15T06:59:49.045" v="2566"/>
          <ac:inkMkLst>
            <pc:docMk/>
            <pc:sldMk cId="3088633130" sldId="1881"/>
            <ac:inkMk id="486" creationId="{855CB165-E561-4D7A-93BF-188905F62D00}"/>
          </ac:inkMkLst>
        </pc:inkChg>
        <pc:inkChg chg="add del mod">
          <ac:chgData name="Sherif Khattab" userId="c83b1e15-36f3-4f46-aceb-05aac24c545e" providerId="ADAL" clId="{765E29AF-DB58-4025-A9E7-1BD6AAD1841B}" dt="2021-02-15T06:59:49.039" v="2546"/>
          <ac:inkMkLst>
            <pc:docMk/>
            <pc:sldMk cId="3088633130" sldId="1881"/>
            <ac:inkMk id="487" creationId="{101D8D84-7177-4DBA-918B-C6B9E95BC976}"/>
          </ac:inkMkLst>
        </pc:inkChg>
        <pc:inkChg chg="add del mod">
          <ac:chgData name="Sherif Khattab" userId="c83b1e15-36f3-4f46-aceb-05aac24c545e" providerId="ADAL" clId="{765E29AF-DB58-4025-A9E7-1BD6AAD1841B}" dt="2021-02-15T06:59:49.048" v="2575"/>
          <ac:inkMkLst>
            <pc:docMk/>
            <pc:sldMk cId="3088633130" sldId="1881"/>
            <ac:inkMk id="488" creationId="{895073A6-2061-44D5-8CA7-DEDDA68CE236}"/>
          </ac:inkMkLst>
        </pc:inkChg>
        <pc:inkChg chg="add mod">
          <ac:chgData name="Sherif Khattab" userId="c83b1e15-36f3-4f46-aceb-05aac24c545e" providerId="ADAL" clId="{765E29AF-DB58-4025-A9E7-1BD6AAD1841B}" dt="2021-02-15T06:59:19.077" v="2518"/>
          <ac:inkMkLst>
            <pc:docMk/>
            <pc:sldMk cId="3088633130" sldId="1881"/>
            <ac:inkMk id="489" creationId="{0F921475-0D88-404B-B70A-214508EB199D}"/>
          </ac:inkMkLst>
        </pc:inkChg>
        <pc:inkChg chg="add">
          <ac:chgData name="Sherif Khattab" userId="c83b1e15-36f3-4f46-aceb-05aac24c545e" providerId="ADAL" clId="{765E29AF-DB58-4025-A9E7-1BD6AAD1841B}" dt="2021-02-15T06:59:54.236" v="2594" actId="9405"/>
          <ac:inkMkLst>
            <pc:docMk/>
            <pc:sldMk cId="3088633130" sldId="1881"/>
            <ac:inkMk id="491" creationId="{372B0F3C-8452-470C-A021-77223A048F45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2" creationId="{6D7E52C6-78A0-46E3-90FF-70E4A35735D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3" creationId="{ED50C2B7-AC6A-4613-ACC9-060ECFD83F3A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4" creationId="{8C15D60C-8DCC-49B4-B0C7-33A64D43730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5" creationId="{8581A149-7EA6-4CED-B78D-ACAAFF2EE897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6" creationId="{A5ED1426-A3DE-4122-81D4-E3651117F0E9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7" creationId="{2AC60469-6A4B-499A-8187-0B4439626201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8" creationId="{1B69859C-FC3F-4A66-90F5-31A18D045B2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499" creationId="{16ADF9AB-134D-4052-A7BD-87F71DA34FAC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0" creationId="{E1FB6890-D1E7-45B5-85A8-C258B9A924E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1" creationId="{F70825AA-E8C4-4D0E-A7D4-64ED76033198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2" creationId="{41CF52BD-6E5D-42D3-9449-55BBECDDD31F}"/>
          </ac:inkMkLst>
        </pc:inkChg>
        <pc:inkChg chg="add mod">
          <ac:chgData name="Sherif Khattab" userId="c83b1e15-36f3-4f46-aceb-05aac24c545e" providerId="ADAL" clId="{765E29AF-DB58-4025-A9E7-1BD6AAD1841B}" dt="2021-02-15T07:00:09.562" v="2607"/>
          <ac:inkMkLst>
            <pc:docMk/>
            <pc:sldMk cId="3088633130" sldId="1881"/>
            <ac:inkMk id="503" creationId="{2D1C3145-E973-4EA0-8657-DF947063465D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5" creationId="{FA40196F-F6CF-4F98-859D-B029D2A1D85F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6" creationId="{2ECF7A7C-1BCF-41F4-9EA0-396EB6D801B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7" creationId="{6B9D8962-A1F3-47D1-A5A1-4CD5EB026D6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8" creationId="{3DA3FDAB-163D-41D3-9128-84D025388F85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09" creationId="{B2402C26-4F54-41B7-8C45-04AF3C5E45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0" creationId="{191FC0A6-8A6D-4394-9E7B-E5AF7BC9559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1" creationId="{08B21305-E5EE-4D9F-9DEF-E07550BD7BD2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2" creationId="{51919EDA-5A33-4459-B724-300FA28C95F0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3" creationId="{53AE14BF-13E3-4445-BE7B-AF0B0CC7E288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4" creationId="{70BB94D7-ED7A-47A5-9E1F-3CD23AA71076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5" creationId="{510F6ADF-E019-4E81-9631-31F47C9E394C}"/>
          </ac:inkMkLst>
        </pc:inkChg>
        <pc:inkChg chg="add mod">
          <ac:chgData name="Sherif Khattab" userId="c83b1e15-36f3-4f46-aceb-05aac24c545e" providerId="ADAL" clId="{765E29AF-DB58-4025-A9E7-1BD6AAD1841B}" dt="2021-02-15T07:00:20.089" v="2629"/>
          <ac:inkMkLst>
            <pc:docMk/>
            <pc:sldMk cId="3088633130" sldId="1881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08.439" v="2295"/>
        <pc:sldMkLst>
          <pc:docMk/>
          <pc:sldMk cId="3309767198" sldId="1882"/>
        </pc:sldMkLst>
        <pc:spChg chg="mod">
          <ac:chgData name="Sherif Khattab" userId="c83b1e15-36f3-4f46-aceb-05aac24c545e" providerId="ADAL" clId="{765E29AF-DB58-4025-A9E7-1BD6AAD1841B}" dt="2021-02-15T06:26:26.391" v="1713" actId="20577"/>
          <ac:spMkLst>
            <pc:docMk/>
            <pc:sldMk cId="3309767198" sldId="1882"/>
            <ac:spMk id="2" creationId="{0271F974-3E48-49A6-9E5E-8AF491691129}"/>
          </ac:spMkLst>
        </pc:spChg>
        <pc:grpChg chg="del">
          <ac:chgData name="Sherif Khattab" userId="c83b1e15-36f3-4f46-aceb-05aac24c545e" providerId="ADAL" clId="{765E29AF-DB58-4025-A9E7-1BD6AAD1841B}" dt="2021-02-15T06:31:02.925" v="1904" actId="478"/>
          <ac:grpSpMkLst>
            <pc:docMk/>
            <pc:sldMk cId="3309767198" sldId="1882"/>
            <ac:grpSpMk id="62" creationId="{DE612882-24BF-46B8-BE35-B75C71D281EC}"/>
          </ac:grpSpMkLst>
        </pc:grpChg>
        <pc:grpChg chg="del">
          <ac:chgData name="Sherif Khattab" userId="c83b1e15-36f3-4f46-aceb-05aac24c545e" providerId="ADAL" clId="{765E29AF-DB58-4025-A9E7-1BD6AAD1841B}" dt="2021-02-15T06:31:15.563" v="1907" actId="478"/>
          <ac:grpSpMkLst>
            <pc:docMk/>
            <pc:sldMk cId="3309767198" sldId="1882"/>
            <ac:grpSpMk id="73" creationId="{82C633CD-5870-4035-A5E4-EC3C5E836A16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79" creationId="{54ADFD94-CAD5-4B12-853C-9FC0ECDEC1C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2" creationId="{3482CB0C-018D-47C8-A33D-77E4A4433752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6" creationId="{35E1BCCB-807A-4A81-8D30-51FD5D83F821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89" creationId="{92C501C0-7799-492D-8B77-3D6241EC0505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67" creationId="{736ACB73-EC6F-4C32-8E35-4AB8E1DA5ECA}"/>
          </ac:grpSpMkLst>
        </pc:grpChg>
        <pc:grpChg chg="del">
          <ac:chgData name="Sherif Khattab" userId="c83b1e15-36f3-4f46-aceb-05aac24c545e" providerId="ADAL" clId="{765E29AF-DB58-4025-A9E7-1BD6AAD1841B}" dt="2021-02-15T06:31:06.527" v="1905" actId="478"/>
          <ac:grpSpMkLst>
            <pc:docMk/>
            <pc:sldMk cId="3309767198" sldId="1882"/>
            <ac:grpSpMk id="174" creationId="{42A2FB26-E210-4E5B-9E01-CBF3664EB854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5" creationId="{1F30256A-108B-4D18-B6DE-18804A54D392}"/>
          </ac:grpSpMkLst>
        </pc:grpChg>
        <pc:grpChg chg="mod">
          <ac:chgData name="Sherif Khattab" userId="c83b1e15-36f3-4f46-aceb-05aac24c545e" providerId="ADAL" clId="{765E29AF-DB58-4025-A9E7-1BD6AAD1841B}" dt="2021-02-15T06:27:19.867" v="1738"/>
          <ac:grpSpMkLst>
            <pc:docMk/>
            <pc:sldMk cId="3309767198" sldId="1882"/>
            <ac:grpSpMk id="186" creationId="{288C6B61-BA67-4578-BD00-B5474FBEC577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191" creationId="{6036D5B4-4541-40FD-95A8-673437DDDA85}"/>
          </ac:grpSpMkLst>
        </pc:grpChg>
        <pc:grpChg chg="add del mod">
          <ac:chgData name="Sherif Khattab" userId="c83b1e15-36f3-4f46-aceb-05aac24c545e" providerId="ADAL" clId="{765E29AF-DB58-4025-A9E7-1BD6AAD1841B}" dt="2021-02-15T06:27:53.717" v="1757"/>
          <ac:grpSpMkLst>
            <pc:docMk/>
            <pc:sldMk cId="3309767198" sldId="1882"/>
            <ac:grpSpMk id="195" creationId="{9B5A9E50-A1D9-44C1-8CBB-98A9133A06E2}"/>
          </ac:grpSpMkLst>
        </pc:grpChg>
        <pc:grpChg chg="mod">
          <ac:chgData name="Sherif Khattab" userId="c83b1e15-36f3-4f46-aceb-05aac24c545e" providerId="ADAL" clId="{765E29AF-DB58-4025-A9E7-1BD6AAD1841B}" dt="2021-02-15T06:27:52.745" v="1753"/>
          <ac:grpSpMkLst>
            <pc:docMk/>
            <pc:sldMk cId="3309767198" sldId="1882"/>
            <ac:grpSpMk id="199" creationId="{10411F13-19A6-4685-A55D-FDA97311B8E6}"/>
          </ac:grpSpMkLst>
        </pc:grpChg>
        <pc:grpChg chg="mod">
          <ac:chgData name="Sherif Khattab" userId="c83b1e15-36f3-4f46-aceb-05aac24c545e" providerId="ADAL" clId="{765E29AF-DB58-4025-A9E7-1BD6AAD1841B}" dt="2021-02-15T06:28:09.121" v="1785"/>
          <ac:grpSpMkLst>
            <pc:docMk/>
            <pc:sldMk cId="3309767198" sldId="1882"/>
            <ac:grpSpMk id="205" creationId="{B066E9CF-43EB-4126-92BD-03B6CCC111CB}"/>
          </ac:grpSpMkLst>
        </pc:grpChg>
        <pc:grpChg chg="mod">
          <ac:chgData name="Sherif Khattab" userId="c83b1e15-36f3-4f46-aceb-05aac24c545e" providerId="ADAL" clId="{765E29AF-DB58-4025-A9E7-1BD6AAD1841B}" dt="2021-02-15T06:28:07.458" v="1776"/>
          <ac:grpSpMkLst>
            <pc:docMk/>
            <pc:sldMk cId="3309767198" sldId="1882"/>
            <ac:grpSpMk id="214" creationId="{BFA5A57C-D3FD-48E6-A2BE-C10DFDC238FC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3" creationId="{04724947-3B40-4D94-8221-AC68663B82D7}"/>
          </ac:grpSpMkLst>
        </pc:grpChg>
        <pc:grpChg chg="mod">
          <ac:chgData name="Sherif Khattab" userId="c83b1e15-36f3-4f46-aceb-05aac24c545e" providerId="ADAL" clId="{765E29AF-DB58-4025-A9E7-1BD6AAD1841B}" dt="2021-02-15T06:28:19.972" v="1808"/>
          <ac:grpSpMkLst>
            <pc:docMk/>
            <pc:sldMk cId="3309767198" sldId="1882"/>
            <ac:grpSpMk id="234" creationId="{F4DAC1B5-0E1B-46FE-8D76-78AB45AAE71E}"/>
          </ac:grpSpMkLst>
        </pc:grpChg>
        <pc:grpChg chg="del 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0" creationId="{FC228C4D-E457-4012-A67F-7CB3E71CED75}"/>
          </ac:grpSpMkLst>
        </pc:grpChg>
        <pc:grpChg chg="mod">
          <ac:chgData name="Sherif Khattab" userId="c83b1e15-36f3-4f46-aceb-05aac24c545e" providerId="ADAL" clId="{765E29AF-DB58-4025-A9E7-1BD6AAD1841B}" dt="2021-02-15T06:28:24.889" v="1818"/>
          <ac:grpSpMkLst>
            <pc:docMk/>
            <pc:sldMk cId="3309767198" sldId="1882"/>
            <ac:grpSpMk id="244" creationId="{3627D0FA-38AF-42A4-8EA1-843CA5DF0E72}"/>
          </ac:grpSpMkLst>
        </pc:grpChg>
        <pc:grpChg chg="del 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252" creationId="{47B9646E-CE3E-4C66-9DAB-183AF1E9A4AB}"/>
          </ac:grpSpMkLst>
        </pc:grpChg>
        <pc:grpChg chg="del 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69" creationId="{84A43CC5-A47C-4C80-9223-ECF6D1AF6C78}"/>
          </ac:grpSpMkLst>
        </pc:grpChg>
        <pc:grpChg chg="mod">
          <ac:chgData name="Sherif Khattab" userId="c83b1e15-36f3-4f46-aceb-05aac24c545e" providerId="ADAL" clId="{765E29AF-DB58-4025-A9E7-1BD6AAD1841B}" dt="2021-02-15T06:28:39.864" v="1843"/>
          <ac:grpSpMkLst>
            <pc:docMk/>
            <pc:sldMk cId="3309767198" sldId="1882"/>
            <ac:grpSpMk id="270" creationId="{B37AB890-8E92-4853-9194-7D7A57A46C93}"/>
          </ac:grpSpMkLst>
        </pc:grpChg>
        <pc:grpChg chg="mod">
          <ac:chgData name="Sherif Khattab" userId="c83b1e15-36f3-4f46-aceb-05aac24c545e" providerId="ADAL" clId="{765E29AF-DB58-4025-A9E7-1BD6AAD1841B}" dt="2021-02-15T06:28:42.939" v="1849"/>
          <ac:grpSpMkLst>
            <pc:docMk/>
            <pc:sldMk cId="3309767198" sldId="1882"/>
            <ac:grpSpMk id="276" creationId="{F90AF468-B685-46BC-BA96-10B6C9C7C737}"/>
          </ac:grpSpMkLst>
        </pc:grpChg>
        <pc:grpChg chg="mod">
          <ac:chgData name="Sherif Khattab" userId="c83b1e15-36f3-4f46-aceb-05aac24c545e" providerId="ADAL" clId="{765E29AF-DB58-4025-A9E7-1BD6AAD1841B}" dt="2021-02-15T06:29:12.609" v="1855"/>
          <ac:grpSpMkLst>
            <pc:docMk/>
            <pc:sldMk cId="3309767198" sldId="1882"/>
            <ac:grpSpMk id="282" creationId="{7674929E-0BA5-4433-AA79-C31E3D238683}"/>
          </ac:grpSpMkLst>
        </pc:grpChg>
        <pc:grpChg chg="mod">
          <ac:chgData name="Sherif Khattab" userId="c83b1e15-36f3-4f46-aceb-05aac24c545e" providerId="ADAL" clId="{765E29AF-DB58-4025-A9E7-1BD6AAD1841B}" dt="2021-02-15T06:29:19.318" v="1861"/>
          <ac:grpSpMkLst>
            <pc:docMk/>
            <pc:sldMk cId="3309767198" sldId="1882"/>
            <ac:grpSpMk id="286" creationId="{85B6CA52-E39F-4E51-95A8-7BD9C6E9F35E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290" creationId="{F8354BCF-44E9-4CF9-885E-7BFC579A3B26}"/>
          </ac:grpSpMkLst>
        </pc:grpChg>
        <pc:grpChg chg="del mod">
          <ac:chgData name="Sherif Khattab" userId="c83b1e15-36f3-4f46-aceb-05aac24c545e" providerId="ADAL" clId="{765E29AF-DB58-4025-A9E7-1BD6AAD1841B}" dt="2021-02-15T06:29:58.038" v="1884"/>
          <ac:grpSpMkLst>
            <pc:docMk/>
            <pc:sldMk cId="3309767198" sldId="1882"/>
            <ac:grpSpMk id="293" creationId="{F5D8A4AC-7E95-4237-81F3-6A7BBDCC5EF8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7" creationId="{5C2F8339-D1EB-46E2-8CF0-DDD3AE7F5A6C}"/>
          </ac:grpSpMkLst>
        </pc:grpChg>
        <pc:grpChg chg="del mod">
          <ac:chgData name="Sherif Khattab" userId="c83b1e15-36f3-4f46-aceb-05aac24c545e" providerId="ADAL" clId="{765E29AF-DB58-4025-A9E7-1BD6AAD1841B}" dt="2021-02-15T06:29:59.611" v="1886"/>
          <ac:grpSpMkLst>
            <pc:docMk/>
            <pc:sldMk cId="3309767198" sldId="1882"/>
            <ac:grpSpMk id="308" creationId="{7415BA82-8DBC-481E-B97D-C2BB36A1D2A0}"/>
          </ac:grpSpMkLst>
        </pc:grpChg>
        <pc:grpChg chg="del mod">
          <ac:chgData name="Sherif Khattab" userId="c83b1e15-36f3-4f46-aceb-05aac24c545e" providerId="ADAL" clId="{765E29AF-DB58-4025-A9E7-1BD6AAD1841B}" dt="2021-02-15T06:30:08.899" v="1893"/>
          <ac:grpSpMkLst>
            <pc:docMk/>
            <pc:sldMk cId="3309767198" sldId="1882"/>
            <ac:grpSpMk id="310" creationId="{4F7D814D-E430-45EE-9299-BD17E3ACAC55}"/>
          </ac:grpSpMkLst>
        </pc:grpChg>
        <pc:grpChg chg="del mod">
          <ac:chgData name="Sherif Khattab" userId="c83b1e15-36f3-4f46-aceb-05aac24c545e" providerId="ADAL" clId="{765E29AF-DB58-4025-A9E7-1BD6AAD1841B}" dt="2021-02-15T06:30:11.713" v="1897"/>
          <ac:grpSpMkLst>
            <pc:docMk/>
            <pc:sldMk cId="3309767198" sldId="1882"/>
            <ac:grpSpMk id="317" creationId="{8E950FC2-EF07-4B3F-8231-52421BA967CA}"/>
          </ac:grpSpMkLst>
        </pc:grpChg>
        <pc:grpChg chg="mod">
          <ac:chgData name="Sherif Khattab" userId="c83b1e15-36f3-4f46-aceb-05aac24c545e" providerId="ADAL" clId="{765E29AF-DB58-4025-A9E7-1BD6AAD1841B}" dt="2021-02-15T06:40:09.223" v="2105"/>
          <ac:grpSpMkLst>
            <pc:docMk/>
            <pc:sldMk cId="3309767198" sldId="1882"/>
            <ac:grpSpMk id="321" creationId="{1CE0A341-E224-4AA9-BDA3-3E69A2AE6345}"/>
          </ac:grpSpMkLst>
        </pc:grpChg>
        <pc:grpChg chg="mod">
          <ac:chgData name="Sherif Khattab" userId="c83b1e15-36f3-4f46-aceb-05aac24c545e" providerId="ADAL" clId="{765E29AF-DB58-4025-A9E7-1BD6AAD1841B}" dt="2021-02-15T06:30:53.168" v="1903"/>
          <ac:grpSpMkLst>
            <pc:docMk/>
            <pc:sldMk cId="3309767198" sldId="1882"/>
            <ac:grpSpMk id="326" creationId="{2D3536C1-3ACF-41FA-B82A-2088FCFD51CD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2" creationId="{8CCFE2A0-E807-4559-A1D0-D20F9E45CE49}"/>
          </ac:grpSpMkLst>
        </pc:grpChg>
        <pc:grpChg chg="mod">
          <ac:chgData name="Sherif Khattab" userId="c83b1e15-36f3-4f46-aceb-05aac24c545e" providerId="ADAL" clId="{765E29AF-DB58-4025-A9E7-1BD6AAD1841B}" dt="2021-02-15T06:40:16.974" v="2115"/>
          <ac:grpSpMkLst>
            <pc:docMk/>
            <pc:sldMk cId="3309767198" sldId="1882"/>
            <ac:grpSpMk id="383" creationId="{5A0E2F5A-3431-4AB5-B573-D00FE94BA1AE}"/>
          </ac:grpSpMkLst>
        </pc:grpChg>
        <pc:grpChg chg="mod">
          <ac:chgData name="Sherif Khattab" userId="c83b1e15-36f3-4f46-aceb-05aac24c545e" providerId="ADAL" clId="{765E29AF-DB58-4025-A9E7-1BD6AAD1841B}" dt="2021-02-15T06:42:32.643" v="2233"/>
          <ac:grpSpMkLst>
            <pc:docMk/>
            <pc:sldMk cId="3309767198" sldId="1882"/>
            <ac:grpSpMk id="395" creationId="{AD6770D6-0B8C-4DA7-9709-4D60F77EF243}"/>
          </ac:grpSpMkLst>
        </pc:grpChg>
        <pc:grpChg chg="mod">
          <ac:chgData name="Sherif Khattab" userId="c83b1e15-36f3-4f46-aceb-05aac24c545e" providerId="ADAL" clId="{765E29AF-DB58-4025-A9E7-1BD6AAD1841B}" dt="2021-02-15T06:43:32.552" v="2253"/>
          <ac:grpSpMkLst>
            <pc:docMk/>
            <pc:sldMk cId="3309767198" sldId="1882"/>
            <ac:grpSpMk id="398" creationId="{B053A801-62CE-4E10-8EFF-CEE2494FCC28}"/>
          </ac:grpSpMkLst>
        </pc:grpChg>
        <pc:grpChg chg="mod">
          <ac:chgData name="Sherif Khattab" userId="c83b1e15-36f3-4f46-aceb-05aac24c545e" providerId="ADAL" clId="{765E29AF-DB58-4025-A9E7-1BD6AAD1841B}" dt="2021-02-15T06:45:08.439" v="2295"/>
          <ac:grpSpMkLst>
            <pc:docMk/>
            <pc:sldMk cId="3309767198" sldId="1882"/>
            <ac:grpSpMk id="406" creationId="{68921C6A-C3BC-4ACA-88EF-63735E54F8AA}"/>
          </ac:grpSpMkLst>
        </pc:grp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5" creationId="{32F5D4A0-0D4C-4B50-8141-1F65C489FE8E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6" creationId="{99CC5502-4447-4A41-B975-7677B67844E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7" creationId="{347788E8-0B45-4772-A747-5E69235DE08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8" creationId="{4E6F27A7-9833-4470-AB77-1476E15AA42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39" creationId="{29DB441E-181E-460F-8830-9F19FD130D4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0" creationId="{7B56F27A-F82A-42AC-89F6-3ABEE59986B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1" creationId="{D50E97AB-4E42-419C-BDF9-A6C41462803D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2" creationId="{4285EBE4-9E4E-44AE-B6B3-1FBE0230CDD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4" creationId="{4479653C-7CAE-423E-AA3B-B9AC0BFFE6F9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5" creationId="{43ABD00F-2724-40A2-AC7A-54A7B161061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6" creationId="{C831913F-D718-4A75-B721-F20D172223A7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7" creationId="{8D3F1693-A00D-4D70-BD17-105D3A5482F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8" creationId="{9EC46C5D-3501-411C-B491-7C5BCE182B3B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49" creationId="{5ADD6F04-8308-42E2-9D0B-BBE84E137C05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0" creationId="{EAD6BA86-D8D2-40F2-982E-4CB3B48355CC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1" creationId="{FF24ACF7-41B2-432E-9646-315798FE6163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2" creationId="{807215EA-2DD7-4B78-9540-656A8A9E8B4A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3" creationId="{C56ABDA5-A634-4203-B92A-D8FB00A85E16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4" creationId="{214CD78F-87DC-4EA2-BDB4-7293C01EB64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5" creationId="{D8330FBB-5C6C-44B4-9BBD-58EBBAF389F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6" creationId="{309A71F3-18AC-4F2B-AF35-E76AF82B9BF4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7" creationId="{A2CD7B3F-82D8-4800-818B-BAAD958C3742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59" creationId="{712D82DA-9F45-4F34-81D7-10E0811620F1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0" creationId="{06C80567-FDC9-4F02-8A4C-5E1005D60BB0}"/>
          </ac:inkMkLst>
        </pc:inkChg>
        <pc:inkChg chg="mod">
          <ac:chgData name="Sherif Khattab" userId="c83b1e15-36f3-4f46-aceb-05aac24c545e" providerId="ADAL" clId="{765E29AF-DB58-4025-A9E7-1BD6AAD1841B}" dt="2021-02-15T06:26:47.728" v="1714" actId="1076"/>
          <ac:inkMkLst>
            <pc:docMk/>
            <pc:sldMk cId="3309767198" sldId="1882"/>
            <ac:inkMk id="61" creationId="{90F167F0-954C-4B07-B64A-6DA13219D940}"/>
          </ac:inkMkLst>
        </pc:inkChg>
        <pc:inkChg chg="add del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64" creationId="{DE0AFDEE-D088-42E0-A3C8-7EB930588047}"/>
          </ac:inkMkLst>
        </pc:inkChg>
        <pc:inkChg chg="add del mod">
          <ac:chgData name="Sherif Khattab" userId="c83b1e15-36f3-4f46-aceb-05aac24c545e" providerId="ADAL" clId="{765E29AF-DB58-4025-A9E7-1BD6AAD1841B}" dt="2021-02-15T06:40:09.216" v="2100"/>
          <ac:inkMkLst>
            <pc:docMk/>
            <pc:sldMk cId="3309767198" sldId="1882"/>
            <ac:inkMk id="65" creationId="{24D8D891-FF32-4A3C-891B-D1A3750DEECC}"/>
          </ac:inkMkLst>
        </pc:inkChg>
        <pc:inkChg chg="add del mod">
          <ac:chgData name="Sherif Khattab" userId="c83b1e15-36f3-4f46-aceb-05aac24c545e" providerId="ADAL" clId="{765E29AF-DB58-4025-A9E7-1BD6AAD1841B}" dt="2021-02-15T06:40:09.217" v="2101"/>
          <ac:inkMkLst>
            <pc:docMk/>
            <pc:sldMk cId="3309767198" sldId="1882"/>
            <ac:inkMk id="66" creationId="{A3B3DB79-40CE-4A13-97FB-7F3E4188FE68}"/>
          </ac:inkMkLst>
        </pc:inkChg>
        <pc:inkChg chg="add del mod">
          <ac:chgData name="Sherif Khattab" userId="c83b1e15-36f3-4f46-aceb-05aac24c545e" providerId="ADAL" clId="{765E29AF-DB58-4025-A9E7-1BD6AAD1841B}" dt="2021-02-15T06:40:09.222" v="2104"/>
          <ac:inkMkLst>
            <pc:docMk/>
            <pc:sldMk cId="3309767198" sldId="1882"/>
            <ac:inkMk id="70" creationId="{4DCB4307-5C61-4B7A-894A-21BEAF87381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1" creationId="{F78668EB-2CDA-459F-A8A7-3F7C3147A60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2" creationId="{8D9F08F4-716A-4955-8680-6D8F441975D2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4" creationId="{8801D5E6-CA16-44F6-9201-9604FF042C6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5" creationId="{6D8949EC-56B5-4422-A4A1-E076E03DCBD7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6" creationId="{86A7FBD4-B96E-4F4D-853D-0C9574117111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7" creationId="{D9C56F3B-5287-441B-BAE1-A0963008695D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78" creationId="{6FE9F9E2-180D-4C68-A4AC-0DA4C9C7C3C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0" creationId="{6BE05AFE-881B-4B18-886E-1FE248844A3F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1" creationId="{62357F5A-2DF7-47A2-B99C-AA7FCDB6C84C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3" creationId="{C0F20B1F-A232-4B4A-953B-1C3CEAF1E24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4" creationId="{AA233A6A-F410-49EE-AD5E-DBDA50C493FE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5" creationId="{933836F1-79D7-45D3-A067-16164CEDA64C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7" creationId="{81792BD6-AC02-4809-BBF8-A74413A04A8B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88" creationId="{2575360B-AFE9-40FA-B681-DFDDCA544875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90" creationId="{4DB10F7B-E10D-4851-95ED-062511FD2CC3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2" creationId="{F53FF6AC-6E58-4DBA-9AF2-72201C457238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4" creationId="{D3132228-AAC9-46F0-8B3B-D9B54FFF96C1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5" creationId="{83C1A962-48AB-4008-ACDF-4B6F4EC1CD49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6" creationId="{85F6742C-AF19-41B6-AD22-2E6BF43C24CB}"/>
          </ac:inkMkLst>
        </pc:inkChg>
        <pc:inkChg chg="de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07" creationId="{B07C3B50-ED15-4736-B640-41AB3FBCBC1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8" creationId="{65F05E2B-121B-4A7D-B4D6-E25F617842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09" creationId="{23F852A7-8E55-444C-8A68-0E78739FF77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0" creationId="{69BBA2F1-205C-4A1C-8DB0-46B0284C07B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1" creationId="{4D783BAE-CE2A-4550-9808-0A8AFF82F27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2" creationId="{E5BB6CDD-CE6D-4F80-97C1-3E2AF991167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3" creationId="{7B65B67E-4157-4C81-8018-F363AC2C8B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4" creationId="{902B7135-EF83-4A4A-88BC-1A0ACDBC237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5" creationId="{6886398A-6117-4401-9572-97DCF723785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6" creationId="{50581157-FD0C-45E7-B053-2BEE656BC39F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7" creationId="{53B20B64-35C0-4DC8-9D51-89FC611F5FE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8" creationId="{E64A2623-5C34-49D3-A2D4-6AAEC6EC80F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19" creationId="{E208A03A-C59E-40F4-8752-824A90BA085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0" creationId="{994E3F1A-582E-4271-8AAB-154A2BFF2D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1" creationId="{862444B0-F6C3-4932-879F-C4797B180EA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2" creationId="{0C04D51D-A80B-48D4-B81B-C2EACA36321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3" creationId="{14CA4E3E-95F1-45AE-8A9C-4AAA207C8DD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4" creationId="{83EB18F9-63FA-453B-B41D-9776D0EFE36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5" creationId="{C8957839-99D7-4CFF-B224-6E470C9403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6" creationId="{B5848995-F35B-4D44-ACD8-FB2ED19D514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7" creationId="{6DFCE969-521C-4309-9B90-7A66185657E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8" creationId="{DCD2B937-5F92-4D46-A429-0944CFD8AE7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29" creationId="{C16BFC8D-078C-41FD-9545-659EABC04B8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0" creationId="{3554681E-C215-4113-A5E7-E976A91780D6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1" creationId="{4F7020AE-E8EE-4A96-BBB7-23F4527DA3A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2" creationId="{DDFBC99E-E08D-4C23-826F-FC6AC495347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3" creationId="{E7394752-D0B6-414F-BB3D-C7E79A405A0D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4" creationId="{89F57BF7-DE72-41B6-A50D-E1C024A9462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5" creationId="{1B367C32-C6D0-41D0-8C72-9D69BC9F2102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6" creationId="{21E3AE4B-EEB2-48CE-80EA-E1BCC67F675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7" creationId="{F61A3037-D4AE-464C-AC7A-E31BC51E118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8" creationId="{CD581F09-2EEA-491B-9867-995AEDAB50D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39" creationId="{E2DFF4C1-9972-4A33-A31F-94EE5C496FE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0" creationId="{F1F4A8F7-C34C-4C68-9056-2028E5B688CB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1" creationId="{5874BAEC-A384-4DEE-B454-3EAB8430816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2" creationId="{CF8A3700-03F6-4FA0-9917-5BCA36F5833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3" creationId="{DA0510C8-AA96-41B1-A5C8-45F02FE1F14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4" creationId="{579BCE9F-D634-4786-89C7-83B7D90EB272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5" creationId="{9BAE2743-C26D-417E-8002-B8F005E928E3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6" creationId="{B0301B45-4906-4144-A8E1-2B0EC706E8A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47" creationId="{AAF23EC8-E2A7-44FD-9518-861B40733D09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8" creationId="{0B3747E4-051D-47A1-B112-DBE1C8FE7204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49" creationId="{21DA0B5A-0F75-4B5E-880E-9717C4F5DF1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0" creationId="{C635AEBF-3F84-4BB3-BE8D-1892D1433D4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1" creationId="{9356FB54-9728-40BF-902E-94ADB4846D01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2" creationId="{0FE89A59-13CA-4F63-8793-A54C15874BEE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3" creationId="{6F8978DB-CE39-41E1-859A-6FE00D622D1A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4" creationId="{E82E1DCB-DF79-45A7-808B-A7BA9F11A0B0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55" creationId="{69C8F739-FDD7-442E-A3AC-979B9DEFD796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6" creationId="{8C5B005B-D28F-4B01-A415-2C8BD9908957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7" creationId="{CAB303CE-C7B6-4018-8863-0982275BD77A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8" creationId="{A845CF0B-91FA-4EB7-BBA0-D30E0A33C468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59" creationId="{D01AA587-11E4-4B11-AFDC-30EC3A020B1D}"/>
          </ac:inkMkLst>
        </pc:inkChg>
        <pc:inkChg chg="del">
          <ac:chgData name="Sherif Khattab" userId="c83b1e15-36f3-4f46-aceb-05aac24c545e" providerId="ADAL" clId="{765E29AF-DB58-4025-A9E7-1BD6AAD1841B}" dt="2021-02-15T06:26:59.604" v="1717" actId="478"/>
          <ac:inkMkLst>
            <pc:docMk/>
            <pc:sldMk cId="3309767198" sldId="1882"/>
            <ac:inkMk id="160" creationId="{448FA34D-50AF-425A-9662-F7A5308BB74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1" creationId="{8689A208-EFBF-4E53-9BBE-CC2AC5DBA933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2" creationId="{C791DD46-9058-4F03-9517-5AF45E420378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3" creationId="{7AB0381A-7584-4991-8C46-CE74EB5B993C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4" creationId="{84E4CCBD-F9BA-43E3-8FA3-5997CDC35695}"/>
          </ac:inkMkLst>
        </pc:inkChg>
        <pc:inkChg chg="del">
          <ac:chgData name="Sherif Khattab" userId="c83b1e15-36f3-4f46-aceb-05aac24c545e" providerId="ADAL" clId="{765E29AF-DB58-4025-A9E7-1BD6AAD1841B}" dt="2021-02-15T06:26:56.604" v="1716" actId="478"/>
          <ac:inkMkLst>
            <pc:docMk/>
            <pc:sldMk cId="3309767198" sldId="1882"/>
            <ac:inkMk id="165" creationId="{D15CC5C7-DDEF-496F-90BF-5C031D8278EF}"/>
          </ac:inkMkLst>
        </pc:inkChg>
        <pc:inkChg chg="del">
          <ac:chgData name="Sherif Khattab" userId="c83b1e15-36f3-4f46-aceb-05aac24c545e" providerId="ADAL" clId="{765E29AF-DB58-4025-A9E7-1BD6AAD1841B}" dt="2021-02-15T06:26:51.432" v="1715" actId="478"/>
          <ac:inkMkLst>
            <pc:docMk/>
            <pc:sldMk cId="3309767198" sldId="1882"/>
            <ac:inkMk id="166" creationId="{2A115C22-3B43-4590-B72F-44F93B5B26AE}"/>
          </ac:inkMkLst>
        </pc:inkChg>
        <pc:inkChg chg="add del mod">
          <ac:chgData name="Sherif Khattab" userId="c83b1e15-36f3-4f46-aceb-05aac24c545e" providerId="ADAL" clId="{765E29AF-DB58-4025-A9E7-1BD6AAD1841B}" dt="2021-02-15T06:40:09.221" v="2103"/>
          <ac:inkMkLst>
            <pc:docMk/>
            <pc:sldMk cId="3309767198" sldId="1882"/>
            <ac:inkMk id="168" creationId="{C5B358AA-20CC-43D2-8160-B274B3C754E2}"/>
          </ac:inkMkLst>
        </pc:inkChg>
        <pc:inkChg chg="add del mod">
          <ac:chgData name="Sherif Khattab" userId="c83b1e15-36f3-4f46-aceb-05aac24c545e" providerId="ADAL" clId="{765E29AF-DB58-4025-A9E7-1BD6AAD1841B}" dt="2021-02-15T06:40:09.219" v="2102"/>
          <ac:inkMkLst>
            <pc:docMk/>
            <pc:sldMk cId="3309767198" sldId="1882"/>
            <ac:inkMk id="169" creationId="{B6F74686-8305-4664-826C-14E83CCE3FC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0" creationId="{C70B9411-AFDA-4A6E-ABEE-2620F04ACC9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1" creationId="{16591D7D-6816-4506-8C90-7EBBBFC5A77A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2" creationId="{33CA70F6-E01F-42A1-A3BA-E84670A95DC8}"/>
          </ac:inkMkLst>
        </pc:inkChg>
        <pc:inkChg chg="del topLvl">
          <ac:chgData name="Sherif Khattab" userId="c83b1e15-36f3-4f46-aceb-05aac24c545e" providerId="ADAL" clId="{765E29AF-DB58-4025-A9E7-1BD6AAD1841B}" dt="2021-02-15T06:31:06.527" v="1905" actId="478"/>
          <ac:inkMkLst>
            <pc:docMk/>
            <pc:sldMk cId="3309767198" sldId="1882"/>
            <ac:inkMk id="173" creationId="{E237B4EC-5B78-4BAF-970E-45345ED7E4A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5" creationId="{42C1705F-F0F8-4236-8714-F8D1D2F8500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6" creationId="{8505FB99-937A-47AD-9EC6-75C6C38F699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7" creationId="{F292E68F-6E57-4CE6-B2D1-95AF96C65EF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8" creationId="{2F8BBEF5-729F-468C-8DA9-121ADE8F85E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79" creationId="{5EF584C4-4B97-4A67-B2A4-BD1026EC9C6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0" creationId="{A32D0C41-383A-490C-B897-B72B267893C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1" creationId="{C2C07197-6EE9-457F-8FB1-B6EC8E233D7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2" creationId="{5FBFC2E6-B792-40B6-B2A7-490590A14CE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3" creationId="{9E742FFA-76B1-4B0B-8D0F-525C4C8AB517}"/>
          </ac:inkMkLst>
        </pc:inkChg>
        <pc:inkChg chg="add del">
          <ac:chgData name="Sherif Khattab" userId="c83b1e15-36f3-4f46-aceb-05aac24c545e" providerId="ADAL" clId="{765E29AF-DB58-4025-A9E7-1BD6AAD1841B}" dt="2021-02-15T06:27:19.867" v="1738"/>
          <ac:inkMkLst>
            <pc:docMk/>
            <pc:sldMk cId="3309767198" sldId="1882"/>
            <ac:inkMk id="184" creationId="{699EA761-798A-42FA-85F5-C2B4BC997F1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7" creationId="{8970B7B1-5771-419C-9C6A-6669DDADB0C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8" creationId="{F7E6E45B-58E0-4C7D-A2CE-2BA26AB59AB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89" creationId="{6E591B25-C154-4C78-881F-CBF5A77643D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190" creationId="{D1097F1A-5C21-4072-8883-098CB95C2199}"/>
          </ac:inkMkLst>
        </pc:inkChg>
        <pc:inkChg chg="add del mod">
          <ac:chgData name="Sherif Khattab" userId="c83b1e15-36f3-4f46-aceb-05aac24c545e" providerId="ADAL" clId="{765E29AF-DB58-4025-A9E7-1BD6AAD1841B}" dt="2021-02-15T06:27:54.417" v="1759" actId="9405"/>
          <ac:inkMkLst>
            <pc:docMk/>
            <pc:sldMk cId="3309767198" sldId="1882"/>
            <ac:inkMk id="192" creationId="{85AAD7F3-BF56-48DE-9B51-78C431F09A81}"/>
          </ac:inkMkLst>
        </pc:inkChg>
        <pc:inkChg chg="add del mod">
          <ac:chgData name="Sherif Khattab" userId="c83b1e15-36f3-4f46-aceb-05aac24c545e" providerId="ADAL" clId="{765E29AF-DB58-4025-A9E7-1BD6AAD1841B}" dt="2021-02-15T06:27:54.056" v="1758" actId="9405"/>
          <ac:inkMkLst>
            <pc:docMk/>
            <pc:sldMk cId="3309767198" sldId="1882"/>
            <ac:inkMk id="193" creationId="{2F7FC9D5-8250-479A-BE20-DCFD7ACD8CA0}"/>
          </ac:inkMkLst>
        </pc:inkChg>
        <pc:inkChg chg="add del mod">
          <ac:chgData name="Sherif Khattab" userId="c83b1e15-36f3-4f46-aceb-05aac24c545e" providerId="ADAL" clId="{765E29AF-DB58-4025-A9E7-1BD6AAD1841B}" dt="2021-02-15T06:27:53.717" v="1757"/>
          <ac:inkMkLst>
            <pc:docMk/>
            <pc:sldMk cId="3309767198" sldId="1882"/>
            <ac:inkMk id="194" creationId="{067D2586-457F-432E-B04B-BFCFB4FCF068}"/>
          </ac:inkMkLst>
        </pc:inkChg>
        <pc:inkChg chg="add del mod">
          <ac:chgData name="Sherif Khattab" userId="c83b1e15-36f3-4f46-aceb-05aac24c545e" providerId="ADAL" clId="{765E29AF-DB58-4025-A9E7-1BD6AAD1841B}" dt="2021-02-15T06:27:53.424" v="1755" actId="9405"/>
          <ac:inkMkLst>
            <pc:docMk/>
            <pc:sldMk cId="3309767198" sldId="1882"/>
            <ac:inkMk id="196" creationId="{368BE7E5-C3CB-4FDF-ADBE-F3CFBC1803D5}"/>
          </ac:inkMkLst>
        </pc:inkChg>
        <pc:inkChg chg="add del mod">
          <ac:chgData name="Sherif Khattab" userId="c83b1e15-36f3-4f46-aceb-05aac24c545e" providerId="ADAL" clId="{765E29AF-DB58-4025-A9E7-1BD6AAD1841B}" dt="2021-02-15T06:27:53.147" v="1754" actId="9405"/>
          <ac:inkMkLst>
            <pc:docMk/>
            <pc:sldMk cId="3309767198" sldId="1882"/>
            <ac:inkMk id="197" creationId="{11BE9466-4EB3-4B4C-8890-932DD74F3A86}"/>
          </ac:inkMkLst>
        </pc:inkChg>
        <pc:inkChg chg="add del mod">
          <ac:chgData name="Sherif Khattab" userId="c83b1e15-36f3-4f46-aceb-05aac24c545e" providerId="ADAL" clId="{765E29AF-DB58-4025-A9E7-1BD6AAD1841B}" dt="2021-02-15T06:27:52.745" v="1753"/>
          <ac:inkMkLst>
            <pc:docMk/>
            <pc:sldMk cId="3309767198" sldId="1882"/>
            <ac:inkMk id="198" creationId="{C98C20D1-7F34-41B6-AAC3-CA99C37D2F21}"/>
          </ac:inkMkLst>
        </pc:inkChg>
        <pc:inkChg chg="add del mod">
          <ac:chgData name="Sherif Khattab" userId="c83b1e15-36f3-4f46-aceb-05aac24c545e" providerId="ADAL" clId="{765E29AF-DB58-4025-A9E7-1BD6AAD1841B}" dt="2021-02-15T06:28:10.267" v="1789" actId="9405"/>
          <ac:inkMkLst>
            <pc:docMk/>
            <pc:sldMk cId="3309767198" sldId="1882"/>
            <ac:inkMk id="200" creationId="{160135B3-0E17-4024-A33B-C7847843A0AE}"/>
          </ac:inkMkLst>
        </pc:inkChg>
        <pc:inkChg chg="add del mod">
          <ac:chgData name="Sherif Khattab" userId="c83b1e15-36f3-4f46-aceb-05aac24c545e" providerId="ADAL" clId="{765E29AF-DB58-4025-A9E7-1BD6AAD1841B}" dt="2021-02-15T06:28:09.856" v="1788" actId="9405"/>
          <ac:inkMkLst>
            <pc:docMk/>
            <pc:sldMk cId="3309767198" sldId="1882"/>
            <ac:inkMk id="201" creationId="{A1D2A982-B70A-41CC-98ED-8ED96EA01083}"/>
          </ac:inkMkLst>
        </pc:inkChg>
        <pc:inkChg chg="add del mod">
          <ac:chgData name="Sherif Khattab" userId="c83b1e15-36f3-4f46-aceb-05aac24c545e" providerId="ADAL" clId="{765E29AF-DB58-4025-A9E7-1BD6AAD1841B}" dt="2021-02-15T06:28:09.478" v="1787" actId="9405"/>
          <ac:inkMkLst>
            <pc:docMk/>
            <pc:sldMk cId="3309767198" sldId="1882"/>
            <ac:inkMk id="202" creationId="{93E17728-FCD7-41FC-8915-F52E0D415A58}"/>
          </ac:inkMkLst>
        </pc:inkChg>
        <pc:inkChg chg="add del mod">
          <ac:chgData name="Sherif Khattab" userId="c83b1e15-36f3-4f46-aceb-05aac24c545e" providerId="ADAL" clId="{765E29AF-DB58-4025-A9E7-1BD6AAD1841B}" dt="2021-02-15T06:28:09.307" v="1786" actId="9405"/>
          <ac:inkMkLst>
            <pc:docMk/>
            <pc:sldMk cId="3309767198" sldId="1882"/>
            <ac:inkMk id="203" creationId="{6AB00488-4D13-4B1B-A811-10E84146D322}"/>
          </ac:inkMkLst>
        </pc:inkChg>
        <pc:inkChg chg="add del mod">
          <ac:chgData name="Sherif Khattab" userId="c83b1e15-36f3-4f46-aceb-05aac24c545e" providerId="ADAL" clId="{765E29AF-DB58-4025-A9E7-1BD6AAD1841B}" dt="2021-02-15T06:28:09.121" v="1785"/>
          <ac:inkMkLst>
            <pc:docMk/>
            <pc:sldMk cId="3309767198" sldId="1882"/>
            <ac:inkMk id="204" creationId="{DBF0CD2C-7254-4841-9FDD-DD0B1E18AADD}"/>
          </ac:inkMkLst>
        </pc:inkChg>
        <pc:inkChg chg="add del mod">
          <ac:chgData name="Sherif Khattab" userId="c83b1e15-36f3-4f46-aceb-05aac24c545e" providerId="ADAL" clId="{765E29AF-DB58-4025-A9E7-1BD6AAD1841B}" dt="2021-02-15T06:28:08.935" v="1783" actId="9405"/>
          <ac:inkMkLst>
            <pc:docMk/>
            <pc:sldMk cId="3309767198" sldId="1882"/>
            <ac:inkMk id="206" creationId="{317E7183-B41C-4C73-BD17-8CDC28E9059E}"/>
          </ac:inkMkLst>
        </pc:inkChg>
        <pc:inkChg chg="add del mod">
          <ac:chgData name="Sherif Khattab" userId="c83b1e15-36f3-4f46-aceb-05aac24c545e" providerId="ADAL" clId="{765E29AF-DB58-4025-A9E7-1BD6AAD1841B}" dt="2021-02-15T06:28:08.779" v="1782" actId="9405"/>
          <ac:inkMkLst>
            <pc:docMk/>
            <pc:sldMk cId="3309767198" sldId="1882"/>
            <ac:inkMk id="207" creationId="{D4AA4D55-94E2-4034-99E4-CDAB4B45E414}"/>
          </ac:inkMkLst>
        </pc:inkChg>
        <pc:inkChg chg="add del mod">
          <ac:chgData name="Sherif Khattab" userId="c83b1e15-36f3-4f46-aceb-05aac24c545e" providerId="ADAL" clId="{765E29AF-DB58-4025-A9E7-1BD6AAD1841B}" dt="2021-02-15T06:28:08.596" v="1781" actId="9405"/>
          <ac:inkMkLst>
            <pc:docMk/>
            <pc:sldMk cId="3309767198" sldId="1882"/>
            <ac:inkMk id="208" creationId="{CA4F5B5C-0EF3-422B-B6D6-1686F715E996}"/>
          </ac:inkMkLst>
        </pc:inkChg>
        <pc:inkChg chg="add del mod">
          <ac:chgData name="Sherif Khattab" userId="c83b1e15-36f3-4f46-aceb-05aac24c545e" providerId="ADAL" clId="{765E29AF-DB58-4025-A9E7-1BD6AAD1841B}" dt="2021-02-15T06:28:08.428" v="1780" actId="9405"/>
          <ac:inkMkLst>
            <pc:docMk/>
            <pc:sldMk cId="3309767198" sldId="1882"/>
            <ac:inkMk id="209" creationId="{9C4C07FF-C28B-4ED8-BBD4-C23F205073B2}"/>
          </ac:inkMkLst>
        </pc:inkChg>
        <pc:inkChg chg="add del mod">
          <ac:chgData name="Sherif Khattab" userId="c83b1e15-36f3-4f46-aceb-05aac24c545e" providerId="ADAL" clId="{765E29AF-DB58-4025-A9E7-1BD6AAD1841B}" dt="2021-02-15T06:28:08.256" v="1779" actId="9405"/>
          <ac:inkMkLst>
            <pc:docMk/>
            <pc:sldMk cId="3309767198" sldId="1882"/>
            <ac:inkMk id="210" creationId="{657D4E61-9791-42AF-84A3-4F6CF2D0A8FE}"/>
          </ac:inkMkLst>
        </pc:inkChg>
        <pc:inkChg chg="add del mod">
          <ac:chgData name="Sherif Khattab" userId="c83b1e15-36f3-4f46-aceb-05aac24c545e" providerId="ADAL" clId="{765E29AF-DB58-4025-A9E7-1BD6AAD1841B}" dt="2021-02-15T06:28:08.078" v="1778" actId="9405"/>
          <ac:inkMkLst>
            <pc:docMk/>
            <pc:sldMk cId="3309767198" sldId="1882"/>
            <ac:inkMk id="211" creationId="{775278DD-0DDE-4C56-AB2E-FE0FF7D3FE0E}"/>
          </ac:inkMkLst>
        </pc:inkChg>
        <pc:inkChg chg="add del mod">
          <ac:chgData name="Sherif Khattab" userId="c83b1e15-36f3-4f46-aceb-05aac24c545e" providerId="ADAL" clId="{765E29AF-DB58-4025-A9E7-1BD6AAD1841B}" dt="2021-02-15T06:28:07.828" v="1777" actId="9405"/>
          <ac:inkMkLst>
            <pc:docMk/>
            <pc:sldMk cId="3309767198" sldId="1882"/>
            <ac:inkMk id="212" creationId="{7AADCF81-1FC9-4C54-92E5-B5415BA5B8C8}"/>
          </ac:inkMkLst>
        </pc:inkChg>
        <pc:inkChg chg="add del mod">
          <ac:chgData name="Sherif Khattab" userId="c83b1e15-36f3-4f46-aceb-05aac24c545e" providerId="ADAL" clId="{765E29AF-DB58-4025-A9E7-1BD6AAD1841B}" dt="2021-02-15T06:28:07.458" v="1776"/>
          <ac:inkMkLst>
            <pc:docMk/>
            <pc:sldMk cId="3309767198" sldId="1882"/>
            <ac:inkMk id="213" creationId="{878D30EE-96CB-4FAC-8DD7-0791EC77F9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5" creationId="{ACD625AF-378C-4057-AB66-4D68769054A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6" creationId="{B304445D-34D7-4B33-8426-CA13E5000B3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7" creationId="{3F49E2ED-EC87-4032-9E6A-FC580B5E0D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8" creationId="{A0B2D574-9D76-482B-99F3-EEE884BDC683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19" creationId="{CFD94B8B-85E6-4A43-85D1-FDCB6D36FC7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0" creationId="{92B95DB9-2F93-4369-A96A-460437E8B46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1" creationId="{CA8B4E5C-F199-420E-A4C1-C3A78E381EA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2" creationId="{61BBE63A-E457-47EB-A361-A4265D0ACB7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3" creationId="{9088DAAB-CE97-44EB-B115-6086EF34F24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4" creationId="{CED2B120-CE18-48DB-BFB4-04D92881AB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5" creationId="{89A3668C-0653-4B8B-B4C2-9A2B999826E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6" creationId="{55489539-6C9F-4C42-95CE-EA474727080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7" creationId="{A89B9CD1-7BC1-43E6-B37C-4A5C11C0DE2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8" creationId="{DD75AE7F-18B9-49EF-9ACC-A42D193E823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29" creationId="{F1E803CF-DB1E-442E-9DD0-6588DCAA9E1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0" creationId="{D79C62BA-6EAF-4938-B052-EC53BDB6239B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1" creationId="{7B10E66B-D868-47EA-B206-09444ED45AD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2" creationId="{3EA93EEB-680D-4B9A-B068-DF5F46B11654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5" creationId="{66322451-AF05-415E-B521-24EBBC5A44C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6" creationId="{29726911-4441-45F3-88DC-0C41166AF54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7" creationId="{8579247A-0CF8-4065-A09E-B732241E6FAF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8" creationId="{7C1EE100-0006-447E-8236-68FE1BD3CDD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39" creationId="{4D0E9C4F-BA20-4621-A6E2-E93D0470CF58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1" creationId="{A710EB75-D994-4E5E-8C53-2175B5EE6A30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2" creationId="{B537A750-5D0C-40E6-B17A-1A4642988C0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43" creationId="{0DB7272D-AB68-4556-890D-15E1591E5CB6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5" creationId="{6C29DB59-9C3F-4AE5-A2BD-3BA9D790530A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6" creationId="{8CF51AEE-C38A-4BEC-8A43-C168F082F40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7" creationId="{840A2CB7-81FD-4F48-8881-71C1C3D7AD14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8" creationId="{7CF28064-0B35-4265-A669-D2C452242012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49" creationId="{59355D43-D182-4A97-B992-7011F544912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0" creationId="{03441D98-43EF-4101-B232-8BA4596C06BF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251" creationId="{45C7E0D4-AB82-4930-A2C9-824EE7BE8C9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3" creationId="{07E8E322-961F-485F-B511-415CD96EE73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4" creationId="{171CF019-9E1C-46E7-A2D4-6C0CB19F361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5" creationId="{364C4666-969B-48C3-8CC8-444E0264EAFC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56" creationId="{2C7D27E2-78F9-4D40-B392-FF55E82BC22A}"/>
          </ac:inkMkLst>
        </pc:inkChg>
        <pc:inkChg chg="add del mod">
          <ac:chgData name="Sherif Khattab" userId="c83b1e15-36f3-4f46-aceb-05aac24c545e" providerId="ADAL" clId="{765E29AF-DB58-4025-A9E7-1BD6AAD1841B}" dt="2021-02-15T06:40:11.919" v="2106"/>
          <ac:inkMkLst>
            <pc:docMk/>
            <pc:sldMk cId="3309767198" sldId="1882"/>
            <ac:inkMk id="257" creationId="{4694796E-BC78-4F8A-8582-CCB3290AFEFC}"/>
          </ac:inkMkLst>
        </pc:inkChg>
        <pc:inkChg chg="add del mod">
          <ac:chgData name="Sherif Khattab" userId="c83b1e15-36f3-4f46-aceb-05aac24c545e" providerId="ADAL" clId="{765E29AF-DB58-4025-A9E7-1BD6AAD1841B}" dt="2021-02-15T06:40:11.919" v="2107"/>
          <ac:inkMkLst>
            <pc:docMk/>
            <pc:sldMk cId="3309767198" sldId="1882"/>
            <ac:inkMk id="258" creationId="{9F5DAE0C-737C-40DF-85EE-2F3916C2E0C7}"/>
          </ac:inkMkLst>
        </pc:inkChg>
        <pc:inkChg chg="add del mod">
          <ac:chgData name="Sherif Khattab" userId="c83b1e15-36f3-4f46-aceb-05aac24c545e" providerId="ADAL" clId="{765E29AF-DB58-4025-A9E7-1BD6AAD1841B}" dt="2021-02-15T06:40:11.920" v="2108"/>
          <ac:inkMkLst>
            <pc:docMk/>
            <pc:sldMk cId="3309767198" sldId="1882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0" creationId="{62BFFE58-7629-4112-9228-3F3A4A0FA0D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1" creationId="{3E152909-CF01-4A70-9846-8ECD0B0D8A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2" creationId="{EC344A46-7490-4570-A822-5B433CD66AB9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3" creationId="{FFAD4B1A-D4C6-4B03-9DC7-DC5089D1B4D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4" creationId="{42EC9146-1448-45BF-A1CC-BE905B5767C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5" creationId="{93942362-327F-453E-948E-EDE1B4FA713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6" creationId="{27C0B92B-FCDB-41A4-943B-6A04524253F1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7" creationId="{41DF9DE8-442A-4481-B05A-8D5F4BF6806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68" creationId="{22CAAD90-EAA0-42A5-AC32-B2AF45D20A4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1" creationId="{D09E09BE-5CCC-4A13-B25F-AC8D0AB9E72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2" creationId="{377B24F1-C892-4EDD-BD77-F91DDBDBD88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3" creationId="{9BD0D87F-ED9C-435B-9F39-42A92E5E27D5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4" creationId="{181C960A-049E-4221-8DA7-DABF87F7F577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5" creationId="{30AF7DD5-9884-4179-BE36-7A4D940F8212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7" creationId="{64C8F0C4-E74B-4420-A910-676C172F8156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8" creationId="{C7326A28-89B6-447D-93C1-D05CB7C34DAE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79" creationId="{7DDCFEDC-ECEF-4E16-8225-5BB916E918FA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0" creationId="{CE099A5E-6C49-4C21-A0CE-28EC1B8087ED}"/>
          </ac:inkMkLst>
        </pc:inkChg>
        <pc:inkChg chg="add mod">
          <ac:chgData name="Sherif Khattab" userId="c83b1e15-36f3-4f46-aceb-05aac24c545e" providerId="ADAL" clId="{765E29AF-DB58-4025-A9E7-1BD6AAD1841B}" dt="2021-02-15T06:30:28.267" v="1898" actId="1076"/>
          <ac:inkMkLst>
            <pc:docMk/>
            <pc:sldMk cId="3309767198" sldId="1882"/>
            <ac:inkMk id="281" creationId="{B8146868-58BF-490B-AB4F-8BCBD89F6791}"/>
          </ac:inkMkLst>
        </pc:inkChg>
        <pc:inkChg chg="add del mod">
          <ac:chgData name="Sherif Khattab" userId="c83b1e15-36f3-4f46-aceb-05aac24c545e" providerId="ADAL" clId="{765E29AF-DB58-4025-A9E7-1BD6AAD1841B}" dt="2021-02-15T06:29:20.010" v="1863" actId="9405"/>
          <ac:inkMkLst>
            <pc:docMk/>
            <pc:sldMk cId="3309767198" sldId="1882"/>
            <ac:inkMk id="283" creationId="{8E8010FA-9692-4AE1-8EC9-784F84BE0C57}"/>
          </ac:inkMkLst>
        </pc:inkChg>
        <pc:inkChg chg="add del mod">
          <ac:chgData name="Sherif Khattab" userId="c83b1e15-36f3-4f46-aceb-05aac24c545e" providerId="ADAL" clId="{765E29AF-DB58-4025-A9E7-1BD6AAD1841B}" dt="2021-02-15T06:29:19.710" v="1862" actId="9405"/>
          <ac:inkMkLst>
            <pc:docMk/>
            <pc:sldMk cId="3309767198" sldId="1882"/>
            <ac:inkMk id="284" creationId="{3EF88AFC-F312-42B7-822B-79A46D20D6C9}"/>
          </ac:inkMkLst>
        </pc:inkChg>
        <pc:inkChg chg="add del mod">
          <ac:chgData name="Sherif Khattab" userId="c83b1e15-36f3-4f46-aceb-05aac24c545e" providerId="ADAL" clId="{765E29AF-DB58-4025-A9E7-1BD6AAD1841B}" dt="2021-02-15T06:29:19.318" v="1861"/>
          <ac:inkMkLst>
            <pc:docMk/>
            <pc:sldMk cId="3309767198" sldId="1882"/>
            <ac:inkMk id="285" creationId="{D36C3839-562E-4459-B0C2-B65D75060DA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7" creationId="{23FCFE37-7E33-4DBA-85A3-3C24593B9F46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8" creationId="{EF4C96CE-25A9-4EA4-8B1D-EE1AA3EFB68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1" creationId="{272495E9-036F-4134-9970-58C95844A97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4" creationId="{37DDFA74-1B7C-4D46-B548-8DE6A4EF594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5" creationId="{EE7220D0-4007-4C6C-98DC-B2DA9BC97351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6" creationId="{B8EBB313-95EF-41B7-9478-DB27E477225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7" creationId="{0206F00E-A0FE-487C-977C-20B6449FFA0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8" creationId="{B325972E-43F5-4AE9-A043-B8CC22639752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299" creationId="{2FF1A420-DAC0-4456-BC94-C2BFE8020B0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0" creationId="{22FCF1C2-4754-46A5-9568-6515E8ACC914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1" creationId="{AA1573B3-9694-4253-80A4-120B620DA89D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2" creationId="{AFB472CD-7C65-4B26-BAD0-3991F18A21C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3" creationId="{1883FC01-D9C9-4FAC-B0FD-9017DFA3DA3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4" creationId="{7E780013-D77A-4895-8A3D-819DDA78537E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5" creationId="{9190F79C-8290-404B-AFC4-1A2CEA015E1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1" creationId="{017D5CE8-2E18-4B20-B678-05F717E32EEC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2" creationId="{BB499FB2-FD26-4413-8F59-D5A2A650F39A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3" creationId="{F02BA883-2EF6-468E-97C9-84647106744B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4" creationId="{3572D001-F2DF-4033-87F4-4B474BEB73E3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5" creationId="{8F7EDAEB-8AFA-4B3D-A537-1CE682E8A7E5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8" creationId="{3FC3D37D-E035-4EA9-BA27-7FF0CBD29690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19" creationId="{0BBC8464-7ECF-4DC9-8336-500521B0116F}"/>
          </ac:inkMkLst>
        </pc:inkChg>
        <pc:inkChg chg="add mod">
          <ac:chgData name="Sherif Khattab" userId="c83b1e15-36f3-4f46-aceb-05aac24c545e" providerId="ADAL" clId="{765E29AF-DB58-4025-A9E7-1BD6AAD1841B}" dt="2021-02-15T06:40:09.223" v="2105"/>
          <ac:inkMkLst>
            <pc:docMk/>
            <pc:sldMk cId="3309767198" sldId="1882"/>
            <ac:inkMk id="320" creationId="{3E920951-3C72-4F2D-B918-69B9A2B4C535}"/>
          </ac:inkMkLst>
        </pc:inkChg>
        <pc:inkChg chg="add del">
          <ac:chgData name="Sherif Khattab" userId="c83b1e15-36f3-4f46-aceb-05aac24c545e" providerId="ADAL" clId="{765E29AF-DB58-4025-A9E7-1BD6AAD1841B}" dt="2021-02-15T06:40:09.214" v="2099"/>
          <ac:inkMkLst>
            <pc:docMk/>
            <pc:sldMk cId="3309767198" sldId="1882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3" creationId="{6B4B966B-4DFD-4FF6-843F-CAD5CE0F5E37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4" creationId="{A39E2D75-29F8-45C8-9CCE-FCABD77B9514}"/>
          </ac:inkMkLst>
        </pc:inkChg>
        <pc:inkChg chg="add mod">
          <ac:chgData name="Sherif Khattab" userId="c83b1e15-36f3-4f46-aceb-05aac24c545e" providerId="ADAL" clId="{765E29AF-DB58-4025-A9E7-1BD6AAD1841B}" dt="2021-02-15T06:30:53.168" v="1903"/>
          <ac:inkMkLst>
            <pc:docMk/>
            <pc:sldMk cId="3309767198" sldId="1882"/>
            <ac:inkMk id="325" creationId="{12C36409-A863-4BC6-804D-F69CF0FA01B7}"/>
          </ac:inkMkLst>
        </pc:inkChg>
        <pc:inkChg chg="add">
          <ac:chgData name="Sherif Khattab" userId="c83b1e15-36f3-4f46-aceb-05aac24c545e" providerId="ADAL" clId="{765E29AF-DB58-4025-A9E7-1BD6AAD1841B}" dt="2021-02-15T06:31:10.172" v="1906" actId="9405"/>
          <ac:inkMkLst>
            <pc:docMk/>
            <pc:sldMk cId="3309767198" sldId="1882"/>
            <ac:inkMk id="327" creationId="{23500315-374E-4B83-9DF2-74B3FD76377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8" creationId="{2EB995A8-FE0E-4AFB-8BBA-5481D1C3E58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29" creationId="{996DA207-E703-4EC3-8154-474EEA5C46B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0" creationId="{DB7D2408-D9E1-4982-B591-E5D5DF9571D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1" creationId="{B54BE21E-5657-4A5B-BB6D-0D673B20C70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2" creationId="{14E186E6-5F82-432A-9869-9514C22D4AB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3" creationId="{8E51A64A-1B16-42EB-8E53-3725A540C56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4" creationId="{96EC528E-53DD-4A35-BED3-F0FDB463D1A2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5" creationId="{FB2AE349-FA73-4976-BBD4-6F5D0AD22B3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6" creationId="{423BA3EA-3B47-4E68-82F3-C4358BB9A1E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7" creationId="{350E6EA3-8A42-4099-A287-B28D8849C931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8" creationId="{EE3258EF-1453-420A-8632-E5F2C3402E2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39" creationId="{A0A82E9E-8BA8-4C83-9790-52E523246614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0" creationId="{D9F82311-BEFF-4F9D-ABCC-DDB880A9FF28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1" creationId="{F53F5394-D0B4-4D57-8D48-1EC6B11D8E4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2" creationId="{F080C51D-E2CB-4A19-AA83-005B7CA9C8D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3" creationId="{52E2075F-30B1-4EBA-A99F-9166A4CE15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4" creationId="{21378876-56E6-4381-85A3-7CB9CD9F57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5" creationId="{D1F989FE-4342-4751-BEBF-52D7E492EAA6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6" creationId="{31051C56-7705-4029-B872-42C62DE18DE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7" creationId="{3BEF7044-F343-4797-AAE4-265C842A072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8" creationId="{B2F0B474-287A-4F7D-9079-523A48D79CEE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49" creationId="{22917DEB-6056-4DDC-B873-EAE05DE4FC2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0" creationId="{E0EB057F-96A0-4607-896A-999540C9AE4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1" creationId="{72EDB934-34A8-4110-B9A8-9F990A7587BC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2" creationId="{06EB47F3-7E95-4AC8-8B46-D2F90101B827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3" creationId="{2A7010E6-4F15-4863-BD46-44B01ED63A4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4" creationId="{FD3A3804-7C29-4CCA-A19C-854566291055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5" creationId="{CBD641FD-1040-424A-91B9-96E7AC50C263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6" creationId="{C31DF65A-E812-464A-8F1D-6611F794A85F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7" creationId="{19C3AD0E-3E2A-4330-9681-5544FD8A9FA9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8" creationId="{AB8C1D06-39E3-46F9-99E5-2E84368F3ABB}"/>
          </ac:inkMkLst>
        </pc:inkChg>
        <pc:inkChg chg="add mod">
          <ac:chgData name="Sherif Khattab" userId="c83b1e15-36f3-4f46-aceb-05aac24c545e" providerId="ADAL" clId="{765E29AF-DB58-4025-A9E7-1BD6AAD1841B}" dt="2021-02-15T06:38:25.071" v="2058"/>
          <ac:inkMkLst>
            <pc:docMk/>
            <pc:sldMk cId="3309767198" sldId="1882"/>
            <ac:inkMk id="359" creationId="{E971D5C6-152D-4B7E-8E30-B4CC6DEDA22B}"/>
          </ac:inkMkLst>
        </pc:inkChg>
        <pc:inkChg chg="add del mod">
          <ac:chgData name="Sherif Khattab" userId="c83b1e15-36f3-4f46-aceb-05aac24c545e" providerId="ADAL" clId="{765E29AF-DB58-4025-A9E7-1BD6AAD1841B}" dt="2021-02-15T06:42:26.314" v="2213"/>
          <ac:inkMkLst>
            <pc:docMk/>
            <pc:sldMk cId="3309767198" sldId="1882"/>
            <ac:inkMk id="360" creationId="{22B231D0-C400-4401-A660-CE9363F056F0}"/>
          </ac:inkMkLst>
        </pc:inkChg>
        <pc:inkChg chg="add del mod">
          <ac:chgData name="Sherif Khattab" userId="c83b1e15-36f3-4f46-aceb-05aac24c545e" providerId="ADAL" clId="{765E29AF-DB58-4025-A9E7-1BD6AAD1841B}" dt="2021-02-15T06:42:26.313" v="2209"/>
          <ac:inkMkLst>
            <pc:docMk/>
            <pc:sldMk cId="3309767198" sldId="1882"/>
            <ac:inkMk id="361" creationId="{3A9EBC17-74D1-4D06-A7AB-D7B0A3D12A06}"/>
          </ac:inkMkLst>
        </pc:inkChg>
        <pc:inkChg chg="add del mod">
          <ac:chgData name="Sherif Khattab" userId="c83b1e15-36f3-4f46-aceb-05aac24c545e" providerId="ADAL" clId="{765E29AF-DB58-4025-A9E7-1BD6AAD1841B}" dt="2021-02-15T06:42:26.314" v="2216"/>
          <ac:inkMkLst>
            <pc:docMk/>
            <pc:sldMk cId="3309767198" sldId="1882"/>
            <ac:inkMk id="362" creationId="{AADBD8E2-5F1C-4F1B-8BD6-5A3B2B1A3CFF}"/>
          </ac:inkMkLst>
        </pc:inkChg>
        <pc:inkChg chg="add del mod">
          <ac:chgData name="Sherif Khattab" userId="c83b1e15-36f3-4f46-aceb-05aac24c545e" providerId="ADAL" clId="{765E29AF-DB58-4025-A9E7-1BD6AAD1841B}" dt="2021-02-15T06:42:26.313" v="2211"/>
          <ac:inkMkLst>
            <pc:docMk/>
            <pc:sldMk cId="3309767198" sldId="1882"/>
            <ac:inkMk id="363" creationId="{4B80F85C-A631-4360-888F-2223CE4EC7D5}"/>
          </ac:inkMkLst>
        </pc:inkChg>
        <pc:inkChg chg="add del mod">
          <ac:chgData name="Sherif Khattab" userId="c83b1e15-36f3-4f46-aceb-05aac24c545e" providerId="ADAL" clId="{765E29AF-DB58-4025-A9E7-1BD6AAD1841B}" dt="2021-02-15T06:42:26.313" v="2212"/>
          <ac:inkMkLst>
            <pc:docMk/>
            <pc:sldMk cId="3309767198" sldId="1882"/>
            <ac:inkMk id="364" creationId="{549A5FF3-22D6-4F65-90A1-3C66A652CEB2}"/>
          </ac:inkMkLst>
        </pc:inkChg>
        <pc:inkChg chg="add del mod">
          <ac:chgData name="Sherif Khattab" userId="c83b1e15-36f3-4f46-aceb-05aac24c545e" providerId="ADAL" clId="{765E29AF-DB58-4025-A9E7-1BD6AAD1841B}" dt="2021-02-15T06:42:26.312" v="2207"/>
          <ac:inkMkLst>
            <pc:docMk/>
            <pc:sldMk cId="3309767198" sldId="1882"/>
            <ac:inkMk id="365" creationId="{BBD5125F-D4A5-4C3D-B5F0-664DC2090324}"/>
          </ac:inkMkLst>
        </pc:inkChg>
        <pc:inkChg chg="add del mod">
          <ac:chgData name="Sherif Khattab" userId="c83b1e15-36f3-4f46-aceb-05aac24c545e" providerId="ADAL" clId="{765E29AF-DB58-4025-A9E7-1BD6AAD1841B}" dt="2021-02-15T06:42:26.315" v="2219"/>
          <ac:inkMkLst>
            <pc:docMk/>
            <pc:sldMk cId="3309767198" sldId="1882"/>
            <ac:inkMk id="366" creationId="{BE72ABD6-47A9-485E-95AB-EB3309AFB6F0}"/>
          </ac:inkMkLst>
        </pc:inkChg>
        <pc:inkChg chg="add del mod">
          <ac:chgData name="Sherif Khattab" userId="c83b1e15-36f3-4f46-aceb-05aac24c545e" providerId="ADAL" clId="{765E29AF-DB58-4025-A9E7-1BD6AAD1841B}" dt="2021-02-15T06:42:26.312" v="2206"/>
          <ac:inkMkLst>
            <pc:docMk/>
            <pc:sldMk cId="3309767198" sldId="1882"/>
            <ac:inkMk id="367" creationId="{47162C46-10BE-4B82-A2FE-A3334FE03121}"/>
          </ac:inkMkLst>
        </pc:inkChg>
        <pc:inkChg chg="add del mod">
          <ac:chgData name="Sherif Khattab" userId="c83b1e15-36f3-4f46-aceb-05aac24c545e" providerId="ADAL" clId="{765E29AF-DB58-4025-A9E7-1BD6AAD1841B}" dt="2021-02-15T06:42:26.313" v="2208"/>
          <ac:inkMkLst>
            <pc:docMk/>
            <pc:sldMk cId="3309767198" sldId="1882"/>
            <ac:inkMk id="368" creationId="{71F983CF-9DD8-4367-8983-262B73D5B733}"/>
          </ac:inkMkLst>
        </pc:inkChg>
        <pc:inkChg chg="add del mod">
          <ac:chgData name="Sherif Khattab" userId="c83b1e15-36f3-4f46-aceb-05aac24c545e" providerId="ADAL" clId="{765E29AF-DB58-4025-A9E7-1BD6AAD1841B}" dt="2021-02-15T06:42:26.315" v="2220"/>
          <ac:inkMkLst>
            <pc:docMk/>
            <pc:sldMk cId="3309767198" sldId="1882"/>
            <ac:inkMk id="369" creationId="{DC30A8C7-064D-4EC1-B8E2-DB9D17844DB3}"/>
          </ac:inkMkLst>
        </pc:inkChg>
        <pc:inkChg chg="add del mod">
          <ac:chgData name="Sherif Khattab" userId="c83b1e15-36f3-4f46-aceb-05aac24c545e" providerId="ADAL" clId="{765E29AF-DB58-4025-A9E7-1BD6AAD1841B}" dt="2021-02-15T06:42:26.315" v="2218"/>
          <ac:inkMkLst>
            <pc:docMk/>
            <pc:sldMk cId="3309767198" sldId="1882"/>
            <ac:inkMk id="370" creationId="{033CBD9E-1EB2-45C2-9835-F0CAAED55800}"/>
          </ac:inkMkLst>
        </pc:inkChg>
        <pc:inkChg chg="add del mod">
          <ac:chgData name="Sherif Khattab" userId="c83b1e15-36f3-4f46-aceb-05aac24c545e" providerId="ADAL" clId="{765E29AF-DB58-4025-A9E7-1BD6AAD1841B}" dt="2021-02-15T06:42:26.314" v="2217"/>
          <ac:inkMkLst>
            <pc:docMk/>
            <pc:sldMk cId="3309767198" sldId="1882"/>
            <ac:inkMk id="371" creationId="{1A426EFF-6CF4-4E23-87E9-17C4DA4A5FC1}"/>
          </ac:inkMkLst>
        </pc:inkChg>
        <pc:inkChg chg="add del mod">
          <ac:chgData name="Sherif Khattab" userId="c83b1e15-36f3-4f46-aceb-05aac24c545e" providerId="ADAL" clId="{765E29AF-DB58-4025-A9E7-1BD6AAD1841B}" dt="2021-02-15T06:42:26.314" v="2215"/>
          <ac:inkMkLst>
            <pc:docMk/>
            <pc:sldMk cId="3309767198" sldId="1882"/>
            <ac:inkMk id="372" creationId="{C265D714-DEF6-4F31-8B58-2EDCEEAFB344}"/>
          </ac:inkMkLst>
        </pc:inkChg>
        <pc:inkChg chg="add del mod">
          <ac:chgData name="Sherif Khattab" userId="c83b1e15-36f3-4f46-aceb-05aac24c545e" providerId="ADAL" clId="{765E29AF-DB58-4025-A9E7-1BD6AAD1841B}" dt="2021-02-15T06:42:26.313" v="2210"/>
          <ac:inkMkLst>
            <pc:docMk/>
            <pc:sldMk cId="3309767198" sldId="1882"/>
            <ac:inkMk id="373" creationId="{EAA4B923-E8BF-4DCF-ABF3-1C88D083B008}"/>
          </ac:inkMkLst>
        </pc:inkChg>
        <pc:inkChg chg="add del mod">
          <ac:chgData name="Sherif Khattab" userId="c83b1e15-36f3-4f46-aceb-05aac24c545e" providerId="ADAL" clId="{765E29AF-DB58-4025-A9E7-1BD6AAD1841B}" dt="2021-02-15T06:42:26.314" v="2214"/>
          <ac:inkMkLst>
            <pc:docMk/>
            <pc:sldMk cId="3309767198" sldId="1882"/>
            <ac:inkMk id="374" creationId="{A7A66A93-42B9-493A-B7F9-CA5D317E9260}"/>
          </ac:inkMkLst>
        </pc:inkChg>
        <pc:inkChg chg="add del mod">
          <ac:chgData name="Sherif Khattab" userId="c83b1e15-36f3-4f46-aceb-05aac24c545e" providerId="ADAL" clId="{765E29AF-DB58-4025-A9E7-1BD6AAD1841B}" dt="2021-02-15T06:42:26.315" v="2221"/>
          <ac:inkMkLst>
            <pc:docMk/>
            <pc:sldMk cId="3309767198" sldId="1882"/>
            <ac:inkMk id="375" creationId="{515809C7-3814-4065-ACF1-11CD53CE867B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6" creationId="{3485CA59-C853-4D87-A82D-5509AF307D7E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7" creationId="{DF404572-8627-44CF-B6C4-1E300B13E1D3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8" creationId="{FD04D77E-D907-4B00-A240-145988A77450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79" creationId="{584D3980-6B3C-4C7E-BEE0-9495A498F8A6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0" creationId="{8CA97C01-12FE-4233-A4DE-B914085A99BC}"/>
          </ac:inkMkLst>
        </pc:inkChg>
        <pc:inkChg chg="add mod">
          <ac:chgData name="Sherif Khattab" userId="c83b1e15-36f3-4f46-aceb-05aac24c545e" providerId="ADAL" clId="{765E29AF-DB58-4025-A9E7-1BD6AAD1841B}" dt="2021-02-15T06:40:16.974" v="2115"/>
          <ac:inkMkLst>
            <pc:docMk/>
            <pc:sldMk cId="3309767198" sldId="1882"/>
            <ac:inkMk id="381" creationId="{55D8E644-0457-47E8-8E42-F29FBC9A52B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4" creationId="{E91D990A-B741-4E29-B1FA-BE3F343B2B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5" creationId="{253489AB-5332-464E-B560-17184324B67F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6" creationId="{E1109B93-F2A3-4B72-8C50-5F32CE0FEC56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7" creationId="{095C5310-DD9D-43C4-ADE8-0CF5E6D26F95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8" creationId="{197AE339-5F2E-49E4-B586-5192B8E8F0A4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89" creationId="{E361BC7E-BC4D-4962-BF49-F1F4A7FD919D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0" creationId="{3DD0D887-BC7E-4BF8-841C-8B0F70A13271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1" creationId="{35E605D3-73FC-4C55-8917-9F0798046283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2" creationId="{40FF4944-0A03-43BA-BE8D-29766EF8D042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3" creationId="{03853BF1-8D9B-42ED-9E5D-8D212BF7AB1E}"/>
          </ac:inkMkLst>
        </pc:inkChg>
        <pc:inkChg chg="add mod">
          <ac:chgData name="Sherif Khattab" userId="c83b1e15-36f3-4f46-aceb-05aac24c545e" providerId="ADAL" clId="{765E29AF-DB58-4025-A9E7-1BD6AAD1841B}" dt="2021-02-15T06:42:32.643" v="2233"/>
          <ac:inkMkLst>
            <pc:docMk/>
            <pc:sldMk cId="3309767198" sldId="1882"/>
            <ac:inkMk id="394" creationId="{E00028CB-817B-4FEC-9ABC-BC955BD42C18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6" creationId="{41C7E4A2-0BB9-47EA-9B33-F029FD7C7189}"/>
          </ac:inkMkLst>
        </pc:inkChg>
        <pc:inkChg chg="add mod">
          <ac:chgData name="Sherif Khattab" userId="c83b1e15-36f3-4f46-aceb-05aac24c545e" providerId="ADAL" clId="{765E29AF-DB58-4025-A9E7-1BD6AAD1841B}" dt="2021-02-15T06:43:32.552" v="2253"/>
          <ac:inkMkLst>
            <pc:docMk/>
            <pc:sldMk cId="3309767198" sldId="1882"/>
            <ac:inkMk id="397" creationId="{BB4645CE-6E96-4917-8057-38B87AC9704A}"/>
          </ac:inkMkLst>
        </pc:inkChg>
        <pc:inkChg chg="add">
          <ac:chgData name="Sherif Khattab" userId="c83b1e15-36f3-4f46-aceb-05aac24c545e" providerId="ADAL" clId="{765E29AF-DB58-4025-A9E7-1BD6AAD1841B}" dt="2021-02-15T06:45:04.979" v="2288" actId="9405"/>
          <ac:inkMkLst>
            <pc:docMk/>
            <pc:sldMk cId="3309767198" sldId="1882"/>
            <ac:inkMk id="399" creationId="{EFFEB105-DB48-44E6-9C6A-7AD2B6C7C767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0" creationId="{BDD32DD3-1150-47EE-AC9F-334D8ECE973E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1" creationId="{BBA11F21-1E2A-420B-8F94-2FF581802002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2" creationId="{837A416E-C2BC-49FF-B901-A6ACB1EFBDED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3" creationId="{4076D780-BEE5-43EF-B664-40C7C8FB4228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4" creationId="{14FAB76F-6999-42EA-AE09-09E207E3B014}"/>
          </ac:inkMkLst>
        </pc:inkChg>
        <pc:inkChg chg="add mod">
          <ac:chgData name="Sherif Khattab" userId="c83b1e15-36f3-4f46-aceb-05aac24c545e" providerId="ADAL" clId="{765E29AF-DB58-4025-A9E7-1BD6AAD1841B}" dt="2021-02-15T06:45:08.439" v="2295"/>
          <ac:inkMkLst>
            <pc:docMk/>
            <pc:sldMk cId="3309767198" sldId="1882"/>
            <ac:inkMk id="405" creationId="{309D8CBF-6D25-4D97-8699-3607631D5F31}"/>
          </ac:inkMkLst>
        </pc:inkChg>
      </pc:sldChg>
      <pc:sldChg chg="new del">
        <pc:chgData name="Sherif Khattab" userId="c83b1e15-36f3-4f46-aceb-05aac24c545e" providerId="ADAL" clId="{765E29AF-DB58-4025-A9E7-1BD6AAD1841B}" dt="2021-02-15T06:26:02.343" v="1697" actId="680"/>
        <pc:sldMkLst>
          <pc:docMk/>
          <pc:sldMk cId="3575409713" sldId="1882"/>
        </pc:sldMkLst>
      </pc:sldChg>
      <pc:sldChg chg="addSp delSp modSp new mod modClrScheme chgLayout">
        <pc:chgData name="Sherif Khattab" userId="c83b1e15-36f3-4f46-aceb-05aac24c545e" providerId="ADAL" clId="{765E29AF-DB58-4025-A9E7-1BD6AAD1841B}" dt="2021-02-15T06:32:16.768" v="1931" actId="20577"/>
        <pc:sldMkLst>
          <pc:docMk/>
          <pc:sldMk cId="217045043" sldId="1883"/>
        </pc:sldMkLst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2" creationId="{A56ACA26-31FC-415B-9462-ADBFABD68FB2}"/>
          </ac:spMkLst>
        </pc:spChg>
        <pc:spChg chg="del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3" creationId="{EF299F25-40C3-4737-9737-FC4668B3B61D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4" creationId="{FC3785E0-EE03-4251-861B-77262EA0EEE3}"/>
          </ac:spMkLst>
        </pc:spChg>
        <pc:spChg chg="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5" creationId="{C13BBAFF-7B69-4F56-8732-970D081EB4E5}"/>
          </ac:spMkLst>
        </pc:spChg>
        <pc:spChg chg="add mod ord">
          <ac:chgData name="Sherif Khattab" userId="c83b1e15-36f3-4f46-aceb-05aac24c545e" providerId="ADAL" clId="{765E29AF-DB58-4025-A9E7-1BD6AAD1841B}" dt="2021-02-15T06:32:16.768" v="1931" actId="20577"/>
          <ac:spMkLst>
            <pc:docMk/>
            <pc:sldMk cId="217045043" sldId="1883"/>
            <ac:spMk id="6" creationId="{9B83503C-9C81-4593-BDFB-C9BEA07A5FAD}"/>
          </ac:spMkLst>
        </pc:spChg>
        <pc:spChg chg="add mod ord">
          <ac:chgData name="Sherif Khattab" userId="c83b1e15-36f3-4f46-aceb-05aac24c545e" providerId="ADAL" clId="{765E29AF-DB58-4025-A9E7-1BD6AAD1841B}" dt="2021-02-15T06:32:06.831" v="1909" actId="700"/>
          <ac:spMkLst>
            <pc:docMk/>
            <pc:sldMk cId="217045043" sldId="1883"/>
            <ac:spMk id="7" creationId="{8CCE618B-053D-40C8-AAD7-34BCAA626CF0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6:45:02.357" v="2287"/>
        <pc:sldMkLst>
          <pc:docMk/>
          <pc:sldMk cId="2098904307" sldId="1884"/>
        </pc:sldMkLst>
        <pc:grpChg chg="del mod">
          <ac:chgData name="Sherif Khattab" userId="c83b1e15-36f3-4f46-aceb-05aac24c545e" providerId="ADAL" clId="{765E29AF-DB58-4025-A9E7-1BD6AAD1841B}" dt="2021-02-15T06:32:36.637" v="1939"/>
          <ac:grpSpMkLst>
            <pc:docMk/>
            <pc:sldMk cId="2098904307" sldId="1884"/>
            <ac:grpSpMk id="61" creationId="{8485394E-179E-44EA-8730-505F30978D8E}"/>
          </ac:grpSpMkLst>
        </pc:grpChg>
        <pc:grpChg chg="del 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69" creationId="{A77F8010-C4F8-4DC7-99DD-174BBA0735D2}"/>
          </ac:grpSpMkLst>
        </pc:grpChg>
        <pc:grpChg chg="mod">
          <ac:chgData name="Sherif Khattab" userId="c83b1e15-36f3-4f46-aceb-05aac24c545e" providerId="ADAL" clId="{765E29AF-DB58-4025-A9E7-1BD6AAD1841B}" dt="2021-02-15T06:32:39.343" v="1942"/>
          <ac:grpSpMkLst>
            <pc:docMk/>
            <pc:sldMk cId="2098904307" sldId="1884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32:47.804" v="1946"/>
          <ac:grpSpMkLst>
            <pc:docMk/>
            <pc:sldMk cId="2098904307" sldId="1884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2:53.932" v="1949"/>
          <ac:grpSpMkLst>
            <pc:docMk/>
            <pc:sldMk cId="2098904307" sldId="1884"/>
            <ac:grpSpMk id="80" creationId="{F4518E95-8CDE-48D5-8C80-C18D690E7963}"/>
          </ac:grpSpMkLst>
        </pc:grpChg>
        <pc:grpChg chg="mod">
          <ac:chgData name="Sherif Khattab" userId="c83b1e15-36f3-4f46-aceb-05aac24c545e" providerId="ADAL" clId="{765E29AF-DB58-4025-A9E7-1BD6AAD1841B}" dt="2021-02-15T06:40:03.813" v="2095"/>
          <ac:grpSpMkLst>
            <pc:docMk/>
            <pc:sldMk cId="2098904307" sldId="1884"/>
            <ac:grpSpMk id="88" creationId="{3D213A21-9357-4FD8-AA5C-7E9D3691352C}"/>
          </ac:grpSpMkLst>
        </pc:grpChg>
        <pc:grpChg chg="mod">
          <ac:chgData name="Sherif Khattab" userId="c83b1e15-36f3-4f46-aceb-05aac24c545e" providerId="ADAL" clId="{765E29AF-DB58-4025-A9E7-1BD6AAD1841B}" dt="2021-02-15T06:40:05.199" v="2098"/>
          <ac:grpSpMkLst>
            <pc:docMk/>
            <pc:sldMk cId="2098904307" sldId="1884"/>
            <ac:grpSpMk id="102" creationId="{3AF42A91-F243-41B8-85FE-F6DEF2137E77}"/>
          </ac:grpSpMkLst>
        </pc:grpChg>
        <pc:grpChg chg="mod">
          <ac:chgData name="Sherif Khattab" userId="c83b1e15-36f3-4f46-aceb-05aac24c545e" providerId="ADAL" clId="{765E29AF-DB58-4025-A9E7-1BD6AAD1841B}" dt="2021-02-15T06:42:20.640" v="2205"/>
          <ac:grpSpMkLst>
            <pc:docMk/>
            <pc:sldMk cId="2098904307" sldId="1884"/>
            <ac:grpSpMk id="115" creationId="{56B806E1-CE30-42F5-933E-4F49C9FD1F8B}"/>
          </ac:grpSpMkLst>
        </pc:grpChg>
        <pc:grpChg chg="mod">
          <ac:chgData name="Sherif Khattab" userId="c83b1e15-36f3-4f46-aceb-05aac24c545e" providerId="ADAL" clId="{765E29AF-DB58-4025-A9E7-1BD6AAD1841B}" dt="2021-02-15T06:43:30.090" v="2250"/>
          <ac:grpSpMkLst>
            <pc:docMk/>
            <pc:sldMk cId="2098904307" sldId="1884"/>
            <ac:grpSpMk id="118" creationId="{DC0EAC4C-C556-42E3-84A2-D7A65EB38596}"/>
          </ac:grpSpMkLst>
        </pc:grpChg>
        <pc:grpChg chg="mod">
          <ac:chgData name="Sherif Khattab" userId="c83b1e15-36f3-4f46-aceb-05aac24c545e" providerId="ADAL" clId="{765E29AF-DB58-4025-A9E7-1BD6AAD1841B}" dt="2021-02-15T06:45:02.357" v="2287"/>
          <ac:grpSpMkLst>
            <pc:docMk/>
            <pc:sldMk cId="2098904307" sldId="1884"/>
            <ac:grpSpMk id="126" creationId="{679804B2-97E1-4215-A748-FF53A83D4168}"/>
          </ac:grpSpMkLst>
        </pc:grpChg>
        <pc:grpChg chg="mod">
          <ac:chgData name="Sherif Khattab" userId="c83b1e15-36f3-4f46-aceb-05aac24c545e" providerId="ADAL" clId="{765E29AF-DB58-4025-A9E7-1BD6AAD1841B}" dt="2021-02-15T06:39:58.523" v="2087"/>
          <ac:grpSpMkLst>
            <pc:docMk/>
            <pc:sldMk cId="2098904307" sldId="1884"/>
            <ac:grpSpMk id="321" creationId="{1CE0A341-E224-4AA9-BDA3-3E69A2AE6345}"/>
          </ac:grpSpMkLst>
        </pc:grp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59" creationId="{0ECCEF28-1E3C-4B82-B7A4-C7C33E4C4F10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2" creationId="{3007C2E8-E1C4-40DD-809B-F6E7DF0668D7}"/>
          </ac:inkMkLst>
        </pc:inkChg>
        <pc:inkChg chg="del mod">
          <ac:chgData name="Sherif Khattab" userId="c83b1e15-36f3-4f46-aceb-05aac24c545e" providerId="ADAL" clId="{765E29AF-DB58-4025-A9E7-1BD6AAD1841B}" dt="2021-02-15T06:39:58.521" v="2085"/>
          <ac:inkMkLst>
            <pc:docMk/>
            <pc:sldMk cId="2098904307" sldId="1884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58.520" v="2084"/>
          <ac:inkMkLst>
            <pc:docMk/>
            <pc:sldMk cId="2098904307" sldId="1884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66" creationId="{A3B3DB79-40CE-4A13-97FB-7F3E4188FE6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7" creationId="{DB018E40-6843-480C-8071-D54AE1AF53B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39:58.518" v="2082"/>
          <ac:inkMkLst>
            <pc:docMk/>
            <pc:sldMk cId="2098904307" sldId="1884"/>
            <ac:inkMk id="70" creationId="{4DCB4307-5C61-4B7A-894A-21BEAF87381A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1" creationId="{55018DD7-004B-44F8-86C9-A0B20E023298}"/>
          </ac:inkMkLst>
        </pc:inkChg>
        <pc:inkChg chg="add mod">
          <ac:chgData name="Sherif Khattab" userId="c83b1e15-36f3-4f46-aceb-05aac24c545e" providerId="ADAL" clId="{765E29AF-DB58-4025-A9E7-1BD6AAD1841B}" dt="2021-02-15T06:32:39.343" v="1942"/>
          <ac:inkMkLst>
            <pc:docMk/>
            <pc:sldMk cId="2098904307" sldId="1884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4" creationId="{2946AB9A-97AE-4ECE-98FA-A0D3BE2C6F4F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5" creationId="{852BC984-1E18-48A0-831B-8ADE59C49DEA}"/>
          </ac:inkMkLst>
        </pc:inkChg>
        <pc:inkChg chg="add mod">
          <ac:chgData name="Sherif Khattab" userId="c83b1e15-36f3-4f46-aceb-05aac24c545e" providerId="ADAL" clId="{765E29AF-DB58-4025-A9E7-1BD6AAD1841B}" dt="2021-02-15T06:32:47.804" v="1946"/>
          <ac:inkMkLst>
            <pc:docMk/>
            <pc:sldMk cId="2098904307" sldId="1884"/>
            <ac:inkMk id="76" creationId="{35BD2475-9A5B-475C-B6DA-5CC5DE3D75E2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8" creationId="{C516AD41-D435-433B-958F-A10B4D46C81A}"/>
          </ac:inkMkLst>
        </pc:inkChg>
        <pc:inkChg chg="add mod">
          <ac:chgData name="Sherif Khattab" userId="c83b1e15-36f3-4f46-aceb-05aac24c545e" providerId="ADAL" clId="{765E29AF-DB58-4025-A9E7-1BD6AAD1841B}" dt="2021-02-15T06:32:53.932" v="1949"/>
          <ac:inkMkLst>
            <pc:docMk/>
            <pc:sldMk cId="2098904307" sldId="1884"/>
            <ac:inkMk id="79" creationId="{CD36E524-5923-4447-814B-CB29DFB744CB}"/>
          </ac:inkMkLst>
        </pc:inkChg>
        <pc:inkChg chg="add del">
          <ac:chgData name="Sherif Khattab" userId="c83b1e15-36f3-4f46-aceb-05aac24c545e" providerId="ADAL" clId="{765E29AF-DB58-4025-A9E7-1BD6AAD1841B}" dt="2021-02-15T06:33:08.750" v="1951" actId="9405"/>
          <ac:inkMkLst>
            <pc:docMk/>
            <pc:sldMk cId="2098904307" sldId="1884"/>
            <ac:inkMk id="81" creationId="{9E736017-4654-4C08-885A-8D9FDBB16891}"/>
          </ac:inkMkLst>
        </pc:inkChg>
        <pc:inkChg chg="add del">
          <ac:chgData name="Sherif Khattab" userId="c83b1e15-36f3-4f46-aceb-05aac24c545e" providerId="ADAL" clId="{765E29AF-DB58-4025-A9E7-1BD6AAD1841B}" dt="2021-02-15T06:39:58.516" v="2081"/>
          <ac:inkMkLst>
            <pc:docMk/>
            <pc:sldMk cId="2098904307" sldId="1884"/>
            <ac:inkMk id="82" creationId="{D7F5426C-9AF4-4B40-BE31-0212E2015CE6}"/>
          </ac:inkMkLst>
        </pc:inkChg>
        <pc:inkChg chg="add">
          <ac:chgData name="Sherif Khattab" userId="c83b1e15-36f3-4f46-aceb-05aac24c545e" providerId="ADAL" clId="{765E29AF-DB58-4025-A9E7-1BD6AAD1841B}" dt="2021-02-15T06:33:21.780" v="1954" actId="9405"/>
          <ac:inkMkLst>
            <pc:docMk/>
            <pc:sldMk cId="2098904307" sldId="1884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4" creationId="{CD8338C9-EB6E-4961-AAFA-87E0760C9FB6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5" creationId="{F19C7183-FDFD-47EA-A763-EED8D646A04D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6" creationId="{86AA3361-9D24-47C0-A821-CDA9E83560EA}"/>
          </ac:inkMkLst>
        </pc:inkChg>
        <pc:inkChg chg="add mod">
          <ac:chgData name="Sherif Khattab" userId="c83b1e15-36f3-4f46-aceb-05aac24c545e" providerId="ADAL" clId="{765E29AF-DB58-4025-A9E7-1BD6AAD1841B}" dt="2021-02-15T06:40:03.813" v="2095"/>
          <ac:inkMkLst>
            <pc:docMk/>
            <pc:sldMk cId="2098904307" sldId="1884"/>
            <ac:inkMk id="87" creationId="{43A2C6D8-9F20-4184-A631-90AB2894FE6C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89" creationId="{9D23C320-9499-46EB-8356-7C5B780E8E28}"/>
          </ac:inkMkLst>
        </pc:inkChg>
        <pc:inkChg chg="add mod">
          <ac:chgData name="Sherif Khattab" userId="c83b1e15-36f3-4f46-aceb-05aac24c545e" providerId="ADAL" clId="{765E29AF-DB58-4025-A9E7-1BD6AAD1841B}" dt="2021-02-15T06:40:05.199" v="2098"/>
          <ac:inkMkLst>
            <pc:docMk/>
            <pc:sldMk cId="2098904307" sldId="1884"/>
            <ac:inkMk id="90" creationId="{575950F3-486E-480B-A5EB-EAEA0428F37D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4" creationId="{246E1CC7-FD80-44B6-BAF1-2CC3284BF4CF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5" creationId="{BF92EE4E-8F68-4B9E-827A-C46C7DD8E11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6" creationId="{1D9D1672-E233-48F2-A191-DCD88DA4E872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7" creationId="{B1C69F85-1D12-4671-9613-738F88CF73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8" creationId="{3D34BFDE-D182-4613-BDD7-14BEDD7657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09" creationId="{E196E728-8691-461A-8096-75B52E42E6F0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0" creationId="{FAD5766F-67FF-4FBB-93C4-3BF70B8439D3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1" creationId="{650E1D13-0B4E-4A84-86DE-F3FDAB7D0E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2" creationId="{281CAFBA-B135-47AC-8AE8-8EE6FC4366C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3" creationId="{ACC7B214-95F6-459F-87A5-14A56D0C6151}"/>
          </ac:inkMkLst>
        </pc:inkChg>
        <pc:inkChg chg="add mod">
          <ac:chgData name="Sherif Khattab" userId="c83b1e15-36f3-4f46-aceb-05aac24c545e" providerId="ADAL" clId="{765E29AF-DB58-4025-A9E7-1BD6AAD1841B}" dt="2021-02-15T06:42:20.640" v="2205"/>
          <ac:inkMkLst>
            <pc:docMk/>
            <pc:sldMk cId="2098904307" sldId="1884"/>
            <ac:inkMk id="114" creationId="{FCF1BE6C-2E49-489E-B2C0-B18A2685CA14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6" creationId="{2BE24F47-B34C-4AAB-949B-36CC81C1BBB8}"/>
          </ac:inkMkLst>
        </pc:inkChg>
        <pc:inkChg chg="add mod">
          <ac:chgData name="Sherif Khattab" userId="c83b1e15-36f3-4f46-aceb-05aac24c545e" providerId="ADAL" clId="{765E29AF-DB58-4025-A9E7-1BD6AAD1841B}" dt="2021-02-15T06:43:30.090" v="2250"/>
          <ac:inkMkLst>
            <pc:docMk/>
            <pc:sldMk cId="2098904307" sldId="1884"/>
            <ac:inkMk id="117" creationId="{04E3CFB8-1730-445A-A114-BE99ADF6BA73}"/>
          </ac:inkMkLst>
        </pc:inkChg>
        <pc:inkChg chg="add">
          <ac:chgData name="Sherif Khattab" userId="c83b1e15-36f3-4f46-aceb-05aac24c545e" providerId="ADAL" clId="{765E29AF-DB58-4025-A9E7-1BD6AAD1841B}" dt="2021-02-15T06:44:58.927" v="2280" actId="9405"/>
          <ac:inkMkLst>
            <pc:docMk/>
            <pc:sldMk cId="2098904307" sldId="1884"/>
            <ac:inkMk id="119" creationId="{50AF1B27-78F5-43C9-8A78-75290F7978B4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0" creationId="{C0256A3B-72B2-4AF8-93CA-D59DC82BC2CF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1" creationId="{6245F83E-22C6-47D9-969C-35635020574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2" creationId="{1D04F5AC-5FBA-44BB-A48A-DC91C7F9B5C7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3" creationId="{9B9C1D52-8799-4DBB-9AA4-000035711A1E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4" creationId="{A6314CE5-CC7B-4810-852B-F845927B1AA9}"/>
          </ac:inkMkLst>
        </pc:inkChg>
        <pc:inkChg chg="add mod">
          <ac:chgData name="Sherif Khattab" userId="c83b1e15-36f3-4f46-aceb-05aac24c545e" providerId="ADAL" clId="{765E29AF-DB58-4025-A9E7-1BD6AAD1841B}" dt="2021-02-15T06:45:02.357" v="2287"/>
          <ac:inkMkLst>
            <pc:docMk/>
            <pc:sldMk cId="2098904307" sldId="1884"/>
            <ac:inkMk id="125" creationId="{5E948A7A-9312-4571-A0B5-352F98706C2E}"/>
          </ac:inkMkLst>
        </pc:inkChg>
        <pc:inkChg chg="del mod">
          <ac:chgData name="Sherif Khattab" userId="c83b1e15-36f3-4f46-aceb-05aac24c545e" providerId="ADAL" clId="{765E29AF-DB58-4025-A9E7-1BD6AAD1841B}" dt="2021-02-15T06:39:58.519" v="2083"/>
          <ac:inkMkLst>
            <pc:docMk/>
            <pc:sldMk cId="2098904307" sldId="1884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58.522" v="2086"/>
          <ac:inkMkLst>
            <pc:docMk/>
            <pc:sldMk cId="2098904307" sldId="1884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1" creationId="{16591D7D-6816-4506-8C90-7EBBBFC5A77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3" creationId="{9E742FFA-76B1-4B0B-8D0F-525C4C8AB51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14" creationId="{C82804DD-E6BF-40DB-8EB3-FB3E5BFFA5F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40" creationId="{1A36D1CD-D701-40CD-BCCA-25213DD654D9}"/>
          </ac:inkMkLst>
        </pc:inkChg>
        <pc:inkChg chg="del">
          <ac:chgData name="Sherif Khattab" userId="c83b1e15-36f3-4f46-aceb-05aac24c545e" providerId="ADAL" clId="{765E29AF-DB58-4025-A9E7-1BD6AAD1841B}" dt="2021-02-15T06:39:59.865" v="2090"/>
          <ac:inkMkLst>
            <pc:docMk/>
            <pc:sldMk cId="2098904307" sldId="1884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59.865" v="2089"/>
          <ac:inkMkLst>
            <pc:docMk/>
            <pc:sldMk cId="2098904307" sldId="1884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59.864" v="2088"/>
          <ac:inkMkLst>
            <pc:docMk/>
            <pc:sldMk cId="2098904307" sldId="1884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69" creationId="{B563CB80-7074-456E-9B79-C22EC047F92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3" creationId="{51F83538-B806-4623-BC44-B09BBD0F726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4" creationId="{7907F8AF-42DC-4AC8-AF88-C13A378C813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5" creationId="{F8060B2F-E4A7-42F8-AE29-A718BDBD334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86" creationId="{08A7370B-A9DF-46DD-A8EB-F4CEAE9036C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89" creationId="{079F6919-8C74-41F9-850B-EF66A07F340A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0" creationId="{6854327F-6D22-4DE8-9A16-1D20DE694F07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2" creationId="{316E0623-F5C7-482A-A67B-2AEFA1288E82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293" creationId="{25034ED0-49C4-484D-8742-231292CE326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6" creationId="{00F6EE67-F300-44BA-9AB9-FD292311BD3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7" creationId="{CDC19936-A384-43DD-A726-9F3788517A6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08" creationId="{347CE7D6-5D97-4F91-BD80-042278710AB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09" creationId="{F2925C7F-4460-42F4-B7C5-E74FF3ACD0C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0" creationId="{52A5DDB3-7712-4EC1-B03D-7582F027A248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6" creationId="{763742FD-428D-4BFC-AE82-DE2854972448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17" creationId="{B1624A40-190E-4B28-92B5-F74A239D7995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58.523" v="2087"/>
          <ac:inkMkLst>
            <pc:docMk/>
            <pc:sldMk cId="2098904307" sldId="1884"/>
            <ac:inkMk id="320" creationId="{3E920951-3C72-4F2D-B918-69B9A2B4C535}"/>
          </ac:inkMkLst>
        </pc:inkChg>
        <pc:inkChg chg="del">
          <ac:chgData name="Sherif Khattab" userId="c83b1e15-36f3-4f46-aceb-05aac24c545e" providerId="ADAL" clId="{765E29AF-DB58-4025-A9E7-1BD6AAD1841B}" dt="2021-02-15T06:33:12.279" v="1952" actId="478"/>
          <ac:inkMkLst>
            <pc:docMk/>
            <pc:sldMk cId="2098904307" sldId="1884"/>
            <ac:inkMk id="322" creationId="{8C49738C-3F72-4EFD-84A4-AB52A29AC39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8" creationId="{17250612-26F5-4A27-92C3-92DC8447D2C3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29" creationId="{FD39F39B-084B-4869-A90D-F601C86B61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0" creationId="{FC2D7FAD-B5D9-4610-BDC4-4EA9D35646D5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1" creationId="{6E41AB50-ECA5-4457-AAE0-FB39F00918C7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2" creationId="{09185062-EA2E-41E4-BB61-8FA3B56D29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3" creationId="{3C121EE1-2DBB-4E7D-9DBB-B2A57824E470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4" creationId="{DDE05396-F9C2-43BB-95AB-263AE4DFBA1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5" creationId="{2DA84CEA-B1C8-45FA-A513-7585A9E669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6" creationId="{7639FF25-CCC5-449C-BE60-3C3CB3D2BD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7" creationId="{CDD7849A-7175-4CE3-A4DB-69A681DB6286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8" creationId="{7496A0A3-9FE9-48A4-8ACB-EC4294AAE76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39" creationId="{D04DB690-99A8-4A2C-9F52-E9A4DA88201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0" creationId="{481EE306-3C79-44BF-A8DB-D247FF67299E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1" creationId="{1917E9A3-5DAD-476B-B5A8-80CAD86FA38C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2" creationId="{812D90A3-ABE6-49A4-B155-B6482907150B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3" creationId="{E32ADB53-0881-4D12-94CB-4B623CD6FC79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4" creationId="{B6E9A239-CE72-4CFA-BFC3-0255641BE57F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5" creationId="{22A6A9DB-827E-4A56-9855-904988C3A26D}"/>
          </ac:inkMkLst>
        </pc:inkChg>
        <pc:inkChg chg="add mod">
          <ac:chgData name="Sherif Khattab" userId="c83b1e15-36f3-4f46-aceb-05aac24c545e" providerId="ADAL" clId="{765E29AF-DB58-4025-A9E7-1BD6AAD1841B}" dt="2021-02-15T06:38:22.763" v="2057"/>
          <ac:inkMkLst>
            <pc:docMk/>
            <pc:sldMk cId="2098904307" sldId="1884"/>
            <ac:inkMk id="346" creationId="{19E27991-4813-453E-BAF5-7B8E3B0491BC}"/>
          </ac:inkMkLst>
        </pc:inkChg>
        <pc:inkChg chg="add del mod">
          <ac:chgData name="Sherif Khattab" userId="c83b1e15-36f3-4f46-aceb-05aac24c545e" providerId="ADAL" clId="{765E29AF-DB58-4025-A9E7-1BD6AAD1841B}" dt="2021-02-15T06:42:14.264" v="2188"/>
          <ac:inkMkLst>
            <pc:docMk/>
            <pc:sldMk cId="2098904307" sldId="1884"/>
            <ac:inkMk id="347" creationId="{0FD77EE9-B3DE-434E-8DFE-DAE870EB785A}"/>
          </ac:inkMkLst>
        </pc:inkChg>
        <pc:inkChg chg="add del mod">
          <ac:chgData name="Sherif Khattab" userId="c83b1e15-36f3-4f46-aceb-05aac24c545e" providerId="ADAL" clId="{765E29AF-DB58-4025-A9E7-1BD6AAD1841B}" dt="2021-02-15T06:42:14.263" v="2181"/>
          <ac:inkMkLst>
            <pc:docMk/>
            <pc:sldMk cId="2098904307" sldId="1884"/>
            <ac:inkMk id="348" creationId="{87B1DAE6-FD19-4327-9D0B-499F56E041EE}"/>
          </ac:inkMkLst>
        </pc:inkChg>
        <pc:inkChg chg="add del mod">
          <ac:chgData name="Sherif Khattab" userId="c83b1e15-36f3-4f46-aceb-05aac24c545e" providerId="ADAL" clId="{765E29AF-DB58-4025-A9E7-1BD6AAD1841B}" dt="2021-02-15T06:42:14.262" v="2178"/>
          <ac:inkMkLst>
            <pc:docMk/>
            <pc:sldMk cId="2098904307" sldId="1884"/>
            <ac:inkMk id="349" creationId="{2A95173B-83C7-4858-B266-A7D3DBB45B0E}"/>
          </ac:inkMkLst>
        </pc:inkChg>
        <pc:inkChg chg="add del mod">
          <ac:chgData name="Sherif Khattab" userId="c83b1e15-36f3-4f46-aceb-05aac24c545e" providerId="ADAL" clId="{765E29AF-DB58-4025-A9E7-1BD6AAD1841B}" dt="2021-02-15T06:42:14.264" v="2183"/>
          <ac:inkMkLst>
            <pc:docMk/>
            <pc:sldMk cId="2098904307" sldId="1884"/>
            <ac:inkMk id="350" creationId="{BF08B3FC-32ED-4ADD-ABE4-75362CD87092}"/>
          </ac:inkMkLst>
        </pc:inkChg>
        <pc:inkChg chg="add del mod">
          <ac:chgData name="Sherif Khattab" userId="c83b1e15-36f3-4f46-aceb-05aac24c545e" providerId="ADAL" clId="{765E29AF-DB58-4025-A9E7-1BD6AAD1841B}" dt="2021-02-15T06:42:14.265" v="2189"/>
          <ac:inkMkLst>
            <pc:docMk/>
            <pc:sldMk cId="2098904307" sldId="1884"/>
            <ac:inkMk id="351" creationId="{A76FC96E-5569-41F7-8D1F-A1F52FB939DA}"/>
          </ac:inkMkLst>
        </pc:inkChg>
        <pc:inkChg chg="add del mod">
          <ac:chgData name="Sherif Khattab" userId="c83b1e15-36f3-4f46-aceb-05aac24c545e" providerId="ADAL" clId="{765E29AF-DB58-4025-A9E7-1BD6AAD1841B}" dt="2021-02-15T06:42:14.263" v="2179"/>
          <ac:inkMkLst>
            <pc:docMk/>
            <pc:sldMk cId="2098904307" sldId="1884"/>
            <ac:inkMk id="352" creationId="{B5AE2D32-31BE-4AEF-954C-B5939EBC412D}"/>
          </ac:inkMkLst>
        </pc:inkChg>
        <pc:inkChg chg="add del mod">
          <ac:chgData name="Sherif Khattab" userId="c83b1e15-36f3-4f46-aceb-05aac24c545e" providerId="ADAL" clId="{765E29AF-DB58-4025-A9E7-1BD6AAD1841B}" dt="2021-02-15T06:42:14.265" v="2193"/>
          <ac:inkMkLst>
            <pc:docMk/>
            <pc:sldMk cId="2098904307" sldId="1884"/>
            <ac:inkMk id="353" creationId="{49FF28B9-FF68-4C7C-8FEA-20A173CF6CF7}"/>
          </ac:inkMkLst>
        </pc:inkChg>
        <pc:inkChg chg="add del mod">
          <ac:chgData name="Sherif Khattab" userId="c83b1e15-36f3-4f46-aceb-05aac24c545e" providerId="ADAL" clId="{765E29AF-DB58-4025-A9E7-1BD6AAD1841B}" dt="2021-02-15T06:42:14.265" v="2190"/>
          <ac:inkMkLst>
            <pc:docMk/>
            <pc:sldMk cId="2098904307" sldId="1884"/>
            <ac:inkMk id="354" creationId="{73813530-5C71-46F1-9808-98521B135922}"/>
          </ac:inkMkLst>
        </pc:inkChg>
        <pc:inkChg chg="add del mod">
          <ac:chgData name="Sherif Khattab" userId="c83b1e15-36f3-4f46-aceb-05aac24c545e" providerId="ADAL" clId="{765E29AF-DB58-4025-A9E7-1BD6AAD1841B}" dt="2021-02-15T06:42:14.263" v="2180"/>
          <ac:inkMkLst>
            <pc:docMk/>
            <pc:sldMk cId="2098904307" sldId="1884"/>
            <ac:inkMk id="355" creationId="{96BABEA2-FF90-4906-AAC3-86ACD9C7C1F1}"/>
          </ac:inkMkLst>
        </pc:inkChg>
        <pc:inkChg chg="add del mod">
          <ac:chgData name="Sherif Khattab" userId="c83b1e15-36f3-4f46-aceb-05aac24c545e" providerId="ADAL" clId="{765E29AF-DB58-4025-A9E7-1BD6AAD1841B}" dt="2021-02-15T06:42:14.264" v="2184"/>
          <ac:inkMkLst>
            <pc:docMk/>
            <pc:sldMk cId="2098904307" sldId="1884"/>
            <ac:inkMk id="356" creationId="{E3C5F54A-C457-420C-98D2-352B13720439}"/>
          </ac:inkMkLst>
        </pc:inkChg>
        <pc:inkChg chg="add del mod">
          <ac:chgData name="Sherif Khattab" userId="c83b1e15-36f3-4f46-aceb-05aac24c545e" providerId="ADAL" clId="{765E29AF-DB58-4025-A9E7-1BD6AAD1841B}" dt="2021-02-15T06:42:14.265" v="2192"/>
          <ac:inkMkLst>
            <pc:docMk/>
            <pc:sldMk cId="2098904307" sldId="1884"/>
            <ac:inkMk id="357" creationId="{F3F8233A-5346-4575-90F6-823369FFA222}"/>
          </ac:inkMkLst>
        </pc:inkChg>
        <pc:inkChg chg="add del mod">
          <ac:chgData name="Sherif Khattab" userId="c83b1e15-36f3-4f46-aceb-05aac24c545e" providerId="ADAL" clId="{765E29AF-DB58-4025-A9E7-1BD6AAD1841B}" dt="2021-02-15T06:42:14.264" v="2185"/>
          <ac:inkMkLst>
            <pc:docMk/>
            <pc:sldMk cId="2098904307" sldId="1884"/>
            <ac:inkMk id="358" creationId="{92D384FD-5B3D-4F9E-986A-E6784E4F813E}"/>
          </ac:inkMkLst>
        </pc:inkChg>
        <pc:inkChg chg="add del mod">
          <ac:chgData name="Sherif Khattab" userId="c83b1e15-36f3-4f46-aceb-05aac24c545e" providerId="ADAL" clId="{765E29AF-DB58-4025-A9E7-1BD6AAD1841B}" dt="2021-02-15T06:42:14.263" v="2182"/>
          <ac:inkMkLst>
            <pc:docMk/>
            <pc:sldMk cId="2098904307" sldId="1884"/>
            <ac:inkMk id="359" creationId="{A1B7D7D9-C76F-4DEE-89F8-B9FC80157D1D}"/>
          </ac:inkMkLst>
        </pc:inkChg>
        <pc:inkChg chg="add del mod">
          <ac:chgData name="Sherif Khattab" userId="c83b1e15-36f3-4f46-aceb-05aac24c545e" providerId="ADAL" clId="{765E29AF-DB58-4025-A9E7-1BD6AAD1841B}" dt="2021-02-15T06:42:14.265" v="2191"/>
          <ac:inkMkLst>
            <pc:docMk/>
            <pc:sldMk cId="2098904307" sldId="1884"/>
            <ac:inkMk id="360" creationId="{AC785917-B3A0-4B9F-BF41-13CDC7333F97}"/>
          </ac:inkMkLst>
        </pc:inkChg>
        <pc:inkChg chg="add del mod">
          <ac:chgData name="Sherif Khattab" userId="c83b1e15-36f3-4f46-aceb-05aac24c545e" providerId="ADAL" clId="{765E29AF-DB58-4025-A9E7-1BD6AAD1841B}" dt="2021-02-15T06:42:14.264" v="2186"/>
          <ac:inkMkLst>
            <pc:docMk/>
            <pc:sldMk cId="2098904307" sldId="1884"/>
            <ac:inkMk id="361" creationId="{E630B143-9ABA-4004-A9AF-577F6872E258}"/>
          </ac:inkMkLst>
        </pc:inkChg>
        <pc:inkChg chg="add del mod">
          <ac:chgData name="Sherif Khattab" userId="c83b1e15-36f3-4f46-aceb-05aac24c545e" providerId="ADAL" clId="{765E29AF-DB58-4025-A9E7-1BD6AAD1841B}" dt="2021-02-15T06:42:14.264" v="2187"/>
          <ac:inkMkLst>
            <pc:docMk/>
            <pc:sldMk cId="2098904307" sldId="1884"/>
            <ac:inkMk id="362" creationId="{F0237D47-D428-4C7B-9216-D6FE98B2B8D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4:56.796" v="2279"/>
        <pc:sldMkLst>
          <pc:docMk/>
          <pc:sldMk cId="234041170" sldId="1885"/>
        </pc:sldMkLst>
        <pc:spChg chg="add del">
          <ac:chgData name="Sherif Khattab" userId="c83b1e15-36f3-4f46-aceb-05aac24c545e" providerId="ADAL" clId="{765E29AF-DB58-4025-A9E7-1BD6AAD1841B}" dt="2021-02-15T06:34:05.031" v="1960" actId="478"/>
          <ac:spMkLst>
            <pc:docMk/>
            <pc:sldMk cId="234041170" sldId="1885"/>
            <ac:spMk id="3" creationId="{5BE2671A-B9EC-4AB0-BCB5-FF73D37C5220}"/>
          </ac:spMkLst>
        </pc:spChg>
        <pc:grpChg chg="del">
          <ac:chgData name="Sherif Khattab" userId="c83b1e15-36f3-4f46-aceb-05aac24c545e" providerId="ADAL" clId="{765E29AF-DB58-4025-A9E7-1BD6AAD1841B}" dt="2021-02-15T06:35:04.090" v="1969" actId="478"/>
          <ac:grpSpMkLst>
            <pc:docMk/>
            <pc:sldMk cId="234041170" sldId="1885"/>
            <ac:grpSpMk id="77" creationId="{F0F19807-DAEE-41AB-88C5-364C5017B903}"/>
          </ac:grpSpMkLst>
        </pc:grpChg>
        <pc:grpChg chg="mod">
          <ac:chgData name="Sherif Khattab" userId="c83b1e15-36f3-4f46-aceb-05aac24c545e" providerId="ADAL" clId="{765E29AF-DB58-4025-A9E7-1BD6AAD1841B}" dt="2021-02-15T06:35:11.425" v="1973"/>
          <ac:grpSpMkLst>
            <pc:docMk/>
            <pc:sldMk cId="234041170" sldId="1885"/>
            <ac:grpSpMk id="87" creationId="{4F1CE420-555A-41CC-94BF-513BBA1D1AF1}"/>
          </ac:grpSpMkLst>
        </pc:grpChg>
        <pc:grpChg chg="del 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08" creationId="{AAA0E1DE-9C3D-46A0-BEFF-E531AACE67C4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0" creationId="{BBA319E9-FE74-4CFF-9E00-0E97E0A57785}"/>
          </ac:grpSpMkLst>
        </pc:grpChg>
        <pc:grpChg chg="mod">
          <ac:chgData name="Sherif Khattab" userId="c83b1e15-36f3-4f46-aceb-05aac24c545e" providerId="ADAL" clId="{765E29AF-DB58-4025-A9E7-1BD6AAD1841B}" dt="2021-02-15T06:37:30.912" v="2004"/>
          <ac:grpSpMkLst>
            <pc:docMk/>
            <pc:sldMk cId="234041170" sldId="1885"/>
            <ac:grpSpMk id="131" creationId="{BDF8B666-33F6-4CFA-85F5-0827252EE0E1}"/>
          </ac:grpSpMkLst>
        </pc:grpChg>
        <pc:grpChg chg="mod">
          <ac:chgData name="Sherif Khattab" userId="c83b1e15-36f3-4f46-aceb-05aac24c545e" providerId="ADAL" clId="{765E29AF-DB58-4025-A9E7-1BD6AAD1841B}" dt="2021-02-15T06:37:45.079" v="2012"/>
          <ac:grpSpMkLst>
            <pc:docMk/>
            <pc:sldMk cId="234041170" sldId="1885"/>
            <ac:grpSpMk id="135" creationId="{8C67128B-DFD0-4C4D-886B-2527EC734511}"/>
          </ac:grpSpMkLst>
        </pc:grpChg>
        <pc:grpChg chg="mod">
          <ac:chgData name="Sherif Khattab" userId="c83b1e15-36f3-4f46-aceb-05aac24c545e" providerId="ADAL" clId="{765E29AF-DB58-4025-A9E7-1BD6AAD1841B}" dt="2021-02-15T06:37:50.568" v="2018"/>
          <ac:grpSpMkLst>
            <pc:docMk/>
            <pc:sldMk cId="234041170" sldId="1885"/>
            <ac:grpSpMk id="140" creationId="{33794E5B-05D4-46AF-BFDD-29623A0C36A9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0" creationId="{845ECA19-4322-4005-873C-82D2D6BB1048}"/>
          </ac:grpSpMkLst>
        </pc:grpChg>
        <pc:grpChg chg="mod">
          <ac:chgData name="Sherif Khattab" userId="c83b1e15-36f3-4f46-aceb-05aac24c545e" providerId="ADAL" clId="{765E29AF-DB58-4025-A9E7-1BD6AAD1841B}" dt="2021-02-15T06:37:56.617" v="2031"/>
          <ac:grpSpMkLst>
            <pc:docMk/>
            <pc:sldMk cId="234041170" sldId="1885"/>
            <ac:grpSpMk id="151" creationId="{7837E8A6-66DC-47EA-AEFD-1324E5EF41C3}"/>
          </ac:grpSpMkLst>
        </pc:grpChg>
        <pc:grpChg chg="del mod">
          <ac:chgData name="Sherif Khattab" userId="c83b1e15-36f3-4f46-aceb-05aac24c545e" providerId="ADAL" clId="{765E29AF-DB58-4025-A9E7-1BD6AAD1841B}" dt="2021-02-15T06:42:00.890" v="2165"/>
          <ac:grpSpMkLst>
            <pc:docMk/>
            <pc:sldMk cId="234041170" sldId="1885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2:00.890" v="2164"/>
          <ac:grpSpMkLst>
            <pc:docMk/>
            <pc:sldMk cId="234041170" sldId="1885"/>
            <ac:grpSpMk id="173" creationId="{14B847E4-BB8B-4788-99F1-3EBC38E2F896}"/>
          </ac:grpSpMkLst>
        </pc:grpChg>
        <pc:grpChg chg="mod">
          <ac:chgData name="Sherif Khattab" userId="c83b1e15-36f3-4f46-aceb-05aac24c545e" providerId="ADAL" clId="{765E29AF-DB58-4025-A9E7-1BD6AAD1841B}" dt="2021-02-15T06:38:52.685" v="2062"/>
          <ac:grpSpMkLst>
            <pc:docMk/>
            <pc:sldMk cId="234041170" sldId="1885"/>
            <ac:grpSpMk id="186" creationId="{F503EAF0-5479-4685-A3D7-026DF4413AD1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5" creationId="{EE38983E-F27A-4C16-B044-4EEBC38A0465}"/>
          </ac:grpSpMkLst>
        </pc:grpChg>
        <pc:grpChg chg="mod">
          <ac:chgData name="Sherif Khattab" userId="c83b1e15-36f3-4f46-aceb-05aac24c545e" providerId="ADAL" clId="{765E29AF-DB58-4025-A9E7-1BD6AAD1841B}" dt="2021-02-15T06:39:36.947" v="2073"/>
          <ac:grpSpMkLst>
            <pc:docMk/>
            <pc:sldMk cId="234041170" sldId="1885"/>
            <ac:grpSpMk id="196" creationId="{CA5F7D08-3646-4C90-AC26-580A4A9A96C8}"/>
          </ac:grpSpMkLst>
        </pc:grpChg>
        <pc:grpChg chg="del 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199" creationId="{960A1570-712B-4039-8FB2-EA9045B6DEAC}"/>
          </ac:grpSpMkLst>
        </pc:grpChg>
        <pc:grpChg chg="mod">
          <ac:chgData name="Sherif Khattab" userId="c83b1e15-36f3-4f46-aceb-05aac24c545e" providerId="ADAL" clId="{765E29AF-DB58-4025-A9E7-1BD6AAD1841B}" dt="2021-02-15T06:42:07.218" v="2177"/>
          <ac:grpSpMkLst>
            <pc:docMk/>
            <pc:sldMk cId="234041170" sldId="1885"/>
            <ac:grpSpMk id="209" creationId="{7142FEE4-5639-4E64-9AED-6A29B22DB8A2}"/>
          </ac:grpSpMkLst>
        </pc:grpChg>
        <pc:grpChg chg="mod">
          <ac:chgData name="Sherif Khattab" userId="c83b1e15-36f3-4f46-aceb-05aac24c545e" providerId="ADAL" clId="{765E29AF-DB58-4025-A9E7-1BD6AAD1841B}" dt="2021-02-15T06:43:27.481" v="2247"/>
          <ac:grpSpMkLst>
            <pc:docMk/>
            <pc:sldMk cId="234041170" sldId="1885"/>
            <ac:grpSpMk id="212" creationId="{C17967F0-314F-44FA-8B2E-777E56197EAD}"/>
          </ac:grpSpMkLst>
        </pc:grpChg>
        <pc:grpChg chg="mod">
          <ac:chgData name="Sherif Khattab" userId="c83b1e15-36f3-4f46-aceb-05aac24c545e" providerId="ADAL" clId="{765E29AF-DB58-4025-A9E7-1BD6AAD1841B}" dt="2021-02-15T06:44:56.796" v="2279"/>
          <ac:grpSpMkLst>
            <pc:docMk/>
            <pc:sldMk cId="234041170" sldId="1885"/>
            <ac:grpSpMk id="286" creationId="{CF866036-0821-461E-B8D1-502FB483C669}"/>
          </ac:grpSpMkLst>
        </pc:grpChg>
        <pc:grpChg chg="mod">
          <ac:chgData name="Sherif Khattab" userId="c83b1e15-36f3-4f46-aceb-05aac24c545e" providerId="ADAL" clId="{765E29AF-DB58-4025-A9E7-1BD6AAD1841B}" dt="2021-02-15T06:39:32.645" v="2068"/>
          <ac:grpSpMkLst>
            <pc:docMk/>
            <pc:sldMk cId="234041170" sldId="1885"/>
            <ac:grpSpMk id="321" creationId="{1CE0A341-E224-4AA9-BDA3-3E69A2AE6345}"/>
          </ac:grpSpMkLst>
        </pc:grpChg>
        <pc:inkChg chg="add del">
          <ac:chgData name="Sherif Khattab" userId="c83b1e15-36f3-4f46-aceb-05aac24c545e" providerId="ADAL" clId="{765E29AF-DB58-4025-A9E7-1BD6AAD1841B}" dt="2021-02-15T06:34:43.990" v="1967" actId="478"/>
          <ac:inkMkLst>
            <pc:docMk/>
            <pc:sldMk cId="234041170" sldId="1885"/>
            <ac:inkMk id="61" creationId="{A8725875-0F28-4F03-9801-F78CE275AD2D}"/>
          </ac:inkMkLst>
        </pc:inkChg>
        <pc:inkChg chg="del">
          <ac:chgData name="Sherif Khattab" userId="c83b1e15-36f3-4f46-aceb-05aac24c545e" providerId="ADAL" clId="{765E29AF-DB58-4025-A9E7-1BD6AAD1841B}" dt="2021-02-15T06:39:32.637" v="2063"/>
          <ac:inkMkLst>
            <pc:docMk/>
            <pc:sldMk cId="234041170" sldId="1885"/>
            <ac:inkMk id="64" creationId="{DE0AFDEE-D088-42E0-A3C8-7EB930588047}"/>
          </ac:inkMkLst>
        </pc:inkChg>
        <pc:inkChg chg="del mod">
          <ac:chgData name="Sherif Khattab" userId="c83b1e15-36f3-4f46-aceb-05aac24c545e" providerId="ADAL" clId="{765E29AF-DB58-4025-A9E7-1BD6AAD1841B}" dt="2021-02-15T06:39:32.640" v="2065"/>
          <ac:inkMkLst>
            <pc:docMk/>
            <pc:sldMk cId="234041170" sldId="1885"/>
            <ac:inkMk id="65" creationId="{24D8D891-FF32-4A3C-891B-D1A3750DEECC}"/>
          </ac:inkMkLst>
        </pc:inkChg>
        <pc:inkChg chg="del mod">
          <ac:chgData name="Sherif Khattab" userId="c83b1e15-36f3-4f46-aceb-05aac24c545e" providerId="ADAL" clId="{765E29AF-DB58-4025-A9E7-1BD6AAD1841B}" dt="2021-02-15T06:39:32.643" v="2067"/>
          <ac:inkMkLst>
            <pc:docMk/>
            <pc:sldMk cId="234041170" sldId="1885"/>
            <ac:inkMk id="66" creationId="{A3B3DB79-40CE-4A13-97FB-7F3E4188FE68}"/>
          </ac:inkMkLst>
        </pc:inkChg>
        <pc:inkChg chg="add del">
          <ac:chgData name="Sherif Khattab" userId="c83b1e15-36f3-4f46-aceb-05aac24c545e" providerId="ADAL" clId="{765E29AF-DB58-4025-A9E7-1BD6AAD1841B}" dt="2021-02-15T06:34:40.930" v="1966" actId="478"/>
          <ac:inkMkLst>
            <pc:docMk/>
            <pc:sldMk cId="234041170" sldId="1885"/>
            <ac:inkMk id="69" creationId="{8FC769D9-0A2E-42FB-9F89-53CBF4FD6757}"/>
          </ac:inkMkLst>
        </pc:inkChg>
        <pc:inkChg chg="del mod">
          <ac:chgData name="Sherif Khattab" userId="c83b1e15-36f3-4f46-aceb-05aac24c545e" providerId="ADAL" clId="{765E29AF-DB58-4025-A9E7-1BD6AAD1841B}" dt="2021-02-15T06:39:32.642" v="2066"/>
          <ac:inkMkLst>
            <pc:docMk/>
            <pc:sldMk cId="234041170" sldId="1885"/>
            <ac:inkMk id="70" creationId="{4DCB4307-5C61-4B7A-894A-21BEAF87381A}"/>
          </ac:inkMkLst>
        </pc:inkChg>
        <pc:inkChg chg="add del">
          <ac:chgData name="Sherif Khattab" userId="c83b1e15-36f3-4f46-aceb-05aac24c545e" providerId="ADAL" clId="{765E29AF-DB58-4025-A9E7-1BD6AAD1841B}" dt="2021-02-15T06:39:39.037" v="2074"/>
          <ac:inkMkLst>
            <pc:docMk/>
            <pc:sldMk cId="234041170" sldId="1885"/>
            <ac:inkMk id="81" creationId="{4562F6AC-D7F1-4A77-8F5A-B7034F44DB48}"/>
          </ac:inkMkLst>
        </pc:inkChg>
        <pc:inkChg chg="del">
          <ac:chgData name="Sherif Khattab" userId="c83b1e15-36f3-4f46-aceb-05aac24c545e" providerId="ADAL" clId="{765E29AF-DB58-4025-A9E7-1BD6AAD1841B}" dt="2021-02-15T06:33:38.349" v="1956" actId="478"/>
          <ac:inkMkLst>
            <pc:docMk/>
            <pc:sldMk cId="234041170" sldId="1885"/>
            <ac:inkMk id="82" creationId="{D7F5426C-9AF4-4B40-BE31-0212E2015CE6}"/>
          </ac:inkMkLst>
        </pc:inkChg>
        <pc:inkChg chg="del mod">
          <ac:chgData name="Sherif Khattab" userId="c83b1e15-36f3-4f46-aceb-05aac24c545e" providerId="ADAL" clId="{765E29AF-DB58-4025-A9E7-1BD6AAD1841B}" dt="2021-02-15T06:34:37.201" v="1965" actId="478"/>
          <ac:inkMkLst>
            <pc:docMk/>
            <pc:sldMk cId="234041170" sldId="1885"/>
            <ac:inkMk id="83" creationId="{CE737AF8-F0AB-424D-A18F-AD8DCFAE815A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4" creationId="{CFC56390-4F4A-4B3B-9008-68458EC8B00B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5" creationId="{CA8ABF1D-CCBF-4437-B06A-0892E65C3190}"/>
          </ac:inkMkLst>
        </pc:inkChg>
        <pc:inkChg chg="add mod">
          <ac:chgData name="Sherif Khattab" userId="c83b1e15-36f3-4f46-aceb-05aac24c545e" providerId="ADAL" clId="{765E29AF-DB58-4025-A9E7-1BD6AAD1841B}" dt="2021-02-15T06:35:11.425" v="1973"/>
          <ac:inkMkLst>
            <pc:docMk/>
            <pc:sldMk cId="234041170" sldId="1885"/>
            <ac:inkMk id="86" creationId="{48BD6B70-A3E8-4813-874B-A3BC589C748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8" creationId="{D323872E-2EBE-4E48-B709-34F51034E62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89" creationId="{B3547380-FD72-4AA9-9F45-3DB33653AC69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90" creationId="{63B3A0A9-D685-405E-B45A-3B6CCF52546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2" creationId="{A26DE87B-6BEE-47FD-B2EC-D8FC0503893F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4" creationId="{0BD13655-B81E-4C5C-97F6-3B82BDE319B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5" creationId="{98F407E1-F304-465D-BC9D-05FFC2E6D7CE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6" creationId="{9E1EB871-761D-458B-BA4A-B68390EDFC1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7" creationId="{6F177E67-FD76-4FC3-ACCF-2A3F5E7F23A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09" creationId="{ADCD6C49-C1B7-4DED-B7B3-EF52A75AFE0D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0" creationId="{63BBD423-7076-4DAD-80B4-37ADDEAA4AB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1" creationId="{E0B376FA-B878-4A8F-9765-657546D97A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2" creationId="{713E92E4-1BD2-4146-8D41-D79E5E09854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3" creationId="{95222338-B047-4577-90C9-D2173A844F5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4" creationId="{435D9AC1-33F3-4CC9-A292-5C7676ECC6CA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5" creationId="{21E3ED0B-C486-4CCD-A4ED-736A844CD0E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6" creationId="{A2AABA48-8E2A-4DA8-886D-6E8D7283C955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7" creationId="{131B64AD-1B3D-4F86-BF15-62C10F54D462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8" creationId="{1F03A1E7-794D-4145-891C-E6E56BDC4CD8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19" creationId="{AD0AEE31-1CFD-40EF-8993-A7AD3EFBED5B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0" creationId="{5BF6D582-022C-4DD7-BB85-1638C505E7E4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1" creationId="{ABFC9781-AD96-446C-8EAD-431549867DA6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2" creationId="{09F57B5F-5F11-4D31-AE04-6C577E84B751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3" creationId="{27BAF34B-5B88-4684-B91B-1B206C90AE3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4" creationId="{C8657EF8-8A08-4C0D-AD4C-8AAD061D6F87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5" creationId="{0D252078-07FC-41C4-B799-C79A1F8B7F6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6" creationId="{FB1D623E-AE1D-4F81-88C5-04140909A43C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7" creationId="{DE5CB795-711F-45D1-BD4D-96696403E09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8" creationId="{287B2686-A443-426C-BBC9-79487F7A3B13}"/>
          </ac:inkMkLst>
        </pc:inkChg>
        <pc:inkChg chg="add mod">
          <ac:chgData name="Sherif Khattab" userId="c83b1e15-36f3-4f46-aceb-05aac24c545e" providerId="ADAL" clId="{765E29AF-DB58-4025-A9E7-1BD6AAD1841B}" dt="2021-02-15T06:37:30.912" v="2004"/>
          <ac:inkMkLst>
            <pc:docMk/>
            <pc:sldMk cId="234041170" sldId="1885"/>
            <ac:inkMk id="129" creationId="{9707FFA8-9665-4459-8B51-F55D7BC39151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2" creationId="{1F202749-74EA-4BF2-8882-CA93DD6AA768}"/>
          </ac:inkMkLst>
        </pc:inkChg>
        <pc:inkChg chg="add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3" creationId="{D58FC6FB-0B18-4297-A4E3-BDEDBD0E89E8}"/>
          </ac:inkMkLst>
        </pc:inkChg>
        <pc:inkChg chg="add del mod">
          <ac:chgData name="Sherif Khattab" userId="c83b1e15-36f3-4f46-aceb-05aac24c545e" providerId="ADAL" clId="{765E29AF-DB58-4025-A9E7-1BD6AAD1841B}" dt="2021-02-15T06:37:45.079" v="2012"/>
          <ac:inkMkLst>
            <pc:docMk/>
            <pc:sldMk cId="234041170" sldId="1885"/>
            <ac:inkMk id="134" creationId="{09FE03EF-C37D-4EC4-A07F-FDDE507EBA8F}"/>
          </ac:inkMkLst>
        </pc:inkChg>
        <pc:inkChg chg="add del">
          <ac:chgData name="Sherif Khattab" userId="c83b1e15-36f3-4f46-aceb-05aac24c545e" providerId="ADAL" clId="{765E29AF-DB58-4025-A9E7-1BD6AAD1841B}" dt="2021-02-15T06:37:44.857" v="2010" actId="9405"/>
          <ac:inkMkLst>
            <pc:docMk/>
            <pc:sldMk cId="234041170" sldId="1885"/>
            <ac:inkMk id="136" creationId="{B0CE4891-76BA-4D5B-ACE3-3B37F23578F7}"/>
          </ac:inkMkLst>
        </pc:inkChg>
        <pc:inkChg chg="add">
          <ac:chgData name="Sherif Khattab" userId="c83b1e15-36f3-4f46-aceb-05aac24c545e" providerId="ADAL" clId="{765E29AF-DB58-4025-A9E7-1BD6AAD1841B}" dt="2021-02-15T06:37:47.309" v="2013" actId="9405"/>
          <ac:inkMkLst>
            <pc:docMk/>
            <pc:sldMk cId="234041170" sldId="1885"/>
            <ac:inkMk id="137" creationId="{DE2BE9CE-A53E-4AC9-8747-27C418767132}"/>
          </ac:inkMkLst>
        </pc:inkChg>
        <pc:inkChg chg="add del mod">
          <ac:chgData name="Sherif Khattab" userId="c83b1e15-36f3-4f46-aceb-05aac24c545e" providerId="ADAL" clId="{765E29AF-DB58-4025-A9E7-1BD6AAD1841B}" dt="2021-02-15T06:37:50.960" v="2019" actId="9405"/>
          <ac:inkMkLst>
            <pc:docMk/>
            <pc:sldMk cId="234041170" sldId="1885"/>
            <ac:inkMk id="138" creationId="{5FF59AA8-4DB1-44C3-A9B9-E82767CA67EC}"/>
          </ac:inkMkLst>
        </pc:inkChg>
        <pc:inkChg chg="add del mod">
          <ac:chgData name="Sherif Khattab" userId="c83b1e15-36f3-4f46-aceb-05aac24c545e" providerId="ADAL" clId="{765E29AF-DB58-4025-A9E7-1BD6AAD1841B}" dt="2021-02-15T06:37:50.568" v="2018"/>
          <ac:inkMkLst>
            <pc:docMk/>
            <pc:sldMk cId="234041170" sldId="1885"/>
            <ac:inkMk id="139" creationId="{A4C0BFA0-74EF-4D9D-8AD6-E4D8193E6AEA}"/>
          </ac:inkMkLst>
        </pc:inkChg>
        <pc:inkChg chg="add del mod">
          <ac:chgData name="Sherif Khattab" userId="c83b1e15-36f3-4f46-aceb-05aac24c545e" providerId="ADAL" clId="{765E29AF-DB58-4025-A9E7-1BD6AAD1841B}" dt="2021-02-15T06:37:59.258" v="2039" actId="9405"/>
          <ac:inkMkLst>
            <pc:docMk/>
            <pc:sldMk cId="234041170" sldId="1885"/>
            <ac:inkMk id="141" creationId="{4CE39A73-D5C8-40FF-A92C-19F3D45FB88A}"/>
          </ac:inkMkLst>
        </pc:inkChg>
        <pc:inkChg chg="add del mod">
          <ac:chgData name="Sherif Khattab" userId="c83b1e15-36f3-4f46-aceb-05aac24c545e" providerId="ADAL" clId="{765E29AF-DB58-4025-A9E7-1BD6AAD1841B}" dt="2021-02-15T06:37:58.927" v="2038" actId="9405"/>
          <ac:inkMkLst>
            <pc:docMk/>
            <pc:sldMk cId="234041170" sldId="1885"/>
            <ac:inkMk id="142" creationId="{5D898D13-7663-43D8-B40D-7B3EFA5F0E1A}"/>
          </ac:inkMkLst>
        </pc:inkChg>
        <pc:inkChg chg="add del mod">
          <ac:chgData name="Sherif Khattab" userId="c83b1e15-36f3-4f46-aceb-05aac24c545e" providerId="ADAL" clId="{765E29AF-DB58-4025-A9E7-1BD6AAD1841B}" dt="2021-02-15T06:37:58.538" v="2037" actId="9405"/>
          <ac:inkMkLst>
            <pc:docMk/>
            <pc:sldMk cId="234041170" sldId="1885"/>
            <ac:inkMk id="143" creationId="{9D5C8DAA-0A69-4482-A45C-4541AEDFBF76}"/>
          </ac:inkMkLst>
        </pc:inkChg>
        <pc:inkChg chg="add del mod">
          <ac:chgData name="Sherif Khattab" userId="c83b1e15-36f3-4f46-aceb-05aac24c545e" providerId="ADAL" clId="{765E29AF-DB58-4025-A9E7-1BD6AAD1841B}" dt="2021-02-15T06:37:58.287" v="2036" actId="9405"/>
          <ac:inkMkLst>
            <pc:docMk/>
            <pc:sldMk cId="234041170" sldId="1885"/>
            <ac:inkMk id="144" creationId="{284A955C-5830-4AD6-BE8D-ACE9A8A0E9CA}"/>
          </ac:inkMkLst>
        </pc:inkChg>
        <pc:inkChg chg="add del mod">
          <ac:chgData name="Sherif Khattab" userId="c83b1e15-36f3-4f46-aceb-05aac24c545e" providerId="ADAL" clId="{765E29AF-DB58-4025-A9E7-1BD6AAD1841B}" dt="2021-02-15T06:37:58.009" v="2035" actId="9405"/>
          <ac:inkMkLst>
            <pc:docMk/>
            <pc:sldMk cId="234041170" sldId="1885"/>
            <ac:inkMk id="145" creationId="{1564B42F-C8FE-4942-890F-6683E69EBEB3}"/>
          </ac:inkMkLst>
        </pc:inkChg>
        <pc:inkChg chg="add del mod">
          <ac:chgData name="Sherif Khattab" userId="c83b1e15-36f3-4f46-aceb-05aac24c545e" providerId="ADAL" clId="{765E29AF-DB58-4025-A9E7-1BD6AAD1841B}" dt="2021-02-15T06:37:57.730" v="2034" actId="9405"/>
          <ac:inkMkLst>
            <pc:docMk/>
            <pc:sldMk cId="234041170" sldId="1885"/>
            <ac:inkMk id="146" creationId="{1A9F43CD-1D04-4D46-8DA4-56F49ACDE8B3}"/>
          </ac:inkMkLst>
        </pc:inkChg>
        <pc:inkChg chg="add del mod">
          <ac:chgData name="Sherif Khattab" userId="c83b1e15-36f3-4f46-aceb-05aac24c545e" providerId="ADAL" clId="{765E29AF-DB58-4025-A9E7-1BD6AAD1841B}" dt="2021-02-15T06:37:57.427" v="2033" actId="9405"/>
          <ac:inkMkLst>
            <pc:docMk/>
            <pc:sldMk cId="234041170" sldId="1885"/>
            <ac:inkMk id="147" creationId="{DECF0E2C-584B-4F94-9B95-E39F41E30145}"/>
          </ac:inkMkLst>
        </pc:inkChg>
        <pc:inkChg chg="add del mod">
          <ac:chgData name="Sherif Khattab" userId="c83b1e15-36f3-4f46-aceb-05aac24c545e" providerId="ADAL" clId="{765E29AF-DB58-4025-A9E7-1BD6AAD1841B}" dt="2021-02-15T06:37:57.036" v="2032" actId="9405"/>
          <ac:inkMkLst>
            <pc:docMk/>
            <pc:sldMk cId="234041170" sldId="1885"/>
            <ac:inkMk id="148" creationId="{C9C39799-2FA0-4CCD-A884-ACC884C110A2}"/>
          </ac:inkMkLst>
        </pc:inkChg>
        <pc:inkChg chg="add del mod">
          <ac:chgData name="Sherif Khattab" userId="c83b1e15-36f3-4f46-aceb-05aac24c545e" providerId="ADAL" clId="{765E29AF-DB58-4025-A9E7-1BD6AAD1841B}" dt="2021-02-15T06:37:56.617" v="2031"/>
          <ac:inkMkLst>
            <pc:docMk/>
            <pc:sldMk cId="234041170" sldId="1885"/>
            <ac:inkMk id="149" creationId="{85CEDFA6-4581-427F-8A35-662A86F365A9}"/>
          </ac:inkMkLst>
        </pc:inkChg>
        <pc:inkChg chg="add del mod">
          <ac:chgData name="Sherif Khattab" userId="c83b1e15-36f3-4f46-aceb-05aac24c545e" providerId="ADAL" clId="{765E29AF-DB58-4025-A9E7-1BD6AAD1841B}" dt="2021-02-15T06:42:00.890" v="2164"/>
          <ac:inkMkLst>
            <pc:docMk/>
            <pc:sldMk cId="234041170" sldId="1885"/>
            <ac:inkMk id="152" creationId="{E841C84A-DFCE-4A79-ACE6-C442C573C5A6}"/>
          </ac:inkMkLst>
        </pc:inkChg>
        <pc:inkChg chg="add del mod">
          <ac:chgData name="Sherif Khattab" userId="c83b1e15-36f3-4f46-aceb-05aac24c545e" providerId="ADAL" clId="{765E29AF-DB58-4025-A9E7-1BD6AAD1841B}" dt="2021-02-15T06:42:00.887" v="2158"/>
          <ac:inkMkLst>
            <pc:docMk/>
            <pc:sldMk cId="234041170" sldId="1885"/>
            <ac:inkMk id="153" creationId="{546B74EA-1009-4D9E-9F36-8FFA6A2EEBEB}"/>
          </ac:inkMkLst>
        </pc:inkChg>
        <pc:inkChg chg="add del mod">
          <ac:chgData name="Sherif Khattab" userId="c83b1e15-36f3-4f46-aceb-05aac24c545e" providerId="ADAL" clId="{765E29AF-DB58-4025-A9E7-1BD6AAD1841B}" dt="2021-02-15T06:42:00.886" v="2157"/>
          <ac:inkMkLst>
            <pc:docMk/>
            <pc:sldMk cId="234041170" sldId="1885"/>
            <ac:inkMk id="154" creationId="{9A39B592-46EC-4504-9720-140846398FD3}"/>
          </ac:inkMkLst>
        </pc:inkChg>
        <pc:inkChg chg="add del mod">
          <ac:chgData name="Sherif Khattab" userId="c83b1e15-36f3-4f46-aceb-05aac24c545e" providerId="ADAL" clId="{765E29AF-DB58-4025-A9E7-1BD6AAD1841B}" dt="2021-02-15T06:42:00.891" v="2167"/>
          <ac:inkMkLst>
            <pc:docMk/>
            <pc:sldMk cId="234041170" sldId="1885"/>
            <ac:inkMk id="155" creationId="{88B1967A-F034-45F9-BF65-ED7C1D308F2F}"/>
          </ac:inkMkLst>
        </pc:inkChg>
        <pc:inkChg chg="add del mod">
          <ac:chgData name="Sherif Khattab" userId="c83b1e15-36f3-4f46-aceb-05aac24c545e" providerId="ADAL" clId="{765E29AF-DB58-4025-A9E7-1BD6AAD1841B}" dt="2021-02-15T06:42:00.888" v="2160"/>
          <ac:inkMkLst>
            <pc:docMk/>
            <pc:sldMk cId="234041170" sldId="1885"/>
            <ac:inkMk id="156" creationId="{B57BB4DA-A751-4C1F-B579-7AF28D323336}"/>
          </ac:inkMkLst>
        </pc:inkChg>
        <pc:inkChg chg="add del mod">
          <ac:chgData name="Sherif Khattab" userId="c83b1e15-36f3-4f46-aceb-05aac24c545e" providerId="ADAL" clId="{765E29AF-DB58-4025-A9E7-1BD6AAD1841B}" dt="2021-02-15T06:42:00.887" v="2159"/>
          <ac:inkMkLst>
            <pc:docMk/>
            <pc:sldMk cId="234041170" sldId="1885"/>
            <ac:inkMk id="157" creationId="{14966866-C1E8-4842-8EBF-87552A8AD954}"/>
          </ac:inkMkLst>
        </pc:inkChg>
        <pc:inkChg chg="add del mod">
          <ac:chgData name="Sherif Khattab" userId="c83b1e15-36f3-4f46-aceb-05aac24c545e" providerId="ADAL" clId="{765E29AF-DB58-4025-A9E7-1BD6AAD1841B}" dt="2021-02-15T06:42:00.886" v="2156"/>
          <ac:inkMkLst>
            <pc:docMk/>
            <pc:sldMk cId="234041170" sldId="1885"/>
            <ac:inkMk id="158" creationId="{4C260256-9FE3-45C3-B871-6752AE589672}"/>
          </ac:inkMkLst>
        </pc:inkChg>
        <pc:inkChg chg="add del mod">
          <ac:chgData name="Sherif Khattab" userId="c83b1e15-36f3-4f46-aceb-05aac24c545e" providerId="ADAL" clId="{765E29AF-DB58-4025-A9E7-1BD6AAD1841B}" dt="2021-02-15T06:42:00.884" v="2152"/>
          <ac:inkMkLst>
            <pc:docMk/>
            <pc:sldMk cId="234041170" sldId="1885"/>
            <ac:inkMk id="159" creationId="{802676B4-5AB9-40C2-AD77-7CE64EE5B602}"/>
          </ac:inkMkLst>
        </pc:inkChg>
        <pc:inkChg chg="add del mod">
          <ac:chgData name="Sherif Khattab" userId="c83b1e15-36f3-4f46-aceb-05aac24c545e" providerId="ADAL" clId="{765E29AF-DB58-4025-A9E7-1BD6AAD1841B}" dt="2021-02-15T06:42:00.889" v="2162"/>
          <ac:inkMkLst>
            <pc:docMk/>
            <pc:sldMk cId="234041170" sldId="1885"/>
            <ac:inkMk id="160" creationId="{F3EE5A27-3123-4CC2-9ACE-5295A1428ABE}"/>
          </ac:inkMkLst>
        </pc:inkChg>
        <pc:inkChg chg="add del mod">
          <ac:chgData name="Sherif Khattab" userId="c83b1e15-36f3-4f46-aceb-05aac24c545e" providerId="ADAL" clId="{765E29AF-DB58-4025-A9E7-1BD6AAD1841B}" dt="2021-02-15T06:42:00.890" v="2166"/>
          <ac:inkMkLst>
            <pc:docMk/>
            <pc:sldMk cId="234041170" sldId="1885"/>
            <ac:inkMk id="161" creationId="{0522D3A4-B8CC-456D-B7D0-9E12C59A3E2D}"/>
          </ac:inkMkLst>
        </pc:inkChg>
        <pc:inkChg chg="add del mod">
          <ac:chgData name="Sherif Khattab" userId="c83b1e15-36f3-4f46-aceb-05aac24c545e" providerId="ADAL" clId="{765E29AF-DB58-4025-A9E7-1BD6AAD1841B}" dt="2021-02-15T06:42:00.886" v="2155"/>
          <ac:inkMkLst>
            <pc:docMk/>
            <pc:sldMk cId="234041170" sldId="1885"/>
            <ac:inkMk id="162" creationId="{15931F3F-E916-4DE4-B5B8-B5BA62D6EBDF}"/>
          </ac:inkMkLst>
        </pc:inkChg>
        <pc:inkChg chg="add del mod">
          <ac:chgData name="Sherif Khattab" userId="c83b1e15-36f3-4f46-aceb-05aac24c545e" providerId="ADAL" clId="{765E29AF-DB58-4025-A9E7-1BD6AAD1841B}" dt="2021-02-15T06:42:00.885" v="2154"/>
          <ac:inkMkLst>
            <pc:docMk/>
            <pc:sldMk cId="234041170" sldId="1885"/>
            <ac:inkMk id="163" creationId="{BF1C966B-C1F6-4B48-A7DE-60D773DCED0B}"/>
          </ac:inkMkLst>
        </pc:inkChg>
        <pc:inkChg chg="add del mod">
          <ac:chgData name="Sherif Khattab" userId="c83b1e15-36f3-4f46-aceb-05aac24c545e" providerId="ADAL" clId="{765E29AF-DB58-4025-A9E7-1BD6AAD1841B}" dt="2021-02-15T06:42:00.890" v="2165"/>
          <ac:inkMkLst>
            <pc:docMk/>
            <pc:sldMk cId="234041170" sldId="1885"/>
            <ac:inkMk id="164" creationId="{7D8CE118-E4C0-4D22-8993-0490732B85FD}"/>
          </ac:inkMkLst>
        </pc:inkChg>
        <pc:inkChg chg="add del mod">
          <ac:chgData name="Sherif Khattab" userId="c83b1e15-36f3-4f46-aceb-05aac24c545e" providerId="ADAL" clId="{765E29AF-DB58-4025-A9E7-1BD6AAD1841B}" dt="2021-02-15T06:42:00.885" v="2153"/>
          <ac:inkMkLst>
            <pc:docMk/>
            <pc:sldMk cId="234041170" sldId="1885"/>
            <ac:inkMk id="165" creationId="{5457E9CD-8B4A-40BB-8525-F9E7AACAF7B2}"/>
          </ac:inkMkLst>
        </pc:inkChg>
        <pc:inkChg chg="add del mod">
          <ac:chgData name="Sherif Khattab" userId="c83b1e15-36f3-4f46-aceb-05aac24c545e" providerId="ADAL" clId="{765E29AF-DB58-4025-A9E7-1BD6AAD1841B}" dt="2021-02-15T06:42:00.889" v="2163"/>
          <ac:inkMkLst>
            <pc:docMk/>
            <pc:sldMk cId="234041170" sldId="1885"/>
            <ac:inkMk id="166" creationId="{0F5C4926-654A-424A-948F-6F5023FD6764}"/>
          </ac:inkMkLst>
        </pc:inkChg>
        <pc:inkChg chg="add del mod">
          <ac:chgData name="Sherif Khattab" userId="c83b1e15-36f3-4f46-aceb-05aac24c545e" providerId="ADAL" clId="{765E29AF-DB58-4025-A9E7-1BD6AAD1841B}" dt="2021-02-15T06:42:00.888" v="2161"/>
          <ac:inkMkLst>
            <pc:docMk/>
            <pc:sldMk cId="234041170" sldId="1885"/>
            <ac:inkMk id="167" creationId="{8D40D35D-6F84-4AFE-B5DD-E7E865D2C595}"/>
          </ac:inkMkLst>
        </pc:inkChg>
        <pc:inkChg chg="del mod">
          <ac:chgData name="Sherif Khattab" userId="c83b1e15-36f3-4f46-aceb-05aac24c545e" providerId="ADAL" clId="{765E29AF-DB58-4025-A9E7-1BD6AAD1841B}" dt="2021-02-15T06:39:32.638" v="2064"/>
          <ac:inkMkLst>
            <pc:docMk/>
            <pc:sldMk cId="234041170" sldId="1885"/>
            <ac:inkMk id="168" creationId="{C5B358AA-20CC-43D2-8160-B274B3C754E2}"/>
          </ac:inkMkLst>
        </pc:inkChg>
        <pc:inkChg chg="del 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69" creationId="{B6F74686-8305-4664-826C-14E83CCE3FC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0" creationId="{C70B9411-AFDA-4A6E-ABEE-2620F04ACC9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1" creationId="{16591D7D-6816-4506-8C90-7EBBBFC5A77A}"/>
          </ac:inkMkLst>
        </pc:inkChg>
        <pc:inkChg chg="add">
          <ac:chgData name="Sherif Khattab" userId="c83b1e15-36f3-4f46-aceb-05aac24c545e" providerId="ADAL" clId="{765E29AF-DB58-4025-A9E7-1BD6AAD1841B}" dt="2021-02-15T06:38:41.848" v="2059" actId="9405"/>
          <ac:inkMkLst>
            <pc:docMk/>
            <pc:sldMk cId="234041170" sldId="1885"/>
            <ac:inkMk id="174" creationId="{AFF6BC88-A5BF-46A6-BC74-8C34D0CF24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5" creationId="{42C1705F-F0F8-4236-8714-F8D1D2F8500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6" creationId="{8505FB99-937A-47AD-9EC6-75C6C38F699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7" creationId="{F292E68F-6E57-4CE6-B2D1-95AF96C65EF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8" creationId="{2F8BBEF5-729F-468C-8DA9-121ADE8F85E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79" creationId="{5EF584C4-4B97-4A67-B2A4-BD1026EC9C6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0" creationId="{A32D0C41-383A-490C-B897-B72B267893C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1" creationId="{C2C07197-6EE9-457F-8FB1-B6EC8E233D7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2" creationId="{5FBFC2E6-B792-40B6-B2A7-490590A14CE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3" creationId="{9E742FFA-76B1-4B0B-8D0F-525C4C8AB517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4" creationId="{8ED4B8B7-ABA0-48C9-87E4-5952AD4C2775}"/>
          </ac:inkMkLst>
        </pc:inkChg>
        <pc:inkChg chg="add mod">
          <ac:chgData name="Sherif Khattab" userId="c83b1e15-36f3-4f46-aceb-05aac24c545e" providerId="ADAL" clId="{765E29AF-DB58-4025-A9E7-1BD6AAD1841B}" dt="2021-02-15T06:38:52.685" v="2062"/>
          <ac:inkMkLst>
            <pc:docMk/>
            <pc:sldMk cId="234041170" sldId="1885"/>
            <ac:inkMk id="185" creationId="{CCB8A552-2A88-4CE1-ABE1-ECF8C45C225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7" creationId="{8970B7B1-5771-419C-9C6A-6669DDADB0C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8" creationId="{F7E6E45B-58E0-4C7D-A2CE-2BA26AB59AB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89" creationId="{6E591B25-C154-4C78-881F-CBF5A77643D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190" creationId="{D1097F1A-5C21-4072-8883-098CB95C2199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1" creationId="{5A4CF331-DEBE-4CA7-A22C-24EDC3FF222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2" creationId="{A6F37932-B61F-43C7-9596-991ECFE4E497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3" creationId="{1BB5C3F9-C86C-4766-B8DA-83D2627A17BA}"/>
          </ac:inkMkLst>
        </pc:inkChg>
        <pc:inkChg chg="add mod">
          <ac:chgData name="Sherif Khattab" userId="c83b1e15-36f3-4f46-aceb-05aac24c545e" providerId="ADAL" clId="{765E29AF-DB58-4025-A9E7-1BD6AAD1841B}" dt="2021-02-15T06:39:36.947" v="2073"/>
          <ac:inkMkLst>
            <pc:docMk/>
            <pc:sldMk cId="234041170" sldId="1885"/>
            <ac:inkMk id="194" creationId="{F46178BB-81E4-4910-A166-044E942B3CA0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7" creationId="{9E24816A-BEFD-43FD-A952-3E1E36033656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198" creationId="{64B56099-082A-4C44-AC60-BDC1194961E8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0" creationId="{46500B43-2631-451C-96D8-0B7983646B33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1" creationId="{1E741600-7EC1-4F76-A3C5-5F532488FB3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2" creationId="{0A88428E-36D5-45E6-B9B8-5E3394EC6A6C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3" creationId="{A48A146F-CA78-4083-B277-D8A0AA685FC2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4" creationId="{0E7122C3-5A62-4C72-BA31-78DF05F12E29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5" creationId="{CD8A4A95-D419-424D-B644-BD3A48C8193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6" creationId="{5EF5A2C5-913D-457D-9CB4-4A9F34314A4D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7" creationId="{563EE342-36E8-41D1-8CC3-AA7BA929D886}"/>
          </ac:inkMkLst>
        </pc:inkChg>
        <pc:inkChg chg="add mod">
          <ac:chgData name="Sherif Khattab" userId="c83b1e15-36f3-4f46-aceb-05aac24c545e" providerId="ADAL" clId="{765E29AF-DB58-4025-A9E7-1BD6AAD1841B}" dt="2021-02-15T06:42:07.218" v="2177"/>
          <ac:inkMkLst>
            <pc:docMk/>
            <pc:sldMk cId="234041170" sldId="1885"/>
            <ac:inkMk id="208" creationId="{0719E75B-5C69-45E4-A785-E76F50B728C3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0" creationId="{2CAE0EC3-9DAF-4354-B344-CFFA78644129}"/>
          </ac:inkMkLst>
        </pc:inkChg>
        <pc:inkChg chg="add mod">
          <ac:chgData name="Sherif Khattab" userId="c83b1e15-36f3-4f46-aceb-05aac24c545e" providerId="ADAL" clId="{765E29AF-DB58-4025-A9E7-1BD6AAD1841B}" dt="2021-02-15T06:43:27.481" v="2247"/>
          <ac:inkMkLst>
            <pc:docMk/>
            <pc:sldMk cId="234041170" sldId="1885"/>
            <ac:inkMk id="211" creationId="{4AC23293-2E0F-4CEC-A9B5-457017D2820D}"/>
          </ac:inkMkLst>
        </pc:inkChg>
        <pc:inkChg chg="add">
          <ac:chgData name="Sherif Khattab" userId="c83b1e15-36f3-4f46-aceb-05aac24c545e" providerId="ADAL" clId="{765E29AF-DB58-4025-A9E7-1BD6AAD1841B}" dt="2021-02-15T06:44:53.352" v="2272" actId="9405"/>
          <ac:inkMkLst>
            <pc:docMk/>
            <pc:sldMk cId="234041170" sldId="1885"/>
            <ac:inkMk id="213" creationId="{33739282-97AE-4566-9939-617620799BA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14" creationId="{4A2B82BB-17BF-436C-9BD8-7D5943CE865A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40" creationId="{2D37DA5C-57A9-41A5-8089-25CC250965A7}"/>
          </ac:inkMkLst>
        </pc:inkChg>
        <pc:inkChg chg="del">
          <ac:chgData name="Sherif Khattab" userId="c83b1e15-36f3-4f46-aceb-05aac24c545e" providerId="ADAL" clId="{765E29AF-DB58-4025-A9E7-1BD6AAD1841B}" dt="2021-02-15T06:39:39.038" v="2076"/>
          <ac:inkMkLst>
            <pc:docMk/>
            <pc:sldMk cId="234041170" sldId="1885"/>
            <ac:inkMk id="257" creationId="{4694796E-BC78-4F8A-8582-CCB3290AFEFC}"/>
          </ac:inkMkLst>
        </pc:inkChg>
        <pc:inkChg chg="del">
          <ac:chgData name="Sherif Khattab" userId="c83b1e15-36f3-4f46-aceb-05aac24c545e" providerId="ADAL" clId="{765E29AF-DB58-4025-A9E7-1BD6AAD1841B}" dt="2021-02-15T06:39:39.038" v="2077"/>
          <ac:inkMkLst>
            <pc:docMk/>
            <pc:sldMk cId="234041170" sldId="1885"/>
            <ac:inkMk id="258" creationId="{9F5DAE0C-737C-40DF-85EE-2F3916C2E0C7}"/>
          </ac:inkMkLst>
        </pc:inkChg>
        <pc:inkChg chg="del">
          <ac:chgData name="Sherif Khattab" userId="c83b1e15-36f3-4f46-aceb-05aac24c545e" providerId="ADAL" clId="{765E29AF-DB58-4025-A9E7-1BD6AAD1841B}" dt="2021-02-15T06:39:39.037" v="2075"/>
          <ac:inkMkLst>
            <pc:docMk/>
            <pc:sldMk cId="234041170" sldId="1885"/>
            <ac:inkMk id="259" creationId="{EE3201B7-6170-4AEA-BB75-D614D47A68DD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69" creationId="{65629FA0-095B-41B7-B11D-24A926C16DF1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3" creationId="{4B9A0664-1DBD-4E65-A8B7-47C3562DC0A3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4" creationId="{9931A6BF-18E5-46FA-8E85-2DE2CAF73047}"/>
          </ac:inkMkLst>
        </pc:inkChg>
        <pc:inkChg chg="add mod">
          <ac:chgData name="Sherif Khattab" userId="c83b1e15-36f3-4f46-aceb-05aac24c545e" providerId="ADAL" clId="{765E29AF-DB58-4025-A9E7-1BD6AAD1841B}" dt="2021-02-15T06:44:56.796" v="2279"/>
          <ac:inkMkLst>
            <pc:docMk/>
            <pc:sldMk cId="234041170" sldId="1885"/>
            <ac:inkMk id="285" creationId="{F6AA73E9-3DCE-47BA-9417-2BD39C670A5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7" creationId="{23FCFE37-7E33-4DBA-85A3-3C24593B9F46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8" creationId="{EF4C96CE-25A9-4EA4-8B1D-EE1AA3EFB68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89" creationId="{079F6919-8C74-41F9-850B-EF66A07F340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1" creationId="{272495E9-036F-4134-9970-58C95844A97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2" creationId="{316E0623-F5C7-482A-A67B-2AEFA1288E8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4" creationId="{37DDFA74-1B7C-4D46-B548-8DE6A4EF594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5" creationId="{EE7220D0-4007-4C6C-98DC-B2DA9BC97351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6" creationId="{B8EBB313-95EF-41B7-9478-DB27E477225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7" creationId="{0206F00E-A0FE-487C-977C-20B6449FFA0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8" creationId="{B325972E-43F5-4AE9-A043-B8CC22639752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299" creationId="{2FF1A420-DAC0-4456-BC94-C2BFE8020B0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0" creationId="{22FCF1C2-4754-46A5-9568-6515E8ACC914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1" creationId="{AA1573B3-9694-4253-80A4-120B620DA89D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2" creationId="{AFB472CD-7C65-4B26-BAD0-3991F18A21C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3" creationId="{1883FC01-D9C9-4FAC-B0FD-9017DFA3DA3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4" creationId="{7E780013-D77A-4895-8A3D-819DDA78537E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5" creationId="{9190F79C-8290-404B-AFC4-1A2CEA015E1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6" creationId="{00F6EE67-F300-44BA-9AB9-FD292311BD3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09" creationId="{F2925C7F-4460-42F4-B7C5-E74FF3ACD0C9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1" creationId="{017D5CE8-2E18-4B20-B678-05F717E32EEC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2" creationId="{BB499FB2-FD26-4413-8F59-D5A2A650F39A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3" creationId="{F02BA883-2EF6-468E-97C9-84647106744B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4" creationId="{3572D001-F2DF-4033-87F4-4B474BEB73E3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5" creationId="{8F7EDAEB-8AFA-4B3D-A537-1CE682E8A7E5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6" creationId="{763742FD-428D-4BFC-AE82-DE2854972448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8" creationId="{3FC3D37D-E035-4EA9-BA27-7FF0CBD29690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19" creationId="{0BBC8464-7ECF-4DC9-8336-500521B0116F}"/>
          </ac:inkMkLst>
        </pc:inkChg>
        <pc:inkChg chg="mod">
          <ac:chgData name="Sherif Khattab" userId="c83b1e15-36f3-4f46-aceb-05aac24c545e" providerId="ADAL" clId="{765E29AF-DB58-4025-A9E7-1BD6AAD1841B}" dt="2021-02-15T06:39:32.645" v="2068"/>
          <ac:inkMkLst>
            <pc:docMk/>
            <pc:sldMk cId="234041170" sldId="1885"/>
            <ac:inkMk id="320" creationId="{3E920951-3C72-4F2D-B918-69B9A2B4C535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5:38.149" v="2302" actId="478"/>
        <pc:sldMkLst>
          <pc:docMk/>
          <pc:sldMk cId="2266354922" sldId="1886"/>
        </pc:sldMkLst>
        <pc:grpChg chg="add del mod">
          <ac:chgData name="Sherif Khattab" userId="c83b1e15-36f3-4f46-aceb-05aac24c545e" providerId="ADAL" clId="{765E29AF-DB58-4025-A9E7-1BD6AAD1841B}" dt="2021-02-15T06:45:22.100" v="2297" actId="478"/>
          <ac:grpSpMkLst>
            <pc:docMk/>
            <pc:sldMk cId="2266354922" sldId="1886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1:51.309" v="2151"/>
          <ac:grpSpMkLst>
            <pc:docMk/>
            <pc:sldMk cId="2266354922" sldId="1886"/>
            <ac:grpSpMk id="108" creationId="{8A5228DB-BE03-43AE-A752-F494BD4A017A}"/>
          </ac:grpSpMkLst>
        </pc:grpChg>
        <pc:grpChg chg="mod">
          <ac:chgData name="Sherif Khattab" userId="c83b1e15-36f3-4f46-aceb-05aac24c545e" providerId="ADAL" clId="{765E29AF-DB58-4025-A9E7-1BD6AAD1841B}" dt="2021-02-15T06:43:25.011" v="2244"/>
          <ac:grpSpMkLst>
            <pc:docMk/>
            <pc:sldMk cId="2266354922" sldId="1886"/>
            <ac:grpSpMk id="138" creationId="{19A5A8F1-8B45-4509-94FA-93578EA7AAA2}"/>
          </ac:grpSpMkLst>
        </pc:grpChg>
        <pc:grpChg chg="mod">
          <ac:chgData name="Sherif Khattab" userId="c83b1e15-36f3-4f46-aceb-05aac24c545e" providerId="ADAL" clId="{765E29AF-DB58-4025-A9E7-1BD6AAD1841B}" dt="2021-02-15T06:44:42.565" v="2262"/>
          <ac:grpSpMkLst>
            <pc:docMk/>
            <pc:sldMk cId="2266354922" sldId="1886"/>
            <ac:grpSpMk id="147" creationId="{8A478598-1944-48DA-9BF0-6C8AD8DB969F}"/>
          </ac:grpSpMkLst>
        </pc:grpChg>
        <pc:grpChg chg="mod">
          <ac:chgData name="Sherif Khattab" userId="c83b1e15-36f3-4f46-aceb-05aac24c545e" providerId="ADAL" clId="{765E29AF-DB58-4025-A9E7-1BD6AAD1841B}" dt="2021-02-15T06:45:29.465" v="2301"/>
          <ac:grpSpMkLst>
            <pc:docMk/>
            <pc:sldMk cId="2266354922" sldId="1886"/>
            <ac:grpSpMk id="168" creationId="{5B26D38F-78F7-4A11-9FFB-817A27C209CD}"/>
          </ac:grpSpMkLst>
        </pc:grpChg>
        <pc:grpChg chg="del mod">
          <ac:chgData name="Sherif Khattab" userId="c83b1e15-36f3-4f46-aceb-05aac24c545e" providerId="ADAL" clId="{765E29AF-DB58-4025-A9E7-1BD6AAD1841B}" dt="2021-02-15T06:41:41.225" v="2137"/>
          <ac:grpSpMkLst>
            <pc:docMk/>
            <pc:sldMk cId="2266354922" sldId="1886"/>
            <ac:grpSpMk id="172" creationId="{EE1B129F-5592-4B4F-894F-489065ED2B07}"/>
          </ac:grpSpMkLst>
        </pc:grpChg>
        <pc:grpChg chg="del mod">
          <ac:chgData name="Sherif Khattab" userId="c83b1e15-36f3-4f46-aceb-05aac24c545e" providerId="ADAL" clId="{765E29AF-DB58-4025-A9E7-1BD6AAD1841B}" dt="2021-02-15T06:41:41.223" v="2133"/>
          <ac:grpSpMkLst>
            <pc:docMk/>
            <pc:sldMk cId="2266354922" sldId="1886"/>
            <ac:grpSpMk id="173" creationId="{14B847E4-BB8B-4788-99F1-3EBC38E2F896}"/>
          </ac:grpSpMkLst>
        </pc:grpChg>
        <pc:inkChg chg="add del">
          <ac:chgData name="Sherif Khattab" userId="c83b1e15-36f3-4f46-aceb-05aac24c545e" providerId="ADAL" clId="{765E29AF-DB58-4025-A9E7-1BD6AAD1841B}" dt="2021-02-15T06:40:59.282" v="2119" actId="9405"/>
          <ac:inkMkLst>
            <pc:docMk/>
            <pc:sldMk cId="2266354922" sldId="1886"/>
            <ac:inkMk id="61" creationId="{EEFAB62C-33B6-49CD-B0E7-5FB0D02D9F34}"/>
          </ac:inkMkLst>
        </pc:inkChg>
        <pc:inkChg chg="add del">
          <ac:chgData name="Sherif Khattab" userId="c83b1e15-36f3-4f46-aceb-05aac24c545e" providerId="ADAL" clId="{765E29AF-DB58-4025-A9E7-1BD6AAD1841B}" dt="2021-02-15T06:41:41.221" v="2128"/>
          <ac:inkMkLst>
            <pc:docMk/>
            <pc:sldMk cId="2266354922" sldId="1886"/>
            <ac:inkMk id="64" creationId="{75C3AB53-71D9-4EC4-9842-DAB880DAA991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5" creationId="{6816B484-2436-4AC1-8FD7-CD159711035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6" creationId="{593F4361-03E5-4297-BAB7-1BFB129D3D54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69" creationId="{1EC0D4A9-9C81-4872-AA09-73D96DDBFBAD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0" creationId="{D778CAE9-F6CF-44DC-A39A-D8C2CA08A77E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38.149" v="2302" actId="478"/>
          <ac:inkMkLst>
            <pc:docMk/>
            <pc:sldMk cId="2266354922" sldId="1886"/>
            <ac:inkMk id="72" creationId="{401A0AE2-0C09-42A1-9392-4516242D757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4" creationId="{06E58E42-D4BA-454E-A20B-2908A19959E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5" creationId="{BFB84FBE-FCBB-4F61-A3E5-5D92F3EA6663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6" creationId="{A1F7FCDA-CE28-4E96-99B1-9F77C2B4D26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77" creationId="{E4522625-AE24-4774-A8AB-69F45ADA38B7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1" creationId="{0EBC1F95-A8B9-49BF-8B6B-6F867B64CE09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2" creationId="{9E514333-C85D-4670-BE51-94064A1B7F32}"/>
          </ac:inkMkLst>
        </pc:inkChg>
        <pc:inkChg chg="add mod">
          <ac:chgData name="Sherif Khattab" userId="c83b1e15-36f3-4f46-aceb-05aac24c545e" providerId="ADAL" clId="{765E29AF-DB58-4025-A9E7-1BD6AAD1841B}" dt="2021-02-15T06:41:51.309" v="2151"/>
          <ac:inkMkLst>
            <pc:docMk/>
            <pc:sldMk cId="2266354922" sldId="1886"/>
            <ac:inkMk id="83" creationId="{3702F7B9-08F0-4707-A6D2-A1873A371003}"/>
          </ac:inkMkLst>
        </pc:inkChg>
        <pc:inkChg chg="add">
          <ac:chgData name="Sherif Khattab" userId="c83b1e15-36f3-4f46-aceb-05aac24c545e" providerId="ADAL" clId="{765E29AF-DB58-4025-A9E7-1BD6AAD1841B}" dt="2021-02-15T06:42:46.838" v="2234" actId="9405"/>
          <ac:inkMkLst>
            <pc:docMk/>
            <pc:sldMk cId="2266354922" sldId="1886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5" creationId="{61AE891B-69E4-4E19-978C-A4DEE78397A9}"/>
          </ac:inkMkLst>
        </pc:inkChg>
        <pc:inkChg chg="add mod">
          <ac:chgData name="Sherif Khattab" userId="c83b1e15-36f3-4f46-aceb-05aac24c545e" providerId="ADAL" clId="{765E29AF-DB58-4025-A9E7-1BD6AAD1841B}" dt="2021-02-15T06:43:25.011" v="2244"/>
          <ac:inkMkLst>
            <pc:docMk/>
            <pc:sldMk cId="2266354922" sldId="1886"/>
            <ac:inkMk id="136" creationId="{8CF6CC9F-12E0-436B-8F46-60DC5E9E8984}"/>
          </ac:inkMkLst>
        </pc:inkChg>
        <pc:inkChg chg="add">
          <ac:chgData name="Sherif Khattab" userId="c83b1e15-36f3-4f46-aceb-05aac24c545e" providerId="ADAL" clId="{765E29AF-DB58-4025-A9E7-1BD6AAD1841B}" dt="2021-02-15T06:44:38.593" v="2254" actId="9405"/>
          <ac:inkMkLst>
            <pc:docMk/>
            <pc:sldMk cId="2266354922" sldId="1886"/>
            <ac:inkMk id="139" creationId="{588C24C9-C6A6-431C-91A0-400242C807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0" creationId="{11BD412D-EEA1-43F5-9D9D-4B30927A812D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1" creationId="{19C37A8F-5D7A-494F-8B16-F9B8EBE516E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2" creationId="{028B9150-553C-4F52-A6C7-E29004BE7A52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3" creationId="{5C55791B-BC1B-43F8-B0AE-82479B434863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4" creationId="{21750D22-3232-4BDE-9D3E-92B644E3E88B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5" creationId="{5DACA1EB-714E-461B-823E-7D6BDE0904C7}"/>
          </ac:inkMkLst>
        </pc:inkChg>
        <pc:inkChg chg="add mod">
          <ac:chgData name="Sherif Khattab" userId="c83b1e15-36f3-4f46-aceb-05aac24c545e" providerId="ADAL" clId="{765E29AF-DB58-4025-A9E7-1BD6AAD1841B}" dt="2021-02-15T06:44:42.565" v="2262"/>
          <ac:inkMkLst>
            <pc:docMk/>
            <pc:sldMk cId="2266354922" sldId="1886"/>
            <ac:inkMk id="146" creationId="{883F0EC5-E0DC-4FD0-96A6-117924BC1EB7}"/>
          </ac:inkMkLst>
        </pc:inkChg>
        <pc:inkChg chg="add">
          <ac:chgData name="Sherif Khattab" userId="c83b1e15-36f3-4f46-aceb-05aac24c545e" providerId="ADAL" clId="{765E29AF-DB58-4025-A9E7-1BD6AAD1841B}" dt="2021-02-15T06:45:16.485" v="2296" actId="9405"/>
          <ac:inkMkLst>
            <pc:docMk/>
            <pc:sldMk cId="2266354922" sldId="1886"/>
            <ac:inkMk id="148" creationId="{717E03E7-C596-4A29-931B-C2297C36CA02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49" creationId="{331DF7AC-5635-4106-93D6-FA6A53014AC8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0" creationId="{D317D02F-8B19-41F3-8107-DBA9DF0A68A4}"/>
          </ac:inkMkLst>
        </pc:inkChg>
        <pc:inkChg chg="add mod">
          <ac:chgData name="Sherif Khattab" userId="c83b1e15-36f3-4f46-aceb-05aac24c545e" providerId="ADAL" clId="{765E29AF-DB58-4025-A9E7-1BD6AAD1841B}" dt="2021-02-15T06:45:29.465" v="2301"/>
          <ac:inkMkLst>
            <pc:docMk/>
            <pc:sldMk cId="2266354922" sldId="1886"/>
            <ac:inkMk id="151" creationId="{212BDEC8-5073-4E7C-9EEA-B641FD0CFA5A}"/>
          </ac:inkMkLst>
        </pc:inkChg>
        <pc:inkChg chg="del">
          <ac:chgData name="Sherif Khattab" userId="c83b1e15-36f3-4f46-aceb-05aac24c545e" providerId="ADAL" clId="{765E29AF-DB58-4025-A9E7-1BD6AAD1841B}" dt="2021-02-15T06:41:41.220" v="2123"/>
          <ac:inkMkLst>
            <pc:docMk/>
            <pc:sldMk cId="2266354922" sldId="1886"/>
            <ac:inkMk id="152" creationId="{E841C84A-DFCE-4A79-ACE6-C442C573C5A6}"/>
          </ac:inkMkLst>
        </pc:inkChg>
        <pc:inkChg chg="del mod">
          <ac:chgData name="Sherif Khattab" userId="c83b1e15-36f3-4f46-aceb-05aac24c545e" providerId="ADAL" clId="{765E29AF-DB58-4025-A9E7-1BD6AAD1841B}" dt="2021-02-15T06:41:41.223" v="2133"/>
          <ac:inkMkLst>
            <pc:docMk/>
            <pc:sldMk cId="2266354922" sldId="1886"/>
            <ac:inkMk id="153" creationId="{546B74EA-1009-4D9E-9F36-8FFA6A2EEBEB}"/>
          </ac:inkMkLst>
        </pc:inkChg>
        <pc:inkChg chg="del mod">
          <ac:chgData name="Sherif Khattab" userId="c83b1e15-36f3-4f46-aceb-05aac24c545e" providerId="ADAL" clId="{765E29AF-DB58-4025-A9E7-1BD6AAD1841B}" dt="2021-02-15T06:41:41.223" v="2131"/>
          <ac:inkMkLst>
            <pc:docMk/>
            <pc:sldMk cId="2266354922" sldId="1886"/>
            <ac:inkMk id="154" creationId="{9A39B592-46EC-4504-9720-140846398FD3}"/>
          </ac:inkMkLst>
        </pc:inkChg>
        <pc:inkChg chg="del mod">
          <ac:chgData name="Sherif Khattab" userId="c83b1e15-36f3-4f46-aceb-05aac24c545e" providerId="ADAL" clId="{765E29AF-DB58-4025-A9E7-1BD6AAD1841B}" dt="2021-02-15T06:41:41.225" v="2138"/>
          <ac:inkMkLst>
            <pc:docMk/>
            <pc:sldMk cId="2266354922" sldId="1886"/>
            <ac:inkMk id="155" creationId="{88B1967A-F034-45F9-BF65-ED7C1D308F2F}"/>
          </ac:inkMkLst>
        </pc:inkChg>
        <pc:inkChg chg="del mod">
          <ac:chgData name="Sherif Khattab" userId="c83b1e15-36f3-4f46-aceb-05aac24c545e" providerId="ADAL" clId="{765E29AF-DB58-4025-A9E7-1BD6AAD1841B}" dt="2021-02-15T06:41:41.223" v="2132"/>
          <ac:inkMkLst>
            <pc:docMk/>
            <pc:sldMk cId="2266354922" sldId="1886"/>
            <ac:inkMk id="156" creationId="{B57BB4DA-A751-4C1F-B579-7AF28D323336}"/>
          </ac:inkMkLst>
        </pc:inkChg>
        <pc:inkChg chg="del mod">
          <ac:chgData name="Sherif Khattab" userId="c83b1e15-36f3-4f46-aceb-05aac24c545e" providerId="ADAL" clId="{765E29AF-DB58-4025-A9E7-1BD6AAD1841B}" dt="2021-02-15T06:41:41.224" v="2135"/>
          <ac:inkMkLst>
            <pc:docMk/>
            <pc:sldMk cId="2266354922" sldId="1886"/>
            <ac:inkMk id="157" creationId="{14966866-C1E8-4842-8EBF-87552A8AD954}"/>
          </ac:inkMkLst>
        </pc:inkChg>
        <pc:inkChg chg="del mod">
          <ac:chgData name="Sherif Khattab" userId="c83b1e15-36f3-4f46-aceb-05aac24c545e" providerId="ADAL" clId="{765E29AF-DB58-4025-A9E7-1BD6AAD1841B}" dt="2021-02-15T06:41:41.222" v="2130"/>
          <ac:inkMkLst>
            <pc:docMk/>
            <pc:sldMk cId="2266354922" sldId="1886"/>
            <ac:inkMk id="158" creationId="{4C260256-9FE3-45C3-B871-6752AE589672}"/>
          </ac:inkMkLst>
        </pc:inkChg>
        <pc:inkChg chg="del mod">
          <ac:chgData name="Sherif Khattab" userId="c83b1e15-36f3-4f46-aceb-05aac24c545e" providerId="ADAL" clId="{765E29AF-DB58-4025-A9E7-1BD6AAD1841B}" dt="2021-02-15T06:41:41.222" v="2129"/>
          <ac:inkMkLst>
            <pc:docMk/>
            <pc:sldMk cId="2266354922" sldId="1886"/>
            <ac:inkMk id="159" creationId="{802676B4-5AB9-40C2-AD77-7CE64EE5B602}"/>
          </ac:inkMkLst>
        </pc:inkChg>
        <pc:inkChg chg="del mod">
          <ac:chgData name="Sherif Khattab" userId="c83b1e15-36f3-4f46-aceb-05aac24c545e" providerId="ADAL" clId="{765E29AF-DB58-4025-A9E7-1BD6AAD1841B}" dt="2021-02-15T06:41:41.224" v="2134"/>
          <ac:inkMkLst>
            <pc:docMk/>
            <pc:sldMk cId="2266354922" sldId="1886"/>
            <ac:inkMk id="160" creationId="{F3EE5A27-3123-4CC2-9ACE-5295A1428ABE}"/>
          </ac:inkMkLst>
        </pc:inkChg>
        <pc:inkChg chg="del mod">
          <ac:chgData name="Sherif Khattab" userId="c83b1e15-36f3-4f46-aceb-05aac24c545e" providerId="ADAL" clId="{765E29AF-DB58-4025-A9E7-1BD6AAD1841B}" dt="2021-02-15T06:41:41.225" v="2137"/>
          <ac:inkMkLst>
            <pc:docMk/>
            <pc:sldMk cId="2266354922" sldId="1886"/>
            <ac:inkMk id="161" creationId="{0522D3A4-B8CC-456D-B7D0-9E12C59A3E2D}"/>
          </ac:inkMkLst>
        </pc:inkChg>
        <pc:inkChg chg="del mod">
          <ac:chgData name="Sherif Khattab" userId="c83b1e15-36f3-4f46-aceb-05aac24c545e" providerId="ADAL" clId="{765E29AF-DB58-4025-A9E7-1BD6AAD1841B}" dt="2021-02-15T06:41:41.224" v="2136"/>
          <ac:inkMkLst>
            <pc:docMk/>
            <pc:sldMk cId="2266354922" sldId="1886"/>
            <ac:inkMk id="162" creationId="{15931F3F-E916-4DE4-B5B8-B5BA62D6EBDF}"/>
          </ac:inkMkLst>
        </pc:inkChg>
        <pc:inkChg chg="del mod">
          <ac:chgData name="Sherif Khattab" userId="c83b1e15-36f3-4f46-aceb-05aac24c545e" providerId="ADAL" clId="{765E29AF-DB58-4025-A9E7-1BD6AAD1841B}" dt="2021-02-15T06:41:41.220" v="2125"/>
          <ac:inkMkLst>
            <pc:docMk/>
            <pc:sldMk cId="2266354922" sldId="1886"/>
            <ac:inkMk id="163" creationId="{BF1C966B-C1F6-4B48-A7DE-60D773DCED0B}"/>
          </ac:inkMkLst>
        </pc:inkChg>
        <pc:inkChg chg="del mod">
          <ac:chgData name="Sherif Khattab" userId="c83b1e15-36f3-4f46-aceb-05aac24c545e" providerId="ADAL" clId="{765E29AF-DB58-4025-A9E7-1BD6AAD1841B}" dt="2021-02-15T06:41:41.221" v="2126"/>
          <ac:inkMkLst>
            <pc:docMk/>
            <pc:sldMk cId="2266354922" sldId="1886"/>
            <ac:inkMk id="164" creationId="{7D8CE118-E4C0-4D22-8993-0490732B85FD}"/>
          </ac:inkMkLst>
        </pc:inkChg>
        <pc:inkChg chg="del">
          <ac:chgData name="Sherif Khattab" userId="c83b1e15-36f3-4f46-aceb-05aac24c545e" providerId="ADAL" clId="{765E29AF-DB58-4025-A9E7-1BD6AAD1841B}" dt="2021-02-15T06:41:41.220" v="2124"/>
          <ac:inkMkLst>
            <pc:docMk/>
            <pc:sldMk cId="2266354922" sldId="1886"/>
            <ac:inkMk id="165" creationId="{5457E9CD-8B4A-40BB-8525-F9E7AACAF7B2}"/>
          </ac:inkMkLst>
        </pc:inkChg>
        <pc:inkChg chg="del mod">
          <ac:chgData name="Sherif Khattab" userId="c83b1e15-36f3-4f46-aceb-05aac24c545e" providerId="ADAL" clId="{765E29AF-DB58-4025-A9E7-1BD6AAD1841B}" dt="2021-02-15T06:41:41.225" v="2139"/>
          <ac:inkMkLst>
            <pc:docMk/>
            <pc:sldMk cId="2266354922" sldId="1886"/>
            <ac:inkMk id="166" creationId="{0F5C4926-654A-424A-948F-6F5023FD6764}"/>
          </ac:inkMkLst>
        </pc:inkChg>
        <pc:inkChg chg="del mod">
          <ac:chgData name="Sherif Khattab" userId="c83b1e15-36f3-4f46-aceb-05aac24c545e" providerId="ADAL" clId="{765E29AF-DB58-4025-A9E7-1BD6AAD1841B}" dt="2021-02-15T06:41:41.221" v="2127"/>
          <ac:inkMkLst>
            <pc:docMk/>
            <pc:sldMk cId="2266354922" sldId="1886"/>
            <ac:inkMk id="167" creationId="{8D40D35D-6F84-4AFE-B5DD-E7E865D2C595}"/>
          </ac:inkMkLst>
        </pc:inkChg>
        <pc:inkChg chg="del">
          <ac:chgData name="Sherif Khattab" userId="c83b1e15-36f3-4f46-aceb-05aac24c545e" providerId="ADAL" clId="{765E29AF-DB58-4025-A9E7-1BD6AAD1841B}" dt="2021-02-15T06:41:07.779" v="2121" actId="478"/>
          <ac:inkMkLst>
            <pc:docMk/>
            <pc:sldMk cId="2266354922" sldId="1886"/>
            <ac:inkMk id="174" creationId="{AFF6BC88-A5BF-46A6-BC74-8C34D0CF24C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6:10.288" v="2324"/>
        <pc:sldMkLst>
          <pc:docMk/>
          <pc:sldMk cId="3523251672" sldId="1887"/>
        </pc:sldMkLst>
        <pc:grpChg chg="del">
          <ac:chgData name="Sherif Khattab" userId="c83b1e15-36f3-4f46-aceb-05aac24c545e" providerId="ADAL" clId="{765E29AF-DB58-4025-A9E7-1BD6AAD1841B}" dt="2021-02-15T06:45:56.869" v="2308" actId="478"/>
          <ac:grpSpMkLst>
            <pc:docMk/>
            <pc:sldMk cId="3523251672" sldId="1887"/>
            <ac:grpSpMk id="87" creationId="{4F1CE420-555A-41CC-94BF-513BBA1D1AF1}"/>
          </ac:grpSpMkLst>
        </pc:grpChg>
        <pc:grpChg chg="mod">
          <ac:chgData name="Sherif Khattab" userId="c83b1e15-36f3-4f46-aceb-05aac24c545e" providerId="ADAL" clId="{765E29AF-DB58-4025-A9E7-1BD6AAD1841B}" dt="2021-02-15T06:43:21.339" v="2241"/>
          <ac:grpSpMkLst>
            <pc:docMk/>
            <pc:sldMk cId="3523251672" sldId="1887"/>
            <ac:grpSpMk id="136" creationId="{0DAA8022-CDA3-482B-8E50-6E69B87838F5}"/>
          </ac:grpSpMkLst>
        </pc:grpChg>
        <pc:grpChg chg="mod">
          <ac:chgData name="Sherif Khattab" userId="c83b1e15-36f3-4f46-aceb-05aac24c545e" providerId="ADAL" clId="{765E29AF-DB58-4025-A9E7-1BD6AAD1841B}" dt="2021-02-15T06:44:49.955" v="2271"/>
          <ac:grpSpMkLst>
            <pc:docMk/>
            <pc:sldMk cId="3523251672" sldId="1887"/>
            <ac:grpSpMk id="146" creationId="{15012100-0E87-483F-BCD0-1460D824793F}"/>
          </ac:grpSpMkLst>
        </pc:grpChg>
        <pc:grpChg chg="mod">
          <ac:chgData name="Sherif Khattab" userId="c83b1e15-36f3-4f46-aceb-05aac24c545e" providerId="ADAL" clId="{765E29AF-DB58-4025-A9E7-1BD6AAD1841B}" dt="2021-02-15T06:45:54.367" v="2307"/>
          <ac:grpSpMkLst>
            <pc:docMk/>
            <pc:sldMk cId="3523251672" sldId="1887"/>
            <ac:grpSpMk id="150" creationId="{3B0661C9-B70E-4842-A610-DAA350AB1133}"/>
          </ac:grpSpMkLst>
        </pc:grpChg>
        <pc:grpChg chg="mod">
          <ac:chgData name="Sherif Khattab" userId="c83b1e15-36f3-4f46-aceb-05aac24c545e" providerId="ADAL" clId="{765E29AF-DB58-4025-A9E7-1BD6AAD1841B}" dt="2021-02-15T06:46:01.024" v="2315"/>
          <ac:grpSpMkLst>
            <pc:docMk/>
            <pc:sldMk cId="3523251672" sldId="1887"/>
            <ac:grpSpMk id="154" creationId="{9F2524D0-CA0C-47FC-B97F-AA5BCF6DDD7F}"/>
          </ac:grpSpMkLst>
        </pc:grpChg>
        <pc:grpChg chg="mod">
          <ac:chgData name="Sherif Khattab" userId="c83b1e15-36f3-4f46-aceb-05aac24c545e" providerId="ADAL" clId="{765E29AF-DB58-4025-A9E7-1BD6AAD1841B}" dt="2021-02-15T06:46:03.841" v="2320"/>
          <ac:grpSpMkLst>
            <pc:docMk/>
            <pc:sldMk cId="3523251672" sldId="1887"/>
            <ac:grpSpMk id="158" creationId="{9ADF0C9A-2E57-484C-A8D4-FB0D65D0C77A}"/>
          </ac:grpSpMkLst>
        </pc:grpChg>
        <pc:grpChg chg="mod">
          <ac:chgData name="Sherif Khattab" userId="c83b1e15-36f3-4f46-aceb-05aac24c545e" providerId="ADAL" clId="{765E29AF-DB58-4025-A9E7-1BD6AAD1841B}" dt="2021-02-15T06:46:10.288" v="2324"/>
          <ac:grpSpMkLst>
            <pc:docMk/>
            <pc:sldMk cId="3523251672" sldId="1887"/>
            <ac:grpSpMk id="162" creationId="{FC3B6088-F84F-409E-9302-C481C218C0BB}"/>
          </ac:grpSpMkLst>
        </pc:grpChg>
        <pc:inkChg chg="add">
          <ac:chgData name="Sherif Khattab" userId="c83b1e15-36f3-4f46-aceb-05aac24c545e" providerId="ADAL" clId="{765E29AF-DB58-4025-A9E7-1BD6AAD1841B}" dt="2021-02-15T06:43:12.154" v="2238" actId="9405"/>
          <ac:inkMkLst>
            <pc:docMk/>
            <pc:sldMk cId="3523251672" sldId="1887"/>
            <ac:inkMk id="61" creationId="{BFAACDF0-4EF0-4577-8136-C5DB38F04994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64" creationId="{6C25B7C1-C35F-427D-8DA2-503475D0AF0A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1" creationId="{55018DD7-004B-44F8-86C9-A0B20E023298}"/>
          </ac:inkMkLst>
        </pc:inkChg>
        <pc:inkChg chg="del">
          <ac:chgData name="Sherif Khattab" userId="c83b1e15-36f3-4f46-aceb-05aac24c545e" providerId="ADAL" clId="{765E29AF-DB58-4025-A9E7-1BD6AAD1841B}" dt="2021-02-15T06:45:49.780" v="2303" actId="478"/>
          <ac:inkMkLst>
            <pc:docMk/>
            <pc:sldMk cId="3523251672" sldId="1887"/>
            <ac:inkMk id="72" creationId="{401A0AE2-0C09-42A1-9392-4516242D7579}"/>
          </ac:inkMkLst>
        </pc:inkChg>
        <pc:inkChg chg="del">
          <ac:chgData name="Sherif Khattab" userId="c83b1e15-36f3-4f46-aceb-05aac24c545e" providerId="ADAL" clId="{765E29AF-DB58-4025-A9E7-1BD6AAD1841B}" dt="2021-02-15T06:43:05.061" v="2237" actId="478"/>
          <ac:inkMkLst>
            <pc:docMk/>
            <pc:sldMk cId="3523251672" sldId="1887"/>
            <ac:inkMk id="134" creationId="{37E2CD1D-4B3A-4776-8D46-3EDF2E393F1A}"/>
          </ac:inkMkLst>
        </pc:inkChg>
        <pc:inkChg chg="add mod">
          <ac:chgData name="Sherif Khattab" userId="c83b1e15-36f3-4f46-aceb-05aac24c545e" providerId="ADAL" clId="{765E29AF-DB58-4025-A9E7-1BD6AAD1841B}" dt="2021-02-15T06:43:21.339" v="2241"/>
          <ac:inkMkLst>
            <pc:docMk/>
            <pc:sldMk cId="3523251672" sldId="1887"/>
            <ac:inkMk id="135" creationId="{7A540072-FA8E-4FD1-A3E3-8AA1339DF0D2}"/>
          </ac:inkMkLst>
        </pc:inkChg>
        <pc:inkChg chg="add">
          <ac:chgData name="Sherif Khattab" userId="c83b1e15-36f3-4f46-aceb-05aac24c545e" providerId="ADAL" clId="{765E29AF-DB58-4025-A9E7-1BD6AAD1841B}" dt="2021-02-15T06:44:46.497" v="2263" actId="9405"/>
          <ac:inkMkLst>
            <pc:docMk/>
            <pc:sldMk cId="3523251672" sldId="1887"/>
            <ac:inkMk id="138" creationId="{5C0AD746-3742-451C-8A0E-429CADB8D6B5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39" creationId="{986D746F-4A00-4F12-94C9-289BE2E2213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0" creationId="{B0C09D54-A215-4F43-9A71-6DCBF4DE93A4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1" creationId="{1BC9EC3A-DDF1-4AB3-B122-9E705758773E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2" creationId="{958B15D5-516A-4270-A63D-FD9A06AFBC91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3" creationId="{68E6289F-0E52-4745-8B0B-8C0320F2EFE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4" creationId="{619F178D-CA64-44DF-B6A0-EF540BC9EBAB}"/>
          </ac:inkMkLst>
        </pc:inkChg>
        <pc:inkChg chg="add mod">
          <ac:chgData name="Sherif Khattab" userId="c83b1e15-36f3-4f46-aceb-05aac24c545e" providerId="ADAL" clId="{765E29AF-DB58-4025-A9E7-1BD6AAD1841B}" dt="2021-02-15T06:44:49.955" v="2271"/>
          <ac:inkMkLst>
            <pc:docMk/>
            <pc:sldMk cId="3523251672" sldId="1887"/>
            <ac:inkMk id="145" creationId="{47DF51EB-4D1C-4026-90BA-A47BF0C0ECDE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7" creationId="{17D4C004-B277-496F-B812-FFB493A3ADB0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8" creationId="{84AFC56C-62F3-4780-A34A-CB0C305C7B82}"/>
          </ac:inkMkLst>
        </pc:inkChg>
        <pc:inkChg chg="add mod">
          <ac:chgData name="Sherif Khattab" userId="c83b1e15-36f3-4f46-aceb-05aac24c545e" providerId="ADAL" clId="{765E29AF-DB58-4025-A9E7-1BD6AAD1841B}" dt="2021-02-15T06:45:54.367" v="2307"/>
          <ac:inkMkLst>
            <pc:docMk/>
            <pc:sldMk cId="3523251672" sldId="1887"/>
            <ac:inkMk id="149" creationId="{208EFC25-7189-41CA-825F-D046AC6021E5}"/>
          </ac:inkMkLst>
        </pc:inkChg>
        <pc:inkChg chg="add del mod">
          <ac:chgData name="Sherif Khattab" userId="c83b1e15-36f3-4f46-aceb-05aac24c545e" providerId="ADAL" clId="{765E29AF-DB58-4025-A9E7-1BD6AAD1841B}" dt="2021-02-15T06:46:01.313" v="2316" actId="9405"/>
          <ac:inkMkLst>
            <pc:docMk/>
            <pc:sldMk cId="3523251672" sldId="1887"/>
            <ac:inkMk id="151" creationId="{D6491FEC-016B-49C5-A17B-F6F4FF40CAD6}"/>
          </ac:inkMkLst>
        </pc:inkChg>
        <pc:inkChg chg="add del mod">
          <ac:chgData name="Sherif Khattab" userId="c83b1e15-36f3-4f46-aceb-05aac24c545e" providerId="ADAL" clId="{765E29AF-DB58-4025-A9E7-1BD6AAD1841B}" dt="2021-02-15T06:46:01.024" v="2315"/>
          <ac:inkMkLst>
            <pc:docMk/>
            <pc:sldMk cId="3523251672" sldId="1887"/>
            <ac:inkMk id="152" creationId="{C0833368-087A-4B2E-9F9C-C2CD1483C2B5}"/>
          </ac:inkMkLst>
        </pc:inkChg>
        <pc:inkChg chg="add del">
          <ac:chgData name="Sherif Khattab" userId="c83b1e15-36f3-4f46-aceb-05aac24c545e" providerId="ADAL" clId="{765E29AF-DB58-4025-A9E7-1BD6AAD1841B}" dt="2021-02-15T06:46:00.624" v="2312" actId="9405"/>
          <ac:inkMkLst>
            <pc:docMk/>
            <pc:sldMk cId="3523251672" sldId="1887"/>
            <ac:inkMk id="153" creationId="{0CC9F59F-0E2A-4113-BE95-47989E26D6A9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5" creationId="{80343B46-FD0B-4824-921C-BB856AA1311E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6" creationId="{D6BD275B-F7A4-459B-B147-4726799DEA6A}"/>
          </ac:inkMkLst>
        </pc:inkChg>
        <pc:inkChg chg="add mod">
          <ac:chgData name="Sherif Khattab" userId="c83b1e15-36f3-4f46-aceb-05aac24c545e" providerId="ADAL" clId="{765E29AF-DB58-4025-A9E7-1BD6AAD1841B}" dt="2021-02-15T06:46:03.841" v="2320"/>
          <ac:inkMkLst>
            <pc:docMk/>
            <pc:sldMk cId="3523251672" sldId="1887"/>
            <ac:inkMk id="157" creationId="{B37A0B1D-9D3E-4767-AF9C-4F6C9407E2DB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59" creationId="{270FD78D-32A7-49BE-B16D-EFEB339C3823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0" creationId="{219E07B2-F97F-4532-A922-E0B960B2D29F}"/>
          </ac:inkMkLst>
        </pc:inkChg>
        <pc:inkChg chg="add mod">
          <ac:chgData name="Sherif Khattab" userId="c83b1e15-36f3-4f46-aceb-05aac24c545e" providerId="ADAL" clId="{765E29AF-DB58-4025-A9E7-1BD6AAD1841B}" dt="2021-02-15T06:46:10.288" v="2324"/>
          <ac:inkMkLst>
            <pc:docMk/>
            <pc:sldMk cId="3523251672" sldId="1887"/>
            <ac:inkMk id="161" creationId="{37343B0F-A768-4E2C-99BD-7A371A866FC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7:53.753" v="2335"/>
        <pc:sldMkLst>
          <pc:docMk/>
          <pc:sldMk cId="1867123455" sldId="1888"/>
        </pc:sldMkLst>
        <pc:grpChg chg="mod">
          <ac:chgData name="Sherif Khattab" userId="c83b1e15-36f3-4f46-aceb-05aac24c545e" providerId="ADAL" clId="{765E29AF-DB58-4025-A9E7-1BD6AAD1841B}" dt="2021-02-15T06:47:46.702" v="2330"/>
          <ac:grpSpMkLst>
            <pc:docMk/>
            <pc:sldMk cId="1867123455" sldId="1888"/>
            <ac:grpSpMk id="85" creationId="{13FE86C4-5EBF-4D14-A52A-0CE907DCC908}"/>
          </ac:grpSpMkLst>
        </pc:grpChg>
        <pc:grpChg chg="mod">
          <ac:chgData name="Sherif Khattab" userId="c83b1e15-36f3-4f46-aceb-05aac24c545e" providerId="ADAL" clId="{765E29AF-DB58-4025-A9E7-1BD6AAD1841B}" dt="2021-02-15T06:47:53.753" v="2335"/>
          <ac:grpSpMkLst>
            <pc:docMk/>
            <pc:sldMk cId="1867123455" sldId="1888"/>
            <ac:grpSpMk id="151" creationId="{019EFA16-19D4-4C98-80D7-AA0F919B9A6A}"/>
          </ac:grpSpMkLst>
        </pc:grpChg>
        <pc:grpChg chg="del">
          <ac:chgData name="Sherif Khattab" userId="c83b1e15-36f3-4f46-aceb-05aac24c545e" providerId="ADAL" clId="{765E29AF-DB58-4025-A9E7-1BD6AAD1841B}" dt="2021-02-15T06:47:49.161" v="2331" actId="478"/>
          <ac:grpSpMkLst>
            <pc:docMk/>
            <pc:sldMk cId="1867123455" sldId="1888"/>
            <ac:grpSpMk id="158" creationId="{9ADF0C9A-2E57-484C-A8D4-FB0D65D0C77A}"/>
          </ac:grpSpMkLst>
        </pc:grpChg>
        <pc:inkChg chg="del">
          <ac:chgData name="Sherif Khattab" userId="c83b1e15-36f3-4f46-aceb-05aac24c545e" providerId="ADAL" clId="{765E29AF-DB58-4025-A9E7-1BD6AAD1841B}" dt="2021-02-15T06:46:29.220" v="2326" actId="478"/>
          <ac:inkMkLst>
            <pc:docMk/>
            <pc:sldMk cId="1867123455" sldId="1888"/>
            <ac:inkMk id="61" creationId="{BFAACDF0-4EF0-4577-8136-C5DB38F04994}"/>
          </ac:inkMkLst>
        </pc:inkChg>
        <pc:inkChg chg="add">
          <ac:chgData name="Sherif Khattab" userId="c83b1e15-36f3-4f46-aceb-05aac24c545e" providerId="ADAL" clId="{765E29AF-DB58-4025-A9E7-1BD6AAD1841B}" dt="2021-02-15T06:46:34.543" v="2327" actId="9405"/>
          <ac:inkMkLst>
            <pc:docMk/>
            <pc:sldMk cId="1867123455" sldId="1888"/>
            <ac:inkMk id="71" creationId="{CDAE1AB8-C68C-41E5-8437-A7CE5EF825B6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72" creationId="{75AE5215-3993-45EC-B89F-9F77490C0061}"/>
          </ac:inkMkLst>
        </pc:inkChg>
        <pc:inkChg chg="add mod">
          <ac:chgData name="Sherif Khattab" userId="c83b1e15-36f3-4f46-aceb-05aac24c545e" providerId="ADAL" clId="{765E29AF-DB58-4025-A9E7-1BD6AAD1841B}" dt="2021-02-15T06:47:46.702" v="2330"/>
          <ac:inkMkLst>
            <pc:docMk/>
            <pc:sldMk cId="1867123455" sldId="1888"/>
            <ac:inkMk id="84" creationId="{E7F2FFC9-08C1-4530-9D1C-3D9FF55AAAD0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6" creationId="{938A54AB-1838-4035-915D-0DD421EEA737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87" creationId="{CF4A4E97-DC95-469B-9525-FE1C42AD9172}"/>
          </ac:inkMkLst>
        </pc:inkChg>
        <pc:inkChg chg="add mod">
          <ac:chgData name="Sherif Khattab" userId="c83b1e15-36f3-4f46-aceb-05aac24c545e" providerId="ADAL" clId="{765E29AF-DB58-4025-A9E7-1BD6AAD1841B}" dt="2021-02-15T06:47:53.753" v="2335"/>
          <ac:inkMkLst>
            <pc:docMk/>
            <pc:sldMk cId="1867123455" sldId="1888"/>
            <ac:inkMk id="134" creationId="{0DA74971-3257-4D0A-8A70-29D242446ED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48:52.473" v="2355" actId="478"/>
        <pc:sldMkLst>
          <pc:docMk/>
          <pc:sldMk cId="857664107" sldId="1889"/>
        </pc:sldMkLst>
        <pc:grpChg chg="del">
          <ac:chgData name="Sherif Khattab" userId="c83b1e15-36f3-4f46-aceb-05aac24c545e" providerId="ADAL" clId="{765E29AF-DB58-4025-A9E7-1BD6AAD1841B}" dt="2021-02-15T06:48:52.473" v="2355" actId="478"/>
          <ac:grpSpMkLst>
            <pc:docMk/>
            <pc:sldMk cId="857664107" sldId="1889"/>
            <ac:grpSpMk id="150" creationId="{3B0661C9-B70E-4842-A610-DAA350AB1133}"/>
          </ac:grpSpMkLst>
        </pc:grpChg>
        <pc:grpChg chg="del">
          <ac:chgData name="Sherif Khattab" userId="c83b1e15-36f3-4f46-aceb-05aac24c545e" providerId="ADAL" clId="{765E29AF-DB58-4025-A9E7-1BD6AAD1841B}" dt="2021-02-15T06:48:19.101" v="2339" actId="478"/>
          <ac:grpSpMkLst>
            <pc:docMk/>
            <pc:sldMk cId="857664107" sldId="1889"/>
            <ac:grpSpMk id="151" creationId="{019EFA16-19D4-4C98-80D7-AA0F919B9A6A}"/>
          </ac:grpSpMkLst>
        </pc:grpChg>
        <pc:grpChg chg="mod">
          <ac:chgData name="Sherif Khattab" userId="c83b1e15-36f3-4f46-aceb-05aac24c545e" providerId="ADAL" clId="{765E29AF-DB58-4025-A9E7-1BD6AAD1841B}" dt="2021-02-15T06:48:25.763" v="2345"/>
          <ac:grpSpMkLst>
            <pc:docMk/>
            <pc:sldMk cId="857664107" sldId="1889"/>
            <ac:grpSpMk id="155" creationId="{129A4E9F-52C6-4772-ADB6-884D59EC6547}"/>
          </ac:grpSpMkLst>
        </pc:grpChg>
        <pc:grpChg chg="mod">
          <ac:chgData name="Sherif Khattab" userId="c83b1e15-36f3-4f46-aceb-05aac24c545e" providerId="ADAL" clId="{765E29AF-DB58-4025-A9E7-1BD6AAD1841B}" dt="2021-02-15T06:48:29.167" v="2351"/>
          <ac:grpSpMkLst>
            <pc:docMk/>
            <pc:sldMk cId="857664107" sldId="1889"/>
            <ac:grpSpMk id="163" creationId="{81BAE731-F11E-4266-B190-DD0B50F6FE68}"/>
          </ac:grpSpMkLst>
        </pc:grpChg>
        <pc:inkChg chg="add">
          <ac:chgData name="Sherif Khattab" userId="c83b1e15-36f3-4f46-aceb-05aac24c545e" providerId="ADAL" clId="{765E29AF-DB58-4025-A9E7-1BD6AAD1841B}" dt="2021-02-15T06:48:14.608" v="2338" actId="9405"/>
          <ac:inkMkLst>
            <pc:docMk/>
            <pc:sldMk cId="857664107" sldId="1889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48:09.501" v="2337" actId="478"/>
          <ac:inkMkLst>
            <pc:docMk/>
            <pc:sldMk cId="857664107" sldId="1889"/>
            <ac:inkMk id="71" creationId="{CDAE1AB8-C68C-41E5-8437-A7CE5EF825B6}"/>
          </ac:inkMkLst>
        </pc:inkChg>
        <pc:inkChg chg="add del mod">
          <ac:chgData name="Sherif Khattab" userId="c83b1e15-36f3-4f46-aceb-05aac24c545e" providerId="ADAL" clId="{765E29AF-DB58-4025-A9E7-1BD6AAD1841B}" dt="2021-02-15T06:48:26.485" v="2347" actId="9405"/>
          <ac:inkMkLst>
            <pc:docMk/>
            <pc:sldMk cId="857664107" sldId="1889"/>
            <ac:inkMk id="152" creationId="{858C1601-DFFA-4D80-A097-3DD8BE901299}"/>
          </ac:inkMkLst>
        </pc:inkChg>
        <pc:inkChg chg="add del mod">
          <ac:chgData name="Sherif Khattab" userId="c83b1e15-36f3-4f46-aceb-05aac24c545e" providerId="ADAL" clId="{765E29AF-DB58-4025-A9E7-1BD6AAD1841B}" dt="2021-02-15T06:48:26.164" v="2346" actId="9405"/>
          <ac:inkMkLst>
            <pc:docMk/>
            <pc:sldMk cId="857664107" sldId="1889"/>
            <ac:inkMk id="153" creationId="{7A1C778A-E0DA-42F4-B0DD-8693B63ABD88}"/>
          </ac:inkMkLst>
        </pc:inkChg>
        <pc:inkChg chg="add del mod">
          <ac:chgData name="Sherif Khattab" userId="c83b1e15-36f3-4f46-aceb-05aac24c545e" providerId="ADAL" clId="{765E29AF-DB58-4025-A9E7-1BD6AAD1841B}" dt="2021-02-15T06:48:25.763" v="2345"/>
          <ac:inkMkLst>
            <pc:docMk/>
            <pc:sldMk cId="857664107" sldId="1889"/>
            <ac:inkMk id="154" creationId="{67C4452C-0773-4EEE-BD42-694F1FEFE5E5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6" creationId="{E0577001-EA7D-493B-9276-59B6A3382D24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7" creationId="{94B9E91E-1E61-4BED-AB92-C66DF81FE0D0}"/>
          </ac:inkMkLst>
        </pc:inkChg>
        <pc:inkChg chg="add mod">
          <ac:chgData name="Sherif Khattab" userId="c83b1e15-36f3-4f46-aceb-05aac24c545e" providerId="ADAL" clId="{765E29AF-DB58-4025-A9E7-1BD6AAD1841B}" dt="2021-02-15T06:48:29.167" v="2351"/>
          <ac:inkMkLst>
            <pc:docMk/>
            <pc:sldMk cId="857664107" sldId="1889"/>
            <ac:inkMk id="158" creationId="{BDF38DBB-D106-409F-B1A2-CA7652905971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3:59.020" v="2422" actId="1076"/>
        <pc:sldMkLst>
          <pc:docMk/>
          <pc:sldMk cId="1554909424" sldId="1890"/>
        </pc:sldMkLst>
        <pc:grpChg chg="del">
          <ac:chgData name="Sherif Khattab" userId="c83b1e15-36f3-4f46-aceb-05aac24c545e" providerId="ADAL" clId="{765E29AF-DB58-4025-A9E7-1BD6AAD1841B}" dt="2021-02-15T06:48:58.002" v="2356" actId="478"/>
          <ac:grpSpMkLst>
            <pc:docMk/>
            <pc:sldMk cId="1554909424" sldId="1890"/>
            <ac:grpSpMk id="150" creationId="{3B0661C9-B70E-4842-A610-DAA350AB1133}"/>
          </ac:grpSpMkLst>
        </pc:grpChg>
        <pc:grpChg chg="del mod">
          <ac:chgData name="Sherif Khattab" userId="c83b1e15-36f3-4f46-aceb-05aac24c545e" providerId="ADAL" clId="{765E29AF-DB58-4025-A9E7-1BD6AAD1841B}" dt="2021-02-15T06:53:00.605" v="2407" actId="478"/>
          <ac:grpSpMkLst>
            <pc:docMk/>
            <pc:sldMk cId="1554909424" sldId="1890"/>
            <ac:grpSpMk id="154" creationId="{7365F5C5-A746-40A1-8A9B-8D0D563B66F8}"/>
          </ac:grpSpMkLst>
        </pc:grpChg>
        <pc:grpChg chg="del">
          <ac:chgData name="Sherif Khattab" userId="c83b1e15-36f3-4f46-aceb-05aac24c545e" providerId="ADAL" clId="{765E29AF-DB58-4025-A9E7-1BD6AAD1841B}" dt="2021-02-15T06:49:26.293" v="2365" actId="478"/>
          <ac:grpSpMkLst>
            <pc:docMk/>
            <pc:sldMk cId="1554909424" sldId="1890"/>
            <ac:grpSpMk id="163" creationId="{81BAE731-F11E-4266-B190-DD0B50F6FE68}"/>
          </ac:grpSpMkLst>
        </pc:grpChg>
        <pc:grpChg chg="mod">
          <ac:chgData name="Sherif Khattab" userId="c83b1e15-36f3-4f46-aceb-05aac24c545e" providerId="ADAL" clId="{765E29AF-DB58-4025-A9E7-1BD6AAD1841B}" dt="2021-02-15T06:49:30.322" v="2369"/>
          <ac:grpSpMkLst>
            <pc:docMk/>
            <pc:sldMk cId="1554909424" sldId="1890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49:41.683" v="2373"/>
          <ac:grpSpMkLst>
            <pc:docMk/>
            <pc:sldMk cId="1554909424" sldId="1890"/>
            <ac:grpSpMk id="173" creationId="{43F09568-311A-4181-8706-B3C43F9DAE31}"/>
          </ac:grpSpMkLst>
        </pc:grpChg>
        <pc:grpChg chg="del mod">
          <ac:chgData name="Sherif Khattab" userId="c83b1e15-36f3-4f46-aceb-05aac24c545e" providerId="ADAL" clId="{765E29AF-DB58-4025-A9E7-1BD6AAD1841B}" dt="2021-02-15T06:53:09.482" v="2418"/>
          <ac:grpSpMkLst>
            <pc:docMk/>
            <pc:sldMk cId="1554909424" sldId="1890"/>
            <ac:grpSpMk id="202" creationId="{7226A41C-FF23-4DCF-98D6-182B7F201847}"/>
          </ac:grpSpMkLst>
        </pc:grpChg>
        <pc:grpChg chg="mod">
          <ac:chgData name="Sherif Khattab" userId="c83b1e15-36f3-4f46-aceb-05aac24c545e" providerId="ADAL" clId="{765E29AF-DB58-4025-A9E7-1BD6AAD1841B}" dt="2021-02-15T06:53:59.020" v="2422" actId="1076"/>
          <ac:grpSpMkLst>
            <pc:docMk/>
            <pc:sldMk cId="1554909424" sldId="1890"/>
            <ac:grpSpMk id="209" creationId="{67BE8A2B-82AC-456C-965D-6BC528090100}"/>
          </ac:grpSpMkLst>
        </pc:grpChg>
        <pc:inkChg chg="del">
          <ac:chgData name="Sherif Khattab" userId="c83b1e15-36f3-4f46-aceb-05aac24c545e" providerId="ADAL" clId="{765E29AF-DB58-4025-A9E7-1BD6AAD1841B}" dt="2021-02-15T06:48:37.712" v="2353" actId="478"/>
          <ac:inkMkLst>
            <pc:docMk/>
            <pc:sldMk cId="1554909424" sldId="1890"/>
            <ac:inkMk id="61" creationId="{EE7947C2-338A-4802-A622-F9FA26E2E5C0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3:51.384" v="2421" actId="478"/>
          <ac:inkMkLst>
            <pc:docMk/>
            <pc:sldMk cId="1554909424" sldId="1890"/>
            <ac:inkMk id="68" creationId="{22730E58-364E-41B4-822B-909FF542FE4C}"/>
          </ac:inkMkLst>
        </pc:inkChg>
        <pc:inkChg chg="add">
          <ac:chgData name="Sherif Khattab" userId="c83b1e15-36f3-4f46-aceb-05aac24c545e" providerId="ADAL" clId="{765E29AF-DB58-4025-A9E7-1BD6AAD1841B}" dt="2021-02-15T06:48:42.745" v="2354" actId="9405"/>
          <ac:inkMkLst>
            <pc:docMk/>
            <pc:sldMk cId="1554909424" sldId="1890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6" creationId="{4D0329B1-D6A9-478B-A5B6-627664F36A2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87" creationId="{9D451A03-BB8B-4BC3-B558-87025D5FB5AE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1" creationId="{E357DDBE-FC43-4EE4-9860-DBE798CFB090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2" creationId="{231ABDA1-E2B4-4C85-9E31-FD7BC6152BD3}"/>
          </ac:inkMkLst>
        </pc:inkChg>
        <pc:inkChg chg="add mod">
          <ac:chgData name="Sherif Khattab" userId="c83b1e15-36f3-4f46-aceb-05aac24c545e" providerId="ADAL" clId="{765E29AF-DB58-4025-A9E7-1BD6AAD1841B}" dt="2021-02-15T06:49:16.325" v="2363"/>
          <ac:inkMkLst>
            <pc:docMk/>
            <pc:sldMk cId="1554909424" sldId="1890"/>
            <ac:inkMk id="153" creationId="{DCCB7C72-9FCD-45EB-B040-99F2F9FF1039}"/>
          </ac:inkMkLst>
        </pc:inkChg>
        <pc:inkChg chg="add 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5" creationId="{CF834A55-761C-43C8-B63F-B48BB798193A}"/>
          </ac:inkMkLst>
        </pc:inkChg>
        <pc:inkChg chg="de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6" creationId="{E0577001-EA7D-493B-9276-59B6A3382D24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7" creationId="{94B9E91E-1E61-4BED-AB92-C66DF81FE0D0}"/>
          </ac:inkMkLst>
        </pc:inkChg>
        <pc:inkChg chg="del topLvl">
          <ac:chgData name="Sherif Khattab" userId="c83b1e15-36f3-4f46-aceb-05aac24c545e" providerId="ADAL" clId="{765E29AF-DB58-4025-A9E7-1BD6AAD1841B}" dt="2021-02-15T06:49:26.293" v="2365" actId="478"/>
          <ac:inkMkLst>
            <pc:docMk/>
            <pc:sldMk cId="1554909424" sldId="1890"/>
            <ac:inkMk id="158" creationId="{BDF38DBB-D106-409F-B1A2-CA7652905971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4" creationId="{6DA730FA-FD89-4D34-B55D-440444DE3C5C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5" creationId="{12CE21EE-0A4F-4BF3-9776-D31C8C0F9F39}"/>
          </ac:inkMkLst>
        </pc:inkChg>
        <pc:inkChg chg="add mod">
          <ac:chgData name="Sherif Khattab" userId="c83b1e15-36f3-4f46-aceb-05aac24c545e" providerId="ADAL" clId="{765E29AF-DB58-4025-A9E7-1BD6AAD1841B}" dt="2021-02-15T06:49:30.322" v="2369"/>
          <ac:inkMkLst>
            <pc:docMk/>
            <pc:sldMk cId="1554909424" sldId="1890"/>
            <ac:inkMk id="166" creationId="{0D99C621-4EF1-49C6-89B2-44BA4C8009AB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8" creationId="{EAF7DDF6-2300-437D-B5AE-508A2F74840F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69" creationId="{68A3A4D6-829C-43E2-B4D2-E8D2D861FC16}"/>
          </ac:inkMkLst>
        </pc:inkChg>
        <pc:inkChg chg="add mod">
          <ac:chgData name="Sherif Khattab" userId="c83b1e15-36f3-4f46-aceb-05aac24c545e" providerId="ADAL" clId="{765E29AF-DB58-4025-A9E7-1BD6AAD1841B}" dt="2021-02-15T06:49:41.683" v="2373"/>
          <ac:inkMkLst>
            <pc:docMk/>
            <pc:sldMk cId="1554909424" sldId="1890"/>
            <ac:inkMk id="172" creationId="{490DCA0C-1C4D-4628-87CE-F9E7B861F85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174" creationId="{F22A99CF-D223-49FF-8181-278E32015121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0" creationId="{77607238-6E8D-4C1C-878C-20AF07F2851A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1" creationId="{928E5AFA-85AA-4DC5-8098-53FFBA20319E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3" creationId="{6560F517-DA9A-4374-A950-802684AC0386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4" creationId="{AB11C954-B657-463A-A0BE-23F768BD1B87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5" creationId="{D7280BDF-CCDA-4961-AD68-573598FE9A19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6" creationId="{62C6EF6B-C392-4345-9EAC-21C339CD7D7D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7" creationId="{A298B8BD-1C8D-4FCE-9958-8506EB22680F}"/>
          </ac:inkMkLst>
        </pc:inkChg>
        <pc:inkChg chg="add mod">
          <ac:chgData name="Sherif Khattab" userId="c83b1e15-36f3-4f46-aceb-05aac24c545e" providerId="ADAL" clId="{765E29AF-DB58-4025-A9E7-1BD6AAD1841B}" dt="2021-02-15T06:53:09.482" v="2418"/>
          <ac:inkMkLst>
            <pc:docMk/>
            <pc:sldMk cId="1554909424" sldId="1890"/>
            <ac:inkMk id="208" creationId="{1062072A-B7FA-4D52-91BB-78685886946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20.772" v="2426"/>
        <pc:sldMkLst>
          <pc:docMk/>
          <pc:sldMk cId="2238050005" sldId="1891"/>
        </pc:sldMkLst>
        <pc:grpChg chg="mod">
          <ac:chgData name="Sherif Khattab" userId="c83b1e15-36f3-4f46-aceb-05aac24c545e" providerId="ADAL" clId="{765E29AF-DB58-4025-A9E7-1BD6AAD1841B}" dt="2021-02-15T06:54:16.944" v="2423"/>
          <ac:grpSpMkLst>
            <pc:docMk/>
            <pc:sldMk cId="2238050005" sldId="1891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0:21.700" v="2385"/>
          <ac:grpSpMkLst>
            <pc:docMk/>
            <pc:sldMk cId="2238050005" sldId="1891"/>
            <ac:grpSpMk id="150" creationId="{815D507D-0684-4A3C-9472-6E21C46FCFEB}"/>
          </ac:grpSpMkLst>
        </pc:grpChg>
        <pc:grpChg chg="add del">
          <ac:chgData name="Sherif Khattab" userId="c83b1e15-36f3-4f46-aceb-05aac24c545e" providerId="ADAL" clId="{765E29AF-DB58-4025-A9E7-1BD6AAD1841B}" dt="2021-02-15T06:49:52.627" v="2376" actId="478"/>
          <ac:grpSpMkLst>
            <pc:docMk/>
            <pc:sldMk cId="2238050005" sldId="1891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1:14.559" v="2388"/>
          <ac:grpSpMkLst>
            <pc:docMk/>
            <pc:sldMk cId="2238050005" sldId="1891"/>
            <ac:grpSpMk id="157" creationId="{E0257C53-4AA4-4EF0-A947-4715F207E57F}"/>
          </ac:grpSpMkLst>
        </pc:grpChg>
        <pc:grpChg chg="del">
          <ac:chgData name="Sherif Khattab" userId="c83b1e15-36f3-4f46-aceb-05aac24c545e" providerId="ADAL" clId="{765E29AF-DB58-4025-A9E7-1BD6AAD1841B}" dt="2021-02-15T06:50:13.363" v="2381" actId="478"/>
          <ac:grpSpMkLst>
            <pc:docMk/>
            <pc:sldMk cId="2238050005" sldId="1891"/>
            <ac:grpSpMk id="167" creationId="{EC173678-24FC-4D9F-B445-0F70BAF640F1}"/>
          </ac:grpSpMkLst>
        </pc:grpChg>
        <pc:grpChg chg="mod">
          <ac:chgData name="Sherif Khattab" userId="c83b1e15-36f3-4f46-aceb-05aac24c545e" providerId="ADAL" clId="{765E29AF-DB58-4025-A9E7-1BD6AAD1841B}" dt="2021-02-15T06:54:20.772" v="2426"/>
          <ac:grpSpMkLst>
            <pc:docMk/>
            <pc:sldMk cId="2238050005" sldId="1891"/>
            <ac:grpSpMk id="174" creationId="{54A1F98E-BD9C-44B6-9CFD-A8743006285B}"/>
          </ac:grpSpMkLst>
        </pc:grp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0" creationId="{549E558F-D2BB-4144-8986-3702B39C7DF4}"/>
          </ac:inkMkLst>
        </pc:inkChg>
        <pc:inkChg chg="add">
          <ac:chgData name="Sherif Khattab" userId="c83b1e15-36f3-4f46-aceb-05aac24c545e" providerId="ADAL" clId="{765E29AF-DB58-4025-A9E7-1BD6AAD1841B}" dt="2021-02-15T06:50:07.270" v="2379" actId="9405"/>
          <ac:inkMkLst>
            <pc:docMk/>
            <pc:sldMk cId="2238050005" sldId="1891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16.944" v="2423"/>
          <ac:inkMkLst>
            <pc:docMk/>
            <pc:sldMk cId="2238050005" sldId="1891"/>
            <ac:inkMk id="68" creationId="{22730E58-364E-41B4-822B-909FF542FE4C}"/>
          </ac:inkMkLst>
        </pc:inkChg>
        <pc:inkChg chg="del">
          <ac:chgData name="Sherif Khattab" userId="c83b1e15-36f3-4f46-aceb-05aac24c545e" providerId="ADAL" clId="{765E29AF-DB58-4025-A9E7-1BD6AAD1841B}" dt="2021-02-15T06:50:00.663" v="2378" actId="478"/>
          <ac:inkMkLst>
            <pc:docMk/>
            <pc:sldMk cId="2238050005" sldId="1891"/>
            <ac:inkMk id="71" creationId="{E8F7E109-2C9C-4CB9-8E5B-E9444E6BD3CC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7" creationId="{1A8FE7EF-BF50-4E75-B3E6-5883B39A2A21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8" creationId="{A9E30650-BAD2-4369-AA87-0FC8935B7EFA}"/>
          </ac:inkMkLst>
        </pc:inkChg>
        <pc:inkChg chg="add mod">
          <ac:chgData name="Sherif Khattab" userId="c83b1e15-36f3-4f46-aceb-05aac24c545e" providerId="ADAL" clId="{765E29AF-DB58-4025-A9E7-1BD6AAD1841B}" dt="2021-02-15T06:50:21.700" v="2385"/>
          <ac:inkMkLst>
            <pc:docMk/>
            <pc:sldMk cId="2238050005" sldId="1891"/>
            <ac:inkMk id="149" creationId="{5694C309-075A-48E1-9DAB-BCFAF422C0FF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1" creationId="{E357DDBE-FC43-4EE4-9860-DBE798CFB090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2" creationId="{231ABDA1-E2B4-4C85-9E31-FD7BC6152BD3}"/>
          </ac:inkMkLst>
        </pc:inkChg>
        <pc:inkChg chg="del">
          <ac:chgData name="Sherif Khattab" userId="c83b1e15-36f3-4f46-aceb-05aac24c545e" providerId="ADAL" clId="{765E29AF-DB58-4025-A9E7-1BD6AAD1841B}" dt="2021-02-15T06:49:57.104" v="2377" actId="478"/>
          <ac:inkMkLst>
            <pc:docMk/>
            <pc:sldMk cId="2238050005" sldId="1891"/>
            <ac:inkMk id="153" creationId="{DCCB7C72-9FCD-45EB-B040-99F2F9FF1039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5" creationId="{78A76590-EAF2-4C3B-8610-46E3D7B60E6B}"/>
          </ac:inkMkLst>
        </pc:inkChg>
        <pc:inkChg chg="add mod">
          <ac:chgData name="Sherif Khattab" userId="c83b1e15-36f3-4f46-aceb-05aac24c545e" providerId="ADAL" clId="{765E29AF-DB58-4025-A9E7-1BD6AAD1841B}" dt="2021-02-15T06:51:14.559" v="2388"/>
          <ac:inkMkLst>
            <pc:docMk/>
            <pc:sldMk cId="2238050005" sldId="1891"/>
            <ac:inkMk id="156" creationId="{9FA248DD-D31C-4216-BBF0-259F6D52377E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58" creationId="{A630C474-5109-4961-B46C-B3F888C3A8C5}"/>
          </ac:inkMkLst>
        </pc:inkChg>
        <pc:inkChg chg="add mod">
          <ac:chgData name="Sherif Khattab" userId="c83b1e15-36f3-4f46-aceb-05aac24c545e" providerId="ADAL" clId="{765E29AF-DB58-4025-A9E7-1BD6AAD1841B}" dt="2021-02-15T06:54:20.772" v="2426"/>
          <ac:inkMkLst>
            <pc:docMk/>
            <pc:sldMk cId="2238050005" sldId="1891"/>
            <ac:inkMk id="163" creationId="{DBC4D257-6C0D-4DC3-B047-3C9E24D2FADA}"/>
          </ac:inkMkLst>
        </pc:inkChg>
        <pc:inkChg chg="del">
          <ac:chgData name="Sherif Khattab" userId="c83b1e15-36f3-4f46-aceb-05aac24c545e" providerId="ADAL" clId="{765E29AF-DB58-4025-A9E7-1BD6AAD1841B}" dt="2021-02-15T06:50:11.373" v="2380" actId="478"/>
          <ac:inkMkLst>
            <pc:docMk/>
            <pc:sldMk cId="2238050005" sldId="1891"/>
            <ac:inkMk id="164" creationId="{6DA730FA-FD89-4D34-B55D-440444DE3C5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7" creationId="{4DFA50BD-743E-43E3-8C29-2D22A9B9E3C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08" creationId="{0FC97C54-FDCA-4D94-A62D-97035D8C95A4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0" creationId="{752896A5-60FC-49DA-8982-E0602E1F988C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17" creationId="{A174A22C-B96C-44BA-AF95-C6A8C6FB22D1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2" creationId="{5C295121-845D-4E37-A936-5AF6EA8BA56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8" creationId="{54D6EDA9-D470-46B9-813C-7D87373EEE7D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29" creationId="{6F1E1F49-6F5F-4851-9DFE-31E454FD0372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0" creationId="{3F994C36-F86F-49AF-A65E-FD9B534F4E79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1" creationId="{DB50A78E-5199-46D3-9618-B4D49CA47C1F}"/>
          </ac:inkMkLst>
        </pc:inkChg>
        <pc:inkChg chg="add del mod">
          <ac:chgData name="Sherif Khattab" userId="c83b1e15-36f3-4f46-aceb-05aac24c545e" providerId="ADAL" clId="{765E29AF-DB58-4025-A9E7-1BD6AAD1841B}" dt="2021-02-15T06:53:23.785" v="2420"/>
          <ac:inkMkLst>
            <pc:docMk/>
            <pc:sldMk cId="2238050005" sldId="1891"/>
            <ac:inkMk id="332" creationId="{7D82D033-60A3-4217-A38A-10E4A7B1B70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33.969" v="2430"/>
        <pc:sldMkLst>
          <pc:docMk/>
          <pc:sldMk cId="1807693848" sldId="1892"/>
        </pc:sldMkLst>
        <pc:grpChg chg="mod">
          <ac:chgData name="Sherif Khattab" userId="c83b1e15-36f3-4f46-aceb-05aac24c545e" providerId="ADAL" clId="{765E29AF-DB58-4025-A9E7-1BD6AAD1841B}" dt="2021-02-15T06:54:30.390" v="2427"/>
          <ac:grpSpMkLst>
            <pc:docMk/>
            <pc:sldMk cId="1807693848" sldId="1892"/>
            <ac:grpSpMk id="73" creationId="{3D0E1FC1-96EA-4253-A999-ABD25A904670}"/>
          </ac:grpSpMkLst>
        </pc:grpChg>
        <pc:grpChg chg="mod">
          <ac:chgData name="Sherif Khattab" userId="c83b1e15-36f3-4f46-aceb-05aac24c545e" providerId="ADAL" clId="{765E29AF-DB58-4025-A9E7-1BD6AAD1841B}" dt="2021-02-15T06:54:33.969" v="2430"/>
          <ac:grpSpMkLst>
            <pc:docMk/>
            <pc:sldMk cId="1807693848" sldId="1892"/>
            <ac:grpSpMk id="158" creationId="{ECCB33AA-1C55-4FDC-A694-8B81FCF26D95}"/>
          </ac:grpSpMkLst>
        </pc:grp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0" creationId="{549E558F-D2BB-4144-8986-3702B39C7DF4}"/>
          </ac:inkMkLst>
        </pc:inkChg>
        <pc:inkChg chg="del">
          <ac:chgData name="Sherif Khattab" userId="c83b1e15-36f3-4f46-aceb-05aac24c545e" providerId="ADAL" clId="{765E29AF-DB58-4025-A9E7-1BD6AAD1841B}" dt="2021-02-15T06:51:37.212" v="2391" actId="478"/>
          <ac:inkMkLst>
            <pc:docMk/>
            <pc:sldMk cId="1807693848" sldId="1892"/>
            <ac:inkMk id="61" creationId="{9AC29BAE-9F66-45FB-8795-5C2272AFD89D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2" creationId="{3007C2E8-E1C4-40DD-809B-F6E7DF0668D7}"/>
          </ac:inkMkLst>
        </pc:inkChg>
        <pc:inkChg chg="mod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30.390" v="2427"/>
          <ac:inkMkLst>
            <pc:docMk/>
            <pc:sldMk cId="1807693848" sldId="1892"/>
            <ac:inkMk id="68" creationId="{22730E58-364E-41B4-822B-909FF542FE4C}"/>
          </ac:inkMkLst>
        </pc:inkChg>
        <pc:inkChg chg="add del">
          <ac:chgData name="Sherif Khattab" userId="c83b1e15-36f3-4f46-aceb-05aac24c545e" providerId="ADAL" clId="{765E29AF-DB58-4025-A9E7-1BD6AAD1841B}" dt="2021-02-15T06:51:39.072" v="2392" actId="478"/>
          <ac:inkMkLst>
            <pc:docMk/>
            <pc:sldMk cId="1807693848" sldId="1892"/>
            <ac:inkMk id="71" creationId="{84E0E990-D47B-4378-8597-7A93F8213AD7}"/>
          </ac:inkMkLst>
        </pc:inkChg>
        <pc:inkChg chg="add">
          <ac:chgData name="Sherif Khattab" userId="c83b1e15-36f3-4f46-aceb-05aac24c545e" providerId="ADAL" clId="{765E29AF-DB58-4025-A9E7-1BD6AAD1841B}" dt="2021-02-15T06:51:47.143" v="2393" actId="9405"/>
          <ac:inkMkLst>
            <pc:docMk/>
            <pc:sldMk cId="1807693848" sldId="1892"/>
            <ac:inkMk id="151" creationId="{A407A505-2268-4106-8409-FA17ECC55D38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2" creationId="{03C2D099-C1AB-452C-9D4C-864D8D848403}"/>
          </ac:inkMkLst>
        </pc:inkChg>
        <pc:inkChg chg="add mod">
          <ac:chgData name="Sherif Khattab" userId="c83b1e15-36f3-4f46-aceb-05aac24c545e" providerId="ADAL" clId="{765E29AF-DB58-4025-A9E7-1BD6AAD1841B}" dt="2021-02-15T06:54:33.969" v="2430"/>
          <ac:inkMkLst>
            <pc:docMk/>
            <pc:sldMk cId="1807693848" sldId="1892"/>
            <ac:inkMk id="153" creationId="{C76C419D-4BDE-4404-A9EF-81DCCD94DA2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4:49.778" v="2434"/>
        <pc:sldMkLst>
          <pc:docMk/>
          <pc:sldMk cId="506754629" sldId="1893"/>
        </pc:sldMkLst>
        <pc:grpChg chg="mod">
          <ac:chgData name="Sherif Khattab" userId="c83b1e15-36f3-4f46-aceb-05aac24c545e" providerId="ADAL" clId="{765E29AF-DB58-4025-A9E7-1BD6AAD1841B}" dt="2021-02-15T06:54:45.769" v="2431"/>
          <ac:grpSpMkLst>
            <pc:docMk/>
            <pc:sldMk cId="506754629" sldId="1893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2:12.253" v="2399" actId="478"/>
          <ac:grpSpMkLst>
            <pc:docMk/>
            <pc:sldMk cId="506754629" sldId="1893"/>
            <ac:grpSpMk id="150" creationId="{815D507D-0684-4A3C-9472-6E21C46FCFEB}"/>
          </ac:grpSpMkLst>
        </pc:grpChg>
        <pc:grpChg chg="mod">
          <ac:chgData name="Sherif Khattab" userId="c83b1e15-36f3-4f46-aceb-05aac24c545e" providerId="ADAL" clId="{765E29AF-DB58-4025-A9E7-1BD6AAD1841B}" dt="2021-02-15T06:52:10.091" v="2398"/>
          <ac:grpSpMkLst>
            <pc:docMk/>
            <pc:sldMk cId="506754629" sldId="1893"/>
            <ac:grpSpMk id="153" creationId="{2A10B17E-585D-4C17-AB6D-702876955236}"/>
          </ac:grpSpMkLst>
        </pc:grpChg>
        <pc:grpChg chg="del">
          <ac:chgData name="Sherif Khattab" userId="c83b1e15-36f3-4f46-aceb-05aac24c545e" providerId="ADAL" clId="{765E29AF-DB58-4025-A9E7-1BD6AAD1841B}" dt="2021-02-15T06:52:17.173" v="2400" actId="478"/>
          <ac:grpSpMkLst>
            <pc:docMk/>
            <pc:sldMk cId="506754629" sldId="1893"/>
            <ac:grpSpMk id="154" creationId="{7365F5C5-A746-40A1-8A9B-8D0D563B66F8}"/>
          </ac:grpSpMkLst>
        </pc:grpChg>
        <pc:grpChg chg="mod">
          <ac:chgData name="Sherif Khattab" userId="c83b1e15-36f3-4f46-aceb-05aac24c545e" providerId="ADAL" clId="{765E29AF-DB58-4025-A9E7-1BD6AAD1841B}" dt="2021-02-15T06:52:28.308" v="2406"/>
          <ac:grpSpMkLst>
            <pc:docMk/>
            <pc:sldMk cId="506754629" sldId="1893"/>
            <ac:grpSpMk id="166" creationId="{226E8A4C-5B8C-4C53-9A22-871942B6B5AE}"/>
          </ac:grpSpMkLst>
        </pc:grpChg>
        <pc:grpChg chg="mod">
          <ac:chgData name="Sherif Khattab" userId="c83b1e15-36f3-4f46-aceb-05aac24c545e" providerId="ADAL" clId="{765E29AF-DB58-4025-A9E7-1BD6AAD1841B}" dt="2021-02-15T06:54:49.778" v="2434"/>
          <ac:grpSpMkLst>
            <pc:docMk/>
            <pc:sldMk cId="506754629" sldId="1893"/>
            <ac:grpSpMk id="200" creationId="{5D06DCEF-88D6-4200-9CC1-F080C77164DA}"/>
          </ac:grpSpMkLst>
        </pc:grp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59" creationId="{0ECCEF28-1E3C-4B82-B7A4-C7C33E4C4F10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0" creationId="{549E558F-D2BB-4144-8986-3702B39C7DF4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61" creationId="{ED1E67D6-E63B-4923-A525-C58566B96236}"/>
          </ac:inkMkLst>
        </pc:inkChg>
        <pc:inkChg chg="mod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2" creationId="{3007C2E8-E1C4-40DD-809B-F6E7DF0668D7}"/>
          </ac:inkMkLst>
        </pc:inkChg>
        <pc:inkChg chg="de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67" creationId="{DB018E40-6843-480C-8071-D54AE1AF53B8}"/>
          </ac:inkMkLst>
        </pc:inkChg>
        <pc:inkChg chg="del">
          <ac:chgData name="Sherif Khattab" userId="c83b1e15-36f3-4f46-aceb-05aac24c545e" providerId="ADAL" clId="{765E29AF-DB58-4025-A9E7-1BD6AAD1841B}" dt="2021-02-15T06:54:45.769" v="2431"/>
          <ac:inkMkLst>
            <pc:docMk/>
            <pc:sldMk cId="506754629" sldId="1893"/>
            <ac:inkMk id="68" creationId="{22730E58-364E-41B4-822B-909FF542FE4C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71" creationId="{BE3EBDDC-ECDA-45B5-90F1-E7D4133E81E4}"/>
          </ac:inkMkLst>
        </pc:inkChg>
        <pc:inkChg chg="del topLvl">
          <ac:chgData name="Sherif Khattab" userId="c83b1e15-36f3-4f46-aceb-05aac24c545e" providerId="ADAL" clId="{765E29AF-DB58-4025-A9E7-1BD6AAD1841B}" dt="2021-02-15T06:52:19.183" v="2401" actId="478"/>
          <ac:inkMkLst>
            <pc:docMk/>
            <pc:sldMk cId="506754629" sldId="1893"/>
            <ac:inkMk id="86" creationId="{4D0329B1-D6A9-478B-A5B6-627664F36A23}"/>
          </ac:inkMkLst>
        </pc:inkChg>
        <pc:inkChg chg="del topLv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87" creationId="{9D451A03-BB8B-4BC3-B558-87025D5FB5AE}"/>
          </ac:inkMkLst>
        </pc:inkChg>
        <pc:inkChg chg="del">
          <ac:chgData name="Sherif Khattab" userId="c83b1e15-36f3-4f46-aceb-05aac24c545e" providerId="ADAL" clId="{765E29AF-DB58-4025-A9E7-1BD6AAD1841B}" dt="2021-02-15T06:52:17.173" v="2400" actId="478"/>
          <ac:inkMkLst>
            <pc:docMk/>
            <pc:sldMk cId="506754629" sldId="1893"/>
            <ac:inkMk id="134" creationId="{B0AEA300-5CBA-4F21-8AC3-DD1EC0059DF6}"/>
          </ac:inkMkLst>
        </pc:inkChg>
        <pc:inkChg chg="add mod">
          <ac:chgData name="Sherif Khattab" userId="c83b1e15-36f3-4f46-aceb-05aac24c545e" providerId="ADAL" clId="{765E29AF-DB58-4025-A9E7-1BD6AAD1841B}" dt="2021-02-15T06:52:10.091" v="2398"/>
          <ac:inkMkLst>
            <pc:docMk/>
            <pc:sldMk cId="506754629" sldId="1893"/>
            <ac:inkMk id="152" creationId="{2C27ACDC-6FE3-4FE4-8AFB-BCE123AD95C6}"/>
          </ac:inkMkLst>
        </pc:inkChg>
        <pc:inkChg chg="add">
          <ac:chgData name="Sherif Khattab" userId="c83b1e15-36f3-4f46-aceb-05aac24c545e" providerId="ADAL" clId="{765E29AF-DB58-4025-A9E7-1BD6AAD1841B}" dt="2021-02-15T06:52:22.389" v="2402" actId="9405"/>
          <ac:inkMkLst>
            <pc:docMk/>
            <pc:sldMk cId="506754629" sldId="1893"/>
            <ac:inkMk id="158" creationId="{4587076E-F4DD-4313-B026-EE469CF35659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3" creationId="{513B8348-A39F-4908-BCFF-71CF4A326FFD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4" creationId="{8698BB78-5F19-459C-A0B8-B0768A5FE707}"/>
          </ac:inkMkLst>
        </pc:inkChg>
        <pc:inkChg chg="add mod">
          <ac:chgData name="Sherif Khattab" userId="c83b1e15-36f3-4f46-aceb-05aac24c545e" providerId="ADAL" clId="{765E29AF-DB58-4025-A9E7-1BD6AAD1841B}" dt="2021-02-15T06:52:28.308" v="2406"/>
          <ac:inkMkLst>
            <pc:docMk/>
            <pc:sldMk cId="506754629" sldId="1893"/>
            <ac:inkMk id="165" creationId="{F0D66C7A-D98D-43C3-A8E3-B78CB80EE25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67" creationId="{21A617FA-8CDB-43AC-88F5-F31BDE1EFF67}"/>
          </ac:inkMkLst>
        </pc:inkChg>
        <pc:inkChg chg="add mod">
          <ac:chgData name="Sherif Khattab" userId="c83b1e15-36f3-4f46-aceb-05aac24c545e" providerId="ADAL" clId="{765E29AF-DB58-4025-A9E7-1BD6AAD1841B}" dt="2021-02-15T06:54:49.778" v="2434"/>
          <ac:inkMkLst>
            <pc:docMk/>
            <pc:sldMk cId="506754629" sldId="1893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07.762" v="2444"/>
        <pc:sldMkLst>
          <pc:docMk/>
          <pc:sldMk cId="968171281" sldId="1894"/>
        </pc:sldMkLst>
        <pc:grpChg chg="mod">
          <ac:chgData name="Sherif Khattab" userId="c83b1e15-36f3-4f46-aceb-05aac24c545e" providerId="ADAL" clId="{765E29AF-DB58-4025-A9E7-1BD6AAD1841B}" dt="2021-02-15T06:55:04.714" v="2440"/>
          <ac:grpSpMkLst>
            <pc:docMk/>
            <pc:sldMk cId="968171281" sldId="1894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07.762" v="2444"/>
          <ac:grpSpMkLst>
            <pc:docMk/>
            <pc:sldMk cId="968171281" sldId="1894"/>
            <ac:grpSpMk id="149" creationId="{04C3079F-8F98-47B6-947B-A7177F2F1E0F}"/>
          </ac:grpSpMkLst>
        </pc:grpChg>
        <pc:grpChg chg="del">
          <ac:chgData name="Sherif Khattab" userId="c83b1e15-36f3-4f46-aceb-05aac24c545e" providerId="ADAL" clId="{765E29AF-DB58-4025-A9E7-1BD6AAD1841B}" dt="2021-02-15T06:55:00.595" v="2436" actId="478"/>
          <ac:grpSpMkLst>
            <pc:docMk/>
            <pc:sldMk cId="968171281" sldId="1894"/>
            <ac:grpSpMk id="153" creationId="{2A10B17E-585D-4C17-AB6D-702876955236}"/>
          </ac:grpSpMkLst>
        </pc:grp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7" creationId="{443DC1D7-C39A-430F-A15A-293F8211C1FA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68" creationId="{AC6C2FAF-7616-47C6-9F56-158FB67DB276}"/>
          </ac:inkMkLst>
        </pc:inkChg>
        <pc:inkChg chg="add mod">
          <ac:chgData name="Sherif Khattab" userId="c83b1e15-36f3-4f46-aceb-05aac24c545e" providerId="ADAL" clId="{765E29AF-DB58-4025-A9E7-1BD6AAD1841B}" dt="2021-02-15T06:55:04.714" v="2440"/>
          <ac:inkMkLst>
            <pc:docMk/>
            <pc:sldMk cId="968171281" sldId="1894"/>
            <ac:inkMk id="86" creationId="{A8F73EC9-6821-43A4-9C6C-4BE7C13D4DD2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34" creationId="{BA9846E4-906E-41DB-AE58-8E470C12C2AB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7" creationId="{739FFA6F-7B9B-4A60-9D62-698138749410}"/>
          </ac:inkMkLst>
        </pc:inkChg>
        <pc:inkChg chg="add mod">
          <ac:chgData name="Sherif Khattab" userId="c83b1e15-36f3-4f46-aceb-05aac24c545e" providerId="ADAL" clId="{765E29AF-DB58-4025-A9E7-1BD6AAD1841B}" dt="2021-02-15T06:55:07.762" v="2444"/>
          <ac:inkMkLst>
            <pc:docMk/>
            <pc:sldMk cId="968171281" sldId="1894"/>
            <ac:inkMk id="148" creationId="{0BB28D4D-5352-4C25-A9AA-2DDF15AF1AC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5:39.763" v="2456"/>
        <pc:sldMkLst>
          <pc:docMk/>
          <pc:sldMk cId="3274156439" sldId="1895"/>
        </pc:sldMkLst>
        <pc:grpChg chg="del">
          <ac:chgData name="Sherif Khattab" userId="c83b1e15-36f3-4f46-aceb-05aac24c545e" providerId="ADAL" clId="{765E29AF-DB58-4025-A9E7-1BD6AAD1841B}" dt="2021-02-15T06:55:32.376" v="2449" actId="478"/>
          <ac:grpSpMkLst>
            <pc:docMk/>
            <pc:sldMk cId="3274156439" sldId="1895"/>
            <ac:grpSpMk id="87" creationId="{A7F22706-72AA-4A0B-8ABF-BE25E5FEF388}"/>
          </ac:grpSpMkLst>
        </pc:grpChg>
        <pc:grpChg chg="mod">
          <ac:chgData name="Sherif Khattab" userId="c83b1e15-36f3-4f46-aceb-05aac24c545e" providerId="ADAL" clId="{765E29AF-DB58-4025-A9E7-1BD6AAD1841B}" dt="2021-02-15T06:55:36.301" v="2452"/>
          <ac:grpSpMkLst>
            <pc:docMk/>
            <pc:sldMk cId="3274156439" sldId="1895"/>
            <ac:grpSpMk id="150" creationId="{56C9F4AC-7224-40B5-9746-32258CFB092E}"/>
          </ac:grpSpMkLst>
        </pc:grpChg>
        <pc:grpChg chg="del mod">
          <ac:chgData name="Sherif Khattab" userId="c83b1e15-36f3-4f46-aceb-05aac24c545e" providerId="ADAL" clId="{765E29AF-DB58-4025-A9E7-1BD6AAD1841B}" dt="2021-02-15T06:55:23.485" v="2447"/>
          <ac:grpSpMkLst>
            <pc:docMk/>
            <pc:sldMk cId="3274156439" sldId="1895"/>
            <ac:grpSpMk id="200" creationId="{5D06DCEF-88D6-4200-9CC1-F080C77164DA}"/>
          </ac:grpSpMkLst>
        </pc:grpChg>
        <pc:grpChg chg="mod">
          <ac:chgData name="Sherif Khattab" userId="c83b1e15-36f3-4f46-aceb-05aac24c545e" providerId="ADAL" clId="{765E29AF-DB58-4025-A9E7-1BD6AAD1841B}" dt="2021-02-15T06:55:39.763" v="2456"/>
          <ac:grpSpMkLst>
            <pc:docMk/>
            <pc:sldMk cId="3274156439" sldId="1895"/>
            <ac:grpSpMk id="201" creationId="{E8924D48-7261-4A2D-8F20-02903994CC0B}"/>
          </ac:grpSpMkLst>
        </pc:grp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61" creationId="{74E7E269-F68B-4C80-854A-5A0C51A34131}"/>
          </ac:inkMkLst>
        </pc:inkChg>
        <pc:inkChg chg="add mod">
          <ac:chgData name="Sherif Khattab" userId="c83b1e15-36f3-4f46-aceb-05aac24c545e" providerId="ADAL" clId="{765E29AF-DB58-4025-A9E7-1BD6AAD1841B}" dt="2021-02-15T06:55:36.301" v="2452"/>
          <ac:inkMkLst>
            <pc:docMk/>
            <pc:sldMk cId="3274156439" sldId="1895"/>
            <ac:inkMk id="71" creationId="{E73A2997-1D0A-4515-88E0-D89EFADA98B8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2" creationId="{2BF6FAC4-5561-4C4F-A791-9F3C25DD0689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3" creationId="{2EB1F903-56F0-4C3D-94E0-EC27E05CAF75}"/>
          </ac:inkMkLst>
        </pc:inkChg>
        <pc:inkChg chg="add mod">
          <ac:chgData name="Sherif Khattab" userId="c83b1e15-36f3-4f46-aceb-05aac24c545e" providerId="ADAL" clId="{765E29AF-DB58-4025-A9E7-1BD6AAD1841B}" dt="2021-02-15T06:55:39.763" v="2456"/>
          <ac:inkMkLst>
            <pc:docMk/>
            <pc:sldMk cId="3274156439" sldId="1895"/>
            <ac:inkMk id="154" creationId="{3318DF63-D26D-405C-89D0-8E2323CCC807}"/>
          </ac:inkMkLst>
        </pc:inkChg>
        <pc:inkChg chg="del">
          <ac:chgData name="Sherif Khattab" userId="c83b1e15-36f3-4f46-aceb-05aac24c545e" providerId="ADAL" clId="{765E29AF-DB58-4025-A9E7-1BD6AAD1841B}" dt="2021-02-15T06:55:16.058" v="2446" actId="478"/>
          <ac:inkMkLst>
            <pc:docMk/>
            <pc:sldMk cId="3274156439" sldId="1895"/>
            <ac:inkMk id="158" creationId="{4587076E-F4DD-4313-B026-EE469CF35659}"/>
          </ac:inkMkLst>
        </pc:inkChg>
        <pc:inkChg chg="del mod">
          <ac:chgData name="Sherif Khattab" userId="c83b1e15-36f3-4f46-aceb-05aac24c545e" providerId="ADAL" clId="{765E29AF-DB58-4025-A9E7-1BD6AAD1841B}" dt="2021-02-15T06:55:25.069" v="2448"/>
          <ac:inkMkLst>
            <pc:docMk/>
            <pc:sldMk cId="3274156439" sldId="1895"/>
            <ac:inkMk id="167" creationId="{21A617FA-8CDB-43AC-88F5-F31BDE1EFF67}"/>
          </ac:inkMkLst>
        </pc:inkChg>
        <pc:inkChg chg="del">
          <ac:chgData name="Sherif Khattab" userId="c83b1e15-36f3-4f46-aceb-05aac24c545e" providerId="ADAL" clId="{765E29AF-DB58-4025-A9E7-1BD6AAD1841B}" dt="2021-02-15T06:55:23.485" v="2447"/>
          <ac:inkMkLst>
            <pc:docMk/>
            <pc:sldMk cId="3274156439" sldId="1895"/>
            <ac:inkMk id="174" creationId="{998A9202-97C0-4D10-AFA0-2F767D6537E4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6:56:27.328" v="2467"/>
        <pc:sldMkLst>
          <pc:docMk/>
          <pc:sldMk cId="2809767751" sldId="1896"/>
        </pc:sldMkLst>
        <pc:grpChg chg="del">
          <ac:chgData name="Sherif Khattab" userId="c83b1e15-36f3-4f46-aceb-05aac24c545e" providerId="ADAL" clId="{765E29AF-DB58-4025-A9E7-1BD6AAD1841B}" dt="2021-02-15T06:56:11.576" v="2458" actId="478"/>
          <ac:grpSpMkLst>
            <pc:docMk/>
            <pc:sldMk cId="2809767751" sldId="1896"/>
            <ac:grpSpMk id="73" creationId="{3D0E1FC1-96EA-4253-A999-ABD25A904670}"/>
          </ac:grpSpMkLst>
        </pc:grpChg>
        <pc:grpChg chg="del">
          <ac:chgData name="Sherif Khattab" userId="c83b1e15-36f3-4f46-aceb-05aac24c545e" providerId="ADAL" clId="{765E29AF-DB58-4025-A9E7-1BD6AAD1841B}" dt="2021-02-15T06:56:21.787" v="2459" actId="478"/>
          <ac:grpSpMkLst>
            <pc:docMk/>
            <pc:sldMk cId="2809767751" sldId="1896"/>
            <ac:grpSpMk id="150" creationId="{56C9F4AC-7224-40B5-9746-32258CFB092E}"/>
          </ac:grpSpMkLst>
        </pc:grpChg>
        <pc:grpChg chg="mod">
          <ac:chgData name="Sherif Khattab" userId="c83b1e15-36f3-4f46-aceb-05aac24c545e" providerId="ADAL" clId="{765E29AF-DB58-4025-A9E7-1BD6AAD1841B}" dt="2021-02-15T06:56:27.328" v="2467"/>
          <ac:grpSpMkLst>
            <pc:docMk/>
            <pc:sldMk cId="2809767751" sldId="1896"/>
            <ac:grpSpMk id="200" creationId="{05D16383-B651-42BB-9008-2081989EC7CC}"/>
          </ac:grpSpMkLst>
        </pc:grp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7" creationId="{DC5B59C5-DD12-4532-A621-2A5B4FBB3F66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68" creationId="{4220E6D9-A457-48DA-B163-53A6A17B7B90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6" creationId="{1F875B38-18B9-464F-BE4F-3AB06264D8E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87" creationId="{D057AE51-FBE9-48C1-AC49-1217462E7979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58" creationId="{687863BC-4D4A-4951-A716-736C0BEC2CC3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67" creationId="{C4CE05E2-55B4-4BAF-8E14-042D6D801907}"/>
          </ac:inkMkLst>
        </pc:inkChg>
        <pc:inkChg chg="add mod">
          <ac:chgData name="Sherif Khattab" userId="c83b1e15-36f3-4f46-aceb-05aac24c545e" providerId="ADAL" clId="{765E29AF-DB58-4025-A9E7-1BD6AAD1841B}" dt="2021-02-15T06:56:27.328" v="2467"/>
          <ac:inkMkLst>
            <pc:docMk/>
            <pc:sldMk cId="2809767751" sldId="1896"/>
            <ac:inkMk id="174" creationId="{262BAE57-8275-415A-97EF-6A9A95C7FA7D}"/>
          </ac:inkMkLst>
        </pc:inkChg>
      </pc:sldChg>
      <pc:sldChg chg="modSp add mod">
        <pc:chgData name="Sherif Khattab" userId="c83b1e15-36f3-4f46-aceb-05aac24c545e" providerId="ADAL" clId="{765E29AF-DB58-4025-A9E7-1BD6AAD1841B}" dt="2021-02-15T06:56:58.455" v="2476" actId="20577"/>
        <pc:sldMkLst>
          <pc:docMk/>
          <pc:sldMk cId="2198610926" sldId="1897"/>
        </pc:sldMkLst>
        <pc:spChg chg="mod">
          <ac:chgData name="Sherif Khattab" userId="c83b1e15-36f3-4f46-aceb-05aac24c545e" providerId="ADAL" clId="{765E29AF-DB58-4025-A9E7-1BD6AAD1841B}" dt="2021-02-15T06:56:58.455" v="2476" actId="20577"/>
          <ac:spMkLst>
            <pc:docMk/>
            <pc:sldMk cId="2198610926" sldId="1897"/>
            <ac:spMk id="6" creationId="{9B83503C-9C81-4593-BDFB-C9BEA07A5FAD}"/>
          </ac:spMkLst>
        </pc:spChg>
      </pc:sldChg>
      <pc:sldChg chg="addSp delSp modSp add mod">
        <pc:chgData name="Sherif Khattab" userId="c83b1e15-36f3-4f46-aceb-05aac24c545e" providerId="ADAL" clId="{765E29AF-DB58-4025-A9E7-1BD6AAD1841B}" dt="2021-02-15T07:01:16.628" v="2647" actId="9405"/>
        <pc:sldMkLst>
          <pc:docMk/>
          <pc:sldMk cId="2129809358" sldId="1898"/>
        </pc:sldMkLst>
        <pc:grpChg chg="mod">
          <ac:chgData name="Sherif Khattab" userId="c83b1e15-36f3-4f46-aceb-05aac24c545e" providerId="ADAL" clId="{765E29AF-DB58-4025-A9E7-1BD6AAD1841B}" dt="2021-02-15T07:00:55.245" v="2636"/>
          <ac:grpSpMkLst>
            <pc:docMk/>
            <pc:sldMk cId="2129809358" sldId="1898"/>
            <ac:grpSpMk id="62" creationId="{0E5A631C-B205-497E-9ADA-56040EFF5884}"/>
          </ac:grpSpMkLst>
        </pc:grpChg>
        <pc:grpChg chg="del 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51" creationId="{2922A3E9-1D4C-4EA4-83D1-377A9C98443C}"/>
          </ac:grpSpMkLst>
        </pc:grpChg>
        <pc:grpChg chg="mod">
          <ac:chgData name="Sherif Khattab" userId="c83b1e15-36f3-4f46-aceb-05aac24c545e" providerId="ADAL" clId="{765E29AF-DB58-4025-A9E7-1BD6AAD1841B}" dt="2021-02-15T07:01:06.313" v="2645"/>
          <ac:grpSpMkLst>
            <pc:docMk/>
            <pc:sldMk cId="2129809358" sldId="1898"/>
            <ac:grpSpMk id="460" creationId="{C8F1DF29-BA22-4D16-925D-44B874F13484}"/>
          </ac:grpSpMkLst>
        </pc:grpChg>
        <pc:inkChg chg="add">
          <ac:chgData name="Sherif Khattab" userId="c83b1e15-36f3-4f46-aceb-05aac24c545e" providerId="ADAL" clId="{765E29AF-DB58-4025-A9E7-1BD6AAD1841B}" dt="2021-02-15T07:00:47.846" v="2632" actId="9405"/>
          <ac:inkMkLst>
            <pc:docMk/>
            <pc:sldMk cId="2129809358" sldId="1898"/>
            <ac:inkMk id="57" creationId="{015F93DD-DA32-4201-B9EA-800F52730692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59" creationId="{EA06A041-DE4D-428F-A882-37A5BDE9AD95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0" creationId="{C11AE784-E3FC-4F44-AEF7-F2F315F0139A}"/>
          </ac:inkMkLst>
        </pc:inkChg>
        <pc:inkChg chg="add mod">
          <ac:chgData name="Sherif Khattab" userId="c83b1e15-36f3-4f46-aceb-05aac24c545e" providerId="ADAL" clId="{765E29AF-DB58-4025-A9E7-1BD6AAD1841B}" dt="2021-02-15T07:00:55.245" v="2636"/>
          <ac:inkMkLst>
            <pc:docMk/>
            <pc:sldMk cId="2129809358" sldId="1898"/>
            <ac:inkMk id="61" creationId="{66412C5D-11E9-434C-89AC-65915C405A04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8" creationId="{9767523D-304D-4283-A6FE-35BE3C7E5AFD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49" creationId="{9B987A8E-C4DD-403F-85DE-AF6418891A3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0" creationId="{023CE76D-5084-4E0F-A2AB-08E2D8F7442F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2" creationId="{049088DA-525C-4D58-BEB3-883A0AB332F0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4" creationId="{BB828DC1-6450-441C-80E7-AA811A98CA59}"/>
          </ac:inkMkLst>
        </pc:inkChg>
        <pc:inkChg chg="add mod">
          <ac:chgData name="Sherif Khattab" userId="c83b1e15-36f3-4f46-aceb-05aac24c545e" providerId="ADAL" clId="{765E29AF-DB58-4025-A9E7-1BD6AAD1841B}" dt="2021-02-15T07:01:06.313" v="2645"/>
          <ac:inkMkLst>
            <pc:docMk/>
            <pc:sldMk cId="2129809358" sldId="1898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16.628" v="2647" actId="9405"/>
          <ac:inkMkLst>
            <pc:docMk/>
            <pc:sldMk cId="2129809358" sldId="1898"/>
            <ac:inkMk id="461" creationId="{11957423-07CC-46E1-A832-4B99F96F565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1:37.697" v="2652"/>
        <pc:sldMkLst>
          <pc:docMk/>
          <pc:sldMk cId="3216253402" sldId="1899"/>
        </pc:sldMkLst>
        <pc:grpChg chg="mod">
          <ac:chgData name="Sherif Khattab" userId="c83b1e15-36f3-4f46-aceb-05aac24c545e" providerId="ADAL" clId="{765E29AF-DB58-4025-A9E7-1BD6AAD1841B}" dt="2021-02-15T07:01:37.697" v="2652"/>
          <ac:grpSpMkLst>
            <pc:docMk/>
            <pc:sldMk cId="3216253402" sldId="1899"/>
            <ac:grpSpMk id="460" creationId="{C8F1DF29-BA22-4D16-925D-44B874F13484}"/>
          </ac:grpSpMkLst>
        </pc:grpChg>
        <pc:inkChg chg="del">
          <ac:chgData name="Sherif Khattab" userId="c83b1e15-36f3-4f46-aceb-05aac24c545e" providerId="ADAL" clId="{765E29AF-DB58-4025-A9E7-1BD6AAD1841B}" dt="2021-02-15T07:01:21.309" v="2648" actId="478"/>
          <ac:inkMkLst>
            <pc:docMk/>
            <pc:sldMk cId="3216253402" sldId="1899"/>
            <ac:inkMk id="57" creationId="{015F93DD-DA32-4201-B9EA-800F52730692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1:24.270" v="2649" actId="9405"/>
          <ac:inkMkLst>
            <pc:docMk/>
            <pc:sldMk cId="3216253402" sldId="1899"/>
            <ac:inkMk id="451" creationId="{5A794B96-C6DB-40BE-B81D-951094F3B808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2" creationId="{049088DA-525C-4D58-BEB3-883A0AB332F0}"/>
          </ac:inkMkLst>
        </pc:inkChg>
        <pc:inkChg chg="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3" creationId="{7EB03B62-6FEF-4044-B772-09F3CF9FA553}"/>
          </ac:inkMkLst>
        </pc:inkChg>
        <pc:inkChg chg="del mod">
          <ac:chgData name="Sherif Khattab" userId="c83b1e15-36f3-4f46-aceb-05aac24c545e" providerId="ADAL" clId="{765E29AF-DB58-4025-A9E7-1BD6AAD1841B}" dt="2021-02-15T07:01:37.697" v="2652"/>
          <ac:inkMkLst>
            <pc:docMk/>
            <pc:sldMk cId="3216253402" sldId="1899"/>
            <ac:inkMk id="454" creationId="{BB828DC1-6450-441C-80E7-AA811A98CA59}"/>
          </ac:inkMkLst>
        </pc:inkChg>
        <pc:inkChg chg="del">
          <ac:chgData name="Sherif Khattab" userId="c83b1e15-36f3-4f46-aceb-05aac24c545e" providerId="ADAL" clId="{765E29AF-DB58-4025-A9E7-1BD6AAD1841B}" dt="2021-02-15T07:01:35.958" v="2651"/>
          <ac:inkMkLst>
            <pc:docMk/>
            <pc:sldMk cId="3216253402" sldId="1899"/>
            <ac:inkMk id="455" creationId="{07CC2FB3-CF09-453A-A6E5-457F9710428B}"/>
          </ac:inkMkLst>
        </pc:inkChg>
        <pc:inkChg chg="add">
          <ac:chgData name="Sherif Khattab" userId="c83b1e15-36f3-4f46-aceb-05aac24c545e" providerId="ADAL" clId="{765E29AF-DB58-4025-A9E7-1BD6AAD1841B}" dt="2021-02-15T07:01:28.952" v="2650" actId="9405"/>
          <ac:inkMkLst>
            <pc:docMk/>
            <pc:sldMk cId="3216253402" sldId="1899"/>
            <ac:inkMk id="461" creationId="{6ED57653-1410-4DC3-87EF-31441F76CA5A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2:08.436" v="2660"/>
        <pc:sldMkLst>
          <pc:docMk/>
          <pc:sldMk cId="1935348080" sldId="1900"/>
        </pc:sldMkLst>
        <pc:grpChg chg="del">
          <ac:chgData name="Sherif Khattab" userId="c83b1e15-36f3-4f46-aceb-05aac24c545e" providerId="ADAL" clId="{765E29AF-DB58-4025-A9E7-1BD6AAD1841B}" dt="2021-02-15T07:02:04.470" v="2656" actId="478"/>
          <ac:grpSpMkLst>
            <pc:docMk/>
            <pc:sldMk cId="1935348080" sldId="1900"/>
            <ac:grpSpMk id="62" creationId="{0E5A631C-B205-497E-9ADA-56040EFF5884}"/>
          </ac:grpSpMkLst>
        </pc:grpChg>
        <pc:grpChg chg="mod">
          <ac:chgData name="Sherif Khattab" userId="c83b1e15-36f3-4f46-aceb-05aac24c545e" providerId="ADAL" clId="{765E29AF-DB58-4025-A9E7-1BD6AAD1841B}" dt="2021-02-15T07:02:08.436" v="2660"/>
          <ac:grpSpMkLst>
            <pc:docMk/>
            <pc:sldMk cId="1935348080" sldId="1900"/>
            <ac:grpSpMk id="463" creationId="{7284CAB4-292C-4C0D-BBF7-A44DD92C8FB2}"/>
          </ac:grpSpMkLst>
        </pc:grpChg>
        <pc:inkChg chg="add">
          <ac:chgData name="Sherif Khattab" userId="c83b1e15-36f3-4f46-aceb-05aac24c545e" providerId="ADAL" clId="{765E29AF-DB58-4025-A9E7-1BD6AAD1841B}" dt="2021-02-15T07:01:49.867" v="2655" actId="9405"/>
          <ac:inkMkLst>
            <pc:docMk/>
            <pc:sldMk cId="1935348080" sldId="1900"/>
            <ac:inkMk id="57" creationId="{D6C28D04-54BD-4ED3-84A9-EB246A7A3D23}"/>
          </ac:inkMkLst>
        </pc:inkChg>
        <pc:inkChg chg="del">
          <ac:chgData name="Sherif Khattab" userId="c83b1e15-36f3-4f46-aceb-05aac24c545e" providerId="ADAL" clId="{765E29AF-DB58-4025-A9E7-1BD6AAD1841B}" dt="2021-02-15T07:01:44.042" v="2654"/>
          <ac:inkMkLst>
            <pc:docMk/>
            <pc:sldMk cId="1935348080" sldId="1900"/>
            <ac:inkMk id="451" creationId="{5A794B96-C6DB-40BE-B81D-951094F3B808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4" creationId="{26FB16BF-2002-4EC9-AC62-7E5B91FF25E4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55" creationId="{5F1AECAC-8257-4BD3-8BC1-5BD66B8FA1B1}"/>
          </ac:inkMkLst>
        </pc:inkChg>
        <pc:inkChg chg="add mod">
          <ac:chgData name="Sherif Khattab" userId="c83b1e15-36f3-4f46-aceb-05aac24c545e" providerId="ADAL" clId="{765E29AF-DB58-4025-A9E7-1BD6AAD1841B}" dt="2021-02-15T07:02:08.436" v="2660"/>
          <ac:inkMkLst>
            <pc:docMk/>
            <pc:sldMk cId="1935348080" sldId="1900"/>
            <ac:inkMk id="462" creationId="{F405DC88-8860-4A8F-A649-DC9213147E2F}"/>
          </ac:inkMkLst>
        </pc:inkChg>
      </pc:sldChg>
      <pc:sldChg chg="add del">
        <pc:chgData name="Sherif Khattab" userId="c83b1e15-36f3-4f46-aceb-05aac24c545e" providerId="ADAL" clId="{765E29AF-DB58-4025-A9E7-1BD6AAD1841B}" dt="2021-02-15T07:02:13.670" v="2662"/>
        <pc:sldMkLst>
          <pc:docMk/>
          <pc:sldMk cId="962549822" sldId="1901"/>
        </pc:sldMkLst>
      </pc:sldChg>
      <pc:sldChg chg="add del">
        <pc:chgData name="Sherif Khattab" userId="c83b1e15-36f3-4f46-aceb-05aac24c545e" providerId="ADAL" clId="{765E29AF-DB58-4025-A9E7-1BD6AAD1841B}" dt="2021-02-15T07:02:19.039" v="2664"/>
        <pc:sldMkLst>
          <pc:docMk/>
          <pc:sldMk cId="2366622877" sldId="1901"/>
        </pc:sldMkLst>
      </pc:sldChg>
      <pc:sldChg chg="addSp delSp modSp add mod">
        <pc:chgData name="Sherif Khattab" userId="c83b1e15-36f3-4f46-aceb-05aac24c545e" providerId="ADAL" clId="{765E29AF-DB58-4025-A9E7-1BD6AAD1841B}" dt="2021-02-15T07:02:50.512" v="2671"/>
        <pc:sldMkLst>
          <pc:docMk/>
          <pc:sldMk cId="2639662287" sldId="1901"/>
        </pc:sldMkLst>
        <pc:grpChg chg="mod">
          <ac:chgData name="Sherif Khattab" userId="c83b1e15-36f3-4f46-aceb-05aac24c545e" providerId="ADAL" clId="{765E29AF-DB58-4025-A9E7-1BD6AAD1841B}" dt="2021-02-15T07:02:50.512" v="2671"/>
          <ac:grpSpMkLst>
            <pc:docMk/>
            <pc:sldMk cId="2639662287" sldId="1901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2:38.511" v="2666" actId="478"/>
          <ac:inkMkLst>
            <pc:docMk/>
            <pc:sldMk cId="2639662287" sldId="1901"/>
            <ac:inkMk id="57" creationId="{D6C28D04-54BD-4ED3-84A9-EB246A7A3D23}"/>
          </ac:inkMkLst>
        </pc:inkChg>
        <pc:inkChg chg="add">
          <ac:chgData name="Sherif Khattab" userId="c83b1e15-36f3-4f46-aceb-05aac24c545e" providerId="ADAL" clId="{765E29AF-DB58-4025-A9E7-1BD6AAD1841B}" dt="2021-02-15T07:02:45.562" v="2667" actId="9405"/>
          <ac:inkMkLst>
            <pc:docMk/>
            <pc:sldMk cId="2639662287" sldId="1901"/>
            <ac:inkMk id="59" creationId="{86C55612-68A6-46CD-BD4C-C0CC462FB827}"/>
          </ac:inkMkLst>
        </pc:inkChg>
        <pc:inkChg chg="add">
          <ac:chgData name="Sherif Khattab" userId="c83b1e15-36f3-4f46-aceb-05aac24c545e" providerId="ADAL" clId="{765E29AF-DB58-4025-A9E7-1BD6AAD1841B}" dt="2021-02-15T07:02:48.290" v="2668" actId="9405"/>
          <ac:inkMkLst>
            <pc:docMk/>
            <pc:sldMk cId="2639662287" sldId="1901"/>
            <ac:inkMk id="60" creationId="{153D310C-702E-4452-B40E-221F1BBCCCEC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1" creationId="{06CD256C-C29F-4904-AE6E-00F74883A068}"/>
          </ac:inkMkLst>
        </pc:inkChg>
        <pc:inkChg chg="add mod">
          <ac:chgData name="Sherif Khattab" userId="c83b1e15-36f3-4f46-aceb-05aac24c545e" providerId="ADAL" clId="{765E29AF-DB58-4025-A9E7-1BD6AAD1841B}" dt="2021-02-15T07:02:50.512" v="2671"/>
          <ac:inkMkLst>
            <pc:docMk/>
            <pc:sldMk cId="2639662287" sldId="1901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3:10.432" v="2678"/>
        <pc:sldMkLst>
          <pc:docMk/>
          <pc:sldMk cId="2509558345" sldId="1902"/>
        </pc:sldMkLst>
        <pc:grpChg chg="mod">
          <ac:chgData name="Sherif Khattab" userId="c83b1e15-36f3-4f46-aceb-05aac24c545e" providerId="ADAL" clId="{765E29AF-DB58-4025-A9E7-1BD6AAD1841B}" dt="2021-02-15T07:03:10.432" v="2678"/>
          <ac:grpSpMkLst>
            <pc:docMk/>
            <pc:sldMk cId="2509558345" sldId="1902"/>
            <ac:grpSpMk id="467" creationId="{D588FA98-16D8-4033-A645-7008238648AC}"/>
          </ac:grpSpMkLst>
        </pc:grpChg>
        <pc:inkChg chg="add">
          <ac:chgData name="Sherif Khattab" userId="c83b1e15-36f3-4f46-aceb-05aac24c545e" providerId="ADAL" clId="{765E29AF-DB58-4025-A9E7-1BD6AAD1841B}" dt="2021-02-15T07:03:03.606" v="2674" actId="9405"/>
          <ac:inkMkLst>
            <pc:docMk/>
            <pc:sldMk cId="2509558345" sldId="1902"/>
            <ac:inkMk id="57" creationId="{D2D91310-953E-452B-BC8D-26C769103610}"/>
          </ac:inkMkLst>
        </pc:inkChg>
        <pc:inkChg chg="del">
          <ac:chgData name="Sherif Khattab" userId="c83b1e15-36f3-4f46-aceb-05aac24c545e" providerId="ADAL" clId="{765E29AF-DB58-4025-A9E7-1BD6AAD1841B}" dt="2021-02-15T07:02:59.942" v="2673" actId="478"/>
          <ac:inkMkLst>
            <pc:docMk/>
            <pc:sldMk cId="2509558345" sldId="1902"/>
            <ac:inkMk id="59" creationId="{86C55612-68A6-46CD-BD4C-C0CC462FB827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4" creationId="{0FFE027D-9F8A-4DD5-A446-C47CAD212192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5" creationId="{009D10C8-4C95-4B7C-B402-DD2263B70286}"/>
          </ac:inkMkLst>
        </pc:inkChg>
        <pc:inkChg chg="add mod">
          <ac:chgData name="Sherif Khattab" userId="c83b1e15-36f3-4f46-aceb-05aac24c545e" providerId="ADAL" clId="{765E29AF-DB58-4025-A9E7-1BD6AAD1841B}" dt="2021-02-15T07:03:10.432" v="2678"/>
          <ac:inkMkLst>
            <pc:docMk/>
            <pc:sldMk cId="2509558345" sldId="1902"/>
            <ac:inkMk id="466" creationId="{9BB3A792-FEBE-4F24-B911-98C4AE465850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56.686" v="2699"/>
        <pc:sldMkLst>
          <pc:docMk/>
          <pc:sldMk cId="2673909929" sldId="1903"/>
        </pc:sldMkLst>
        <pc:grpChg chg="del mod">
          <ac:chgData name="Sherif Khattab" userId="c83b1e15-36f3-4f46-aceb-05aac24c545e" providerId="ADAL" clId="{765E29AF-DB58-4025-A9E7-1BD6AAD1841B}" dt="2021-02-15T07:04:56.164" v="2698"/>
          <ac:grpSpMkLst>
            <pc:docMk/>
            <pc:sldMk cId="2673909929" sldId="1903"/>
            <ac:grpSpMk id="451" creationId="{5CABA9E5-9BBF-426A-A054-B715D82FDDB7}"/>
          </ac:grpSpMkLst>
        </pc:grpChg>
        <pc:inkChg chg="del">
          <ac:chgData name="Sherif Khattab" userId="c83b1e15-36f3-4f46-aceb-05aac24c545e" providerId="ADAL" clId="{765E29AF-DB58-4025-A9E7-1BD6AAD1841B}" dt="2021-02-15T07:03:16.991" v="2680" actId="478"/>
          <ac:inkMkLst>
            <pc:docMk/>
            <pc:sldMk cId="2673909929" sldId="1903"/>
            <ac:inkMk id="57" creationId="{D2D91310-953E-452B-BC8D-26C769103610}"/>
          </ac:inkMkLst>
        </pc:inkChg>
        <pc:inkChg chg="add">
          <ac:chgData name="Sherif Khattab" userId="c83b1e15-36f3-4f46-aceb-05aac24c545e" providerId="ADAL" clId="{765E29AF-DB58-4025-A9E7-1BD6AAD1841B}" dt="2021-02-15T07:03:19.264" v="2681" actId="9405"/>
          <ac:inkMkLst>
            <pc:docMk/>
            <pc:sldMk cId="2673909929" sldId="1903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4:55.374" v="2697"/>
          <ac:inkMkLst>
            <pc:docMk/>
            <pc:sldMk cId="2673909929" sldId="1903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4:56.686" v="2699"/>
          <ac:inkMkLst>
            <pc:docMk/>
            <pc:sldMk cId="2673909929" sldId="1903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4:56.164" v="2698"/>
          <ac:inkMkLst>
            <pc:docMk/>
            <pc:sldMk cId="2673909929" sldId="1903"/>
            <ac:inkMk id="62" creationId="{5A30AD6A-56D0-4AF6-84F6-98749AA2D2A6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4:46.733" v="2696"/>
        <pc:sldMkLst>
          <pc:docMk/>
          <pc:sldMk cId="539573288" sldId="1904"/>
        </pc:sldMkLst>
        <pc:grpChg chg="del mod">
          <ac:chgData name="Sherif Khattab" userId="c83b1e15-36f3-4f46-aceb-05aac24c545e" providerId="ADAL" clId="{765E29AF-DB58-4025-A9E7-1BD6AAD1841B}" dt="2021-02-15T07:04:46.732" v="2695"/>
          <ac:grpSpMkLst>
            <pc:docMk/>
            <pc:sldMk cId="539573288" sldId="1904"/>
            <ac:grpSpMk id="451" creationId="{5CABA9E5-9BBF-426A-A054-B715D82FDDB7}"/>
          </ac:grpSpMkLst>
        </pc:grpChg>
        <pc:grpChg chg="del">
          <ac:chgData name="Sherif Khattab" userId="c83b1e15-36f3-4f46-aceb-05aac24c545e" providerId="ADAL" clId="{765E29AF-DB58-4025-A9E7-1BD6AAD1841B}" dt="2021-02-15T07:03:44.191" v="2683" actId="478"/>
          <ac:grpSpMkLst>
            <pc:docMk/>
            <pc:sldMk cId="539573288" sldId="1904"/>
            <ac:grpSpMk id="463" creationId="{7284CAB4-292C-4C0D-BBF7-A44DD92C8FB2}"/>
          </ac:grpSpMkLst>
        </pc:grpChg>
        <pc:grpChg chg="mod">
          <ac:chgData name="Sherif Khattab" userId="c83b1e15-36f3-4f46-aceb-05aac24c545e" providerId="ADAL" clId="{765E29AF-DB58-4025-A9E7-1BD6AAD1841B}" dt="2021-02-15T07:03:48.262" v="2687"/>
          <ac:grpSpMkLst>
            <pc:docMk/>
            <pc:sldMk cId="539573288" sldId="1904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3:53.359" v="2690"/>
          <ac:grpSpMkLst>
            <pc:docMk/>
            <pc:sldMk cId="539573288" sldId="1904"/>
            <ac:grpSpMk id="473" creationId="{871AEE87-3A10-4BA9-94DD-2603DF3F02D3}"/>
          </ac:grpSpMkLst>
        </pc:grp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46.487" v="2694"/>
          <ac:inkMkLst>
            <pc:docMk/>
            <pc:sldMk cId="539573288" sldId="1904"/>
            <ac:inkMk id="60" creationId="{153D310C-702E-4452-B40E-221F1BBCCCEC}"/>
          </ac:inkMkLst>
        </pc:inkChg>
        <pc:inkChg chg="del">
          <ac:chgData name="Sherif Khattab" userId="c83b1e15-36f3-4f46-aceb-05aac24c545e" providerId="ADAL" clId="{765E29AF-DB58-4025-A9E7-1BD6AAD1841B}" dt="2021-02-15T07:04:46.732" v="2695"/>
          <ac:inkMkLst>
            <pc:docMk/>
            <pc:sldMk cId="539573288" sldId="1904"/>
            <ac:inkMk id="61" creationId="{06CD256C-C29F-4904-AE6E-00F74883A068}"/>
          </ac:inkMkLst>
        </pc:inkChg>
        <pc:inkChg chg="del mod">
          <ac:chgData name="Sherif Khattab" userId="c83b1e15-36f3-4f46-aceb-05aac24c545e" providerId="ADAL" clId="{765E29AF-DB58-4025-A9E7-1BD6AAD1841B}" dt="2021-02-15T07:04:46.733" v="2696"/>
          <ac:inkMkLst>
            <pc:docMk/>
            <pc:sldMk cId="539573288" sldId="1904"/>
            <ac:inkMk id="62" creationId="{5A30AD6A-56D0-4AF6-84F6-98749AA2D2A6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8" creationId="{AD8A6603-A574-4550-89C3-58550E790702}"/>
          </ac:inkMkLst>
        </pc:inkChg>
        <pc:inkChg chg="add mod">
          <ac:chgData name="Sherif Khattab" userId="c83b1e15-36f3-4f46-aceb-05aac24c545e" providerId="ADAL" clId="{765E29AF-DB58-4025-A9E7-1BD6AAD1841B}" dt="2021-02-15T07:03:48.262" v="2687"/>
          <ac:inkMkLst>
            <pc:docMk/>
            <pc:sldMk cId="539573288" sldId="1904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1" creationId="{EB416D3F-255D-4491-8E1D-982CF011D74B}"/>
          </ac:inkMkLst>
        </pc:inkChg>
        <pc:inkChg chg="add mod">
          <ac:chgData name="Sherif Khattab" userId="c83b1e15-36f3-4f46-aceb-05aac24c545e" providerId="ADAL" clId="{765E29AF-DB58-4025-A9E7-1BD6AAD1841B}" dt="2021-02-15T07:03:53.359" v="2690"/>
          <ac:inkMkLst>
            <pc:docMk/>
            <pc:sldMk cId="539573288" sldId="1904"/>
            <ac:inkMk id="472" creationId="{37EC12AC-9272-4825-8FA6-191C7B3CA3B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6.358" v="2725"/>
        <pc:sldMkLst>
          <pc:docMk/>
          <pc:sldMk cId="766369650" sldId="1905"/>
        </pc:sldMkLst>
        <pc:grpChg chg="del mod">
          <ac:chgData name="Sherif Khattab" userId="c83b1e15-36f3-4f46-aceb-05aac24c545e" providerId="ADAL" clId="{765E29AF-DB58-4025-A9E7-1BD6AAD1841B}" dt="2021-02-15T07:05:09.058" v="2701"/>
          <ac:grpSpMkLst>
            <pc:docMk/>
            <pc:sldMk cId="766369650" sldId="1905"/>
            <ac:grpSpMk id="451" creationId="{5CABA9E5-9BBF-426A-A054-B715D82FDDB7}"/>
          </ac:grpSpMkLst>
        </pc:grpChg>
        <pc:grpChg chg="mod">
          <ac:chgData name="Sherif Khattab" userId="c83b1e15-36f3-4f46-aceb-05aac24c545e" providerId="ADAL" clId="{765E29AF-DB58-4025-A9E7-1BD6AAD1841B}" dt="2021-02-15T07:06:06.358" v="2725"/>
          <ac:grpSpMkLst>
            <pc:docMk/>
            <pc:sldMk cId="766369650" sldId="1905"/>
            <ac:grpSpMk id="460" creationId="{C8F1DF29-BA22-4D16-925D-44B874F13484}"/>
          </ac:grpSpMkLst>
        </pc:grpChg>
        <pc:grpChg chg="del mod">
          <ac:chgData name="Sherif Khattab" userId="c83b1e15-36f3-4f46-aceb-05aac24c545e" providerId="ADAL" clId="{765E29AF-DB58-4025-A9E7-1BD6AAD1841B}" dt="2021-02-15T07:05:13.197" v="2704"/>
          <ac:grpSpMkLst>
            <pc:docMk/>
            <pc:sldMk cId="766369650" sldId="1905"/>
            <ac:grpSpMk id="470" creationId="{6BD48249-536F-495F-ADE7-EB974513BC74}"/>
          </ac:grpSpMkLst>
        </pc:grpChg>
        <pc:grpChg chg="mod">
          <ac:chgData name="Sherif Khattab" userId="c83b1e15-36f3-4f46-aceb-05aac24c545e" providerId="ADAL" clId="{765E29AF-DB58-4025-A9E7-1BD6AAD1841B}" dt="2021-02-15T07:05:21.137" v="2709"/>
          <ac:grpSpMkLst>
            <pc:docMk/>
            <pc:sldMk cId="766369650" sldId="1905"/>
            <ac:grpSpMk id="474" creationId="{064128E3-C815-42D9-841E-5763C58A3745}"/>
          </ac:grpSpMkLst>
        </pc:grpChg>
        <pc:grpChg chg="mod">
          <ac:chgData name="Sherif Khattab" userId="c83b1e15-36f3-4f46-aceb-05aac24c545e" providerId="ADAL" clId="{765E29AF-DB58-4025-A9E7-1BD6AAD1841B}" dt="2021-02-15T07:05:27.974" v="2712"/>
          <ac:grpSpMkLst>
            <pc:docMk/>
            <pc:sldMk cId="766369650" sldId="1905"/>
            <ac:grpSpMk id="477" creationId="{034F22A4-FC62-4F70-81D0-374EED19ECE5}"/>
          </ac:grpSpMkLst>
        </pc:grpChg>
        <pc:inkChg chg="del mod">
          <ac:chgData name="Sherif Khattab" userId="c83b1e15-36f3-4f46-aceb-05aac24c545e" providerId="ADAL" clId="{765E29AF-DB58-4025-A9E7-1BD6AAD1841B}" dt="2021-02-15T07:05:14.005" v="2705"/>
          <ac:inkMkLst>
            <pc:docMk/>
            <pc:sldMk cId="766369650" sldId="1905"/>
            <ac:inkMk id="57" creationId="{1A309816-C666-4D0C-8BBF-6660E2B86C6C}"/>
          </ac:inkMkLst>
        </pc:inkChg>
        <pc:inkChg chg="del">
          <ac:chgData name="Sherif Khattab" userId="c83b1e15-36f3-4f46-aceb-05aac24c545e" providerId="ADAL" clId="{765E29AF-DB58-4025-A9E7-1BD6AAD1841B}" dt="2021-02-15T07:04:36.894" v="2692" actId="478"/>
          <ac:inkMkLst>
            <pc:docMk/>
            <pc:sldMk cId="766369650" sldId="1905"/>
            <ac:inkMk id="59" creationId="{9BF108D4-C634-4A59-9063-8B03413136B4}"/>
          </ac:inkMkLst>
        </pc:inkChg>
        <pc:inkChg chg="del">
          <ac:chgData name="Sherif Khattab" userId="c83b1e15-36f3-4f46-aceb-05aac24c545e" providerId="ADAL" clId="{765E29AF-DB58-4025-A9E7-1BD6AAD1841B}" dt="2021-02-15T07:05:08.675" v="2700"/>
          <ac:inkMkLst>
            <pc:docMk/>
            <pc:sldMk cId="766369650" sldId="1905"/>
            <ac:inkMk id="60" creationId="{153D310C-702E-4452-B40E-221F1BBCCCEC}"/>
          </ac:inkMkLst>
        </pc:inkChg>
        <pc:inkChg chg="del mod">
          <ac:chgData name="Sherif Khattab" userId="c83b1e15-36f3-4f46-aceb-05aac24c545e" providerId="ADAL" clId="{765E29AF-DB58-4025-A9E7-1BD6AAD1841B}" dt="2021-02-15T07:05:09.059" v="2702"/>
          <ac:inkMkLst>
            <pc:docMk/>
            <pc:sldMk cId="766369650" sldId="1905"/>
            <ac:inkMk id="61" creationId="{06CD256C-C29F-4904-AE6E-00F74883A068}"/>
          </ac:inkMkLst>
        </pc:inkChg>
        <pc:inkChg chg="del">
          <ac:chgData name="Sherif Khattab" userId="c83b1e15-36f3-4f46-aceb-05aac24c545e" providerId="ADAL" clId="{765E29AF-DB58-4025-A9E7-1BD6AAD1841B}" dt="2021-02-15T07:05:09.058" v="2701"/>
          <ac:inkMkLst>
            <pc:docMk/>
            <pc:sldMk cId="766369650" sldId="1905"/>
            <ac:inkMk id="62" creationId="{5A30AD6A-56D0-4AF6-84F6-98749AA2D2A6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0" creationId="{023CE76D-5084-4E0F-A2AB-08E2D8F7442F}"/>
          </ac:inkMkLst>
        </pc:inkChg>
        <pc:inkChg chg="del mod">
          <ac:chgData name="Sherif Khattab" userId="c83b1e15-36f3-4f46-aceb-05aac24c545e" providerId="ADAL" clId="{765E29AF-DB58-4025-A9E7-1BD6AAD1841B}" dt="2021-02-15T07:06:06.358" v="2725"/>
          <ac:inkMkLst>
            <pc:docMk/>
            <pc:sldMk cId="766369650" sldId="1905"/>
            <ac:inkMk id="452" creationId="{049088DA-525C-4D58-BEB3-883A0AB332F0}"/>
          </ac:inkMkLst>
        </pc:inkChg>
        <pc:inkChg chg="del">
          <ac:chgData name="Sherif Khattab" userId="c83b1e15-36f3-4f46-aceb-05aac24c545e" providerId="ADAL" clId="{765E29AF-DB58-4025-A9E7-1BD6AAD1841B}" dt="2021-02-15T07:06:05.874" v="2724"/>
          <ac:inkMkLst>
            <pc:docMk/>
            <pc:sldMk cId="766369650" sldId="1905"/>
            <ac:inkMk id="453" creationId="{7EB03B62-6FEF-4044-B772-09F3CF9FA553}"/>
          </ac:inkMkLst>
        </pc:inkChg>
        <pc:inkChg chg="add">
          <ac:chgData name="Sherif Khattab" userId="c83b1e15-36f3-4f46-aceb-05aac24c545e" providerId="ADAL" clId="{765E29AF-DB58-4025-A9E7-1BD6AAD1841B}" dt="2021-02-15T07:04:40.270" v="2693" actId="9405"/>
          <ac:inkMkLst>
            <pc:docMk/>
            <pc:sldMk cId="766369650" sldId="1905"/>
            <ac:inkMk id="454" creationId="{BD081C7A-201F-4BA7-9A4C-E9802F21DD47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55" creationId="{9F09F133-C792-4187-B6E2-2A8B2F5D79BD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2" creationId="{4C11E785-0E76-474D-82C8-9E3638705FDE}"/>
          </ac:inkMkLst>
        </pc:inkChg>
        <pc:inkChg chg="add mod">
          <ac:chgData name="Sherif Khattab" userId="c83b1e15-36f3-4f46-aceb-05aac24c545e" providerId="ADAL" clId="{765E29AF-DB58-4025-A9E7-1BD6AAD1841B}" dt="2021-02-15T07:05:21.137" v="2709"/>
          <ac:inkMkLst>
            <pc:docMk/>
            <pc:sldMk cId="766369650" sldId="1905"/>
            <ac:inkMk id="463" creationId="{B63400CB-DE91-408A-A42D-5C7AD44E9F75}"/>
          </ac:inkMkLst>
        </pc:inkChg>
        <pc:inkChg chg="del mod">
          <ac:chgData name="Sherif Khattab" userId="c83b1e15-36f3-4f46-aceb-05aac24c545e" providerId="ADAL" clId="{765E29AF-DB58-4025-A9E7-1BD6AAD1841B}" dt="2021-02-15T07:05:13.197" v="2704"/>
          <ac:inkMkLst>
            <pc:docMk/>
            <pc:sldMk cId="766369650" sldId="1905"/>
            <ac:inkMk id="468" creationId="{AD8A6603-A574-4550-89C3-58550E790702}"/>
          </ac:inkMkLst>
        </pc:inkChg>
        <pc:inkChg chg="del">
          <ac:chgData name="Sherif Khattab" userId="c83b1e15-36f3-4f46-aceb-05aac24c545e" providerId="ADAL" clId="{765E29AF-DB58-4025-A9E7-1BD6AAD1841B}" dt="2021-02-15T07:05:12.866" v="2703"/>
          <ac:inkMkLst>
            <pc:docMk/>
            <pc:sldMk cId="766369650" sldId="1905"/>
            <ac:inkMk id="469" creationId="{89C290DB-3C37-4EB2-8A0A-1867E59E6823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5" creationId="{BCBC5C3C-4B70-431E-A9F8-3A32AC78CB79}"/>
          </ac:inkMkLst>
        </pc:inkChg>
        <pc:inkChg chg="add mod">
          <ac:chgData name="Sherif Khattab" userId="c83b1e15-36f3-4f46-aceb-05aac24c545e" providerId="ADAL" clId="{765E29AF-DB58-4025-A9E7-1BD6AAD1841B}" dt="2021-02-15T07:05:27.974" v="2712"/>
          <ac:inkMkLst>
            <pc:docMk/>
            <pc:sldMk cId="766369650" sldId="1905"/>
            <ac:inkMk id="476" creationId="{8AEFBF42-BE55-4B92-A39D-41BAB3BD0D8D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09.297" v="2727"/>
        <pc:sldMkLst>
          <pc:docMk/>
          <pc:sldMk cId="3759982674" sldId="1906"/>
        </pc:sldMkLst>
        <pc:grpChg chg="mod">
          <ac:chgData name="Sherif Khattab" userId="c83b1e15-36f3-4f46-aceb-05aac24c545e" providerId="ADAL" clId="{765E29AF-DB58-4025-A9E7-1BD6AAD1841B}" dt="2021-02-15T07:05:47.060" v="2720"/>
          <ac:grpSpMkLst>
            <pc:docMk/>
            <pc:sldMk cId="3759982674" sldId="1906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6:09.297" v="2727"/>
          <ac:grpSpMkLst>
            <pc:docMk/>
            <pc:sldMk cId="3759982674" sldId="1906"/>
            <ac:grpSpMk id="460" creationId="{C8F1DF29-BA22-4D16-925D-44B874F13484}"/>
          </ac:grpSpMkLst>
        </pc:grpChg>
        <pc:grpChg chg="del">
          <ac:chgData name="Sherif Khattab" userId="c83b1e15-36f3-4f46-aceb-05aac24c545e" providerId="ADAL" clId="{765E29AF-DB58-4025-A9E7-1BD6AAD1841B}" dt="2021-02-15T07:05:43.191" v="2716" actId="478"/>
          <ac:grpSpMkLst>
            <pc:docMk/>
            <pc:sldMk cId="3759982674" sldId="1906"/>
            <ac:grpSpMk id="474" creationId="{064128E3-C815-42D9-841E-5763C58A3745}"/>
          </ac:grpSpMkLst>
        </pc:grpChg>
        <pc:inkChg chg="add">
          <ac:chgData name="Sherif Khattab" userId="c83b1e15-36f3-4f46-aceb-05aac24c545e" providerId="ADAL" clId="{765E29AF-DB58-4025-A9E7-1BD6AAD1841B}" dt="2021-02-15T07:05:39.357" v="2715" actId="9405"/>
          <ac:inkMkLst>
            <pc:docMk/>
            <pc:sldMk cId="3759982674" sldId="1906"/>
            <ac:inkMk id="57" creationId="{BAD7C133-D732-43BD-A7EF-DBC10FEA41A1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59" creationId="{3F193140-EB74-4000-BE07-6E93845D0F6B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0" creationId="{2864C2C6-3EF3-4D14-B8A8-9AA7215FB56E}"/>
          </ac:inkMkLst>
        </pc:inkChg>
        <pc:inkChg chg="add mod">
          <ac:chgData name="Sherif Khattab" userId="c83b1e15-36f3-4f46-aceb-05aac24c545e" providerId="ADAL" clId="{765E29AF-DB58-4025-A9E7-1BD6AAD1841B}" dt="2021-02-15T07:05:47.060" v="2720"/>
          <ac:inkMkLst>
            <pc:docMk/>
            <pc:sldMk cId="3759982674" sldId="1906"/>
            <ac:inkMk id="61" creationId="{E3CB6F0D-23C3-45C0-87A6-D44FCD386454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0" creationId="{023CE76D-5084-4E0F-A2AB-08E2D8F7442F}"/>
          </ac:inkMkLst>
        </pc:inkChg>
        <pc:inkChg chg="del">
          <ac:chgData name="Sherif Khattab" userId="c83b1e15-36f3-4f46-aceb-05aac24c545e" providerId="ADAL" clId="{765E29AF-DB58-4025-A9E7-1BD6AAD1841B}" dt="2021-02-15T07:06:08.944" v="2726"/>
          <ac:inkMkLst>
            <pc:docMk/>
            <pc:sldMk cId="3759982674" sldId="1906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09.297" v="2727"/>
          <ac:inkMkLst>
            <pc:docMk/>
            <pc:sldMk cId="3759982674" sldId="1906"/>
            <ac:inkMk id="453" creationId="{7EB03B62-6FEF-4044-B772-09F3CF9FA553}"/>
          </ac:inkMkLst>
        </pc:inkChg>
        <pc:inkChg chg="del">
          <ac:chgData name="Sherif Khattab" userId="c83b1e15-36f3-4f46-aceb-05aac24c545e" providerId="ADAL" clId="{765E29AF-DB58-4025-A9E7-1BD6AAD1841B}" dt="2021-02-15T07:05:36.680" v="2714" actId="478"/>
          <ac:inkMkLst>
            <pc:docMk/>
            <pc:sldMk cId="3759982674" sldId="1906"/>
            <ac:inkMk id="454" creationId="{BD081C7A-201F-4BA7-9A4C-E9802F21DD4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20.565" v="2733"/>
        <pc:sldMkLst>
          <pc:docMk/>
          <pc:sldMk cId="1229419838" sldId="1907"/>
        </pc:sldMkLst>
        <pc:grpChg chg="mod">
          <ac:chgData name="Sherif Khattab" userId="c83b1e15-36f3-4f46-aceb-05aac24c545e" providerId="ADAL" clId="{765E29AF-DB58-4025-A9E7-1BD6AAD1841B}" dt="2021-02-15T07:06:11.873" v="2729"/>
          <ac:grpSpMkLst>
            <pc:docMk/>
            <pc:sldMk cId="1229419838" sldId="1907"/>
            <ac:grpSpMk id="460" creationId="{C8F1DF29-BA22-4D16-925D-44B874F13484}"/>
          </ac:grpSpMkLst>
        </pc:grpChg>
        <pc:grpChg chg="mod">
          <ac:chgData name="Sherif Khattab" userId="c83b1e15-36f3-4f46-aceb-05aac24c545e" providerId="ADAL" clId="{765E29AF-DB58-4025-A9E7-1BD6AAD1841B}" dt="2021-02-15T07:06:20.565" v="2733"/>
          <ac:grpSpMkLst>
            <pc:docMk/>
            <pc:sldMk cId="1229419838" sldId="1907"/>
            <ac:grpSpMk id="463" creationId="{78EA3464-7A3E-410E-B6AC-3F50FEAA748F}"/>
          </ac:grpSpMkLst>
        </pc:grpChg>
        <pc:inkChg chg="del">
          <ac:chgData name="Sherif Khattab" userId="c83b1e15-36f3-4f46-aceb-05aac24c545e" providerId="ADAL" clId="{765E29AF-DB58-4025-A9E7-1BD6AAD1841B}" dt="2021-02-15T07:05:53.740" v="2722" actId="478"/>
          <ac:inkMkLst>
            <pc:docMk/>
            <pc:sldMk cId="1229419838" sldId="1907"/>
            <ac:inkMk id="57" creationId="{BAD7C133-D732-43BD-A7EF-DBC10FEA41A1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8" creationId="{9767523D-304D-4283-A6FE-35BE3C7E5AFD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49" creationId="{9B987A8E-C4DD-403F-85DE-AF6418891A39}"/>
          </ac:inkMkLst>
        </pc:inkChg>
        <pc:inkChg chg="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0" creationId="{023CE76D-5084-4E0F-A2AB-08E2D8F7442F}"/>
          </ac:inkMkLst>
        </pc:inkChg>
        <pc:inkChg chg="add">
          <ac:chgData name="Sherif Khattab" userId="c83b1e15-36f3-4f46-aceb-05aac24c545e" providerId="ADAL" clId="{765E29AF-DB58-4025-A9E7-1BD6AAD1841B}" dt="2021-02-15T07:05:57.788" v="2723" actId="9405"/>
          <ac:inkMkLst>
            <pc:docMk/>
            <pc:sldMk cId="1229419838" sldId="1907"/>
            <ac:inkMk id="451" creationId="{6D4349C0-342A-49CE-A894-166163DED8CB}"/>
          </ac:inkMkLst>
        </pc:inkChg>
        <pc:inkChg chg="del">
          <ac:chgData name="Sherif Khattab" userId="c83b1e15-36f3-4f46-aceb-05aac24c545e" providerId="ADAL" clId="{765E29AF-DB58-4025-A9E7-1BD6AAD1841B}" dt="2021-02-15T07:06:11.540" v="2728"/>
          <ac:inkMkLst>
            <pc:docMk/>
            <pc:sldMk cId="1229419838" sldId="1907"/>
            <ac:inkMk id="452" creationId="{049088DA-525C-4D58-BEB3-883A0AB332F0}"/>
          </ac:inkMkLst>
        </pc:inkChg>
        <pc:inkChg chg="del mod">
          <ac:chgData name="Sherif Khattab" userId="c83b1e15-36f3-4f46-aceb-05aac24c545e" providerId="ADAL" clId="{765E29AF-DB58-4025-A9E7-1BD6AAD1841B}" dt="2021-02-15T07:06:11.873" v="2729"/>
          <ac:inkMkLst>
            <pc:docMk/>
            <pc:sldMk cId="1229419838" sldId="1907"/>
            <ac:inkMk id="453" creationId="{7EB03B62-6FEF-4044-B772-09F3CF9FA553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4" creationId="{91AC8255-A908-4F14-9B14-0EB1B1B34A3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55" creationId="{271F68C0-C2A6-4381-9CCF-9A422E239D78}"/>
          </ac:inkMkLst>
        </pc:inkChg>
        <pc:inkChg chg="add mod">
          <ac:chgData name="Sherif Khattab" userId="c83b1e15-36f3-4f46-aceb-05aac24c545e" providerId="ADAL" clId="{765E29AF-DB58-4025-A9E7-1BD6AAD1841B}" dt="2021-02-15T07:06:20.565" v="2733"/>
          <ac:inkMkLst>
            <pc:docMk/>
            <pc:sldMk cId="1229419838" sldId="1907"/>
            <ac:inkMk id="462" creationId="{D281A63E-651D-488B-AF34-8587C6EC4398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6:43.727" v="2743"/>
        <pc:sldMkLst>
          <pc:docMk/>
          <pc:sldMk cId="2388665405" sldId="1908"/>
        </pc:sldMkLst>
        <pc:grpChg chg="del mod">
          <ac:chgData name="Sherif Khattab" userId="c83b1e15-36f3-4f46-aceb-05aac24c545e" providerId="ADAL" clId="{765E29AF-DB58-4025-A9E7-1BD6AAD1841B}" dt="2021-02-15T07:06:35.908" v="2738"/>
          <ac:grpSpMkLst>
            <pc:docMk/>
            <pc:sldMk cId="2388665405" sldId="1908"/>
            <ac:grpSpMk id="463" creationId="{78EA3464-7A3E-410E-B6AC-3F50FEAA748F}"/>
          </ac:grpSpMkLst>
        </pc:grpChg>
        <pc:grpChg chg="mod">
          <ac:chgData name="Sherif Khattab" userId="c83b1e15-36f3-4f46-aceb-05aac24c545e" providerId="ADAL" clId="{765E29AF-DB58-4025-A9E7-1BD6AAD1841B}" dt="2021-02-15T07:06:43.727" v="2743"/>
          <ac:grpSpMkLst>
            <pc:docMk/>
            <pc:sldMk cId="2388665405" sldId="1908"/>
            <ac:grpSpMk id="469" creationId="{A9A8AD9F-3271-4CF8-B28A-C525E760DF41}"/>
          </ac:grpSpMkLst>
        </pc:grpChg>
        <pc:inkChg chg="add">
          <ac:chgData name="Sherif Khattab" userId="c83b1e15-36f3-4f46-aceb-05aac24c545e" providerId="ADAL" clId="{765E29AF-DB58-4025-A9E7-1BD6AAD1841B}" dt="2021-02-15T07:06:31.462" v="2736" actId="9405"/>
          <ac:inkMkLst>
            <pc:docMk/>
            <pc:sldMk cId="2388665405" sldId="1908"/>
            <ac:inkMk id="57" creationId="{14958979-2155-459F-B0AC-5B6553A08B95}"/>
          </ac:inkMkLst>
        </pc:inkChg>
        <pc:inkChg chg="del">
          <ac:chgData name="Sherif Khattab" userId="c83b1e15-36f3-4f46-aceb-05aac24c545e" providerId="ADAL" clId="{765E29AF-DB58-4025-A9E7-1BD6AAD1841B}" dt="2021-02-15T07:06:29.412" v="2735" actId="478"/>
          <ac:inkMkLst>
            <pc:docMk/>
            <pc:sldMk cId="2388665405" sldId="1908"/>
            <ac:inkMk id="451" creationId="{6D4349C0-342A-49CE-A894-166163DED8CB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2" creationId="{1D9A9AFE-0B2C-46CF-A34F-78781DADF36A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53" creationId="{A5521308-2D31-489B-A4F3-B0DE1969246F}"/>
          </ac:inkMkLst>
        </pc:inkChg>
        <pc:inkChg chg="del">
          <ac:chgData name="Sherif Khattab" userId="c83b1e15-36f3-4f46-aceb-05aac24c545e" providerId="ADAL" clId="{765E29AF-DB58-4025-A9E7-1BD6AAD1841B}" dt="2021-02-15T07:06:35.611" v="2737"/>
          <ac:inkMkLst>
            <pc:docMk/>
            <pc:sldMk cId="2388665405" sldId="1908"/>
            <ac:inkMk id="454" creationId="{91AC8255-A908-4F14-9B14-0EB1B1B34A38}"/>
          </ac:inkMkLst>
        </pc:inkChg>
        <pc:inkChg chg="del mod">
          <ac:chgData name="Sherif Khattab" userId="c83b1e15-36f3-4f46-aceb-05aac24c545e" providerId="ADAL" clId="{765E29AF-DB58-4025-A9E7-1BD6AAD1841B}" dt="2021-02-15T07:06:39.770" v="2739"/>
          <ac:inkMkLst>
            <pc:docMk/>
            <pc:sldMk cId="2388665405" sldId="1908"/>
            <ac:inkMk id="455" creationId="{271F68C0-C2A6-4381-9CCF-9A422E239D78}"/>
          </ac:inkMkLst>
        </pc:inkChg>
        <pc:inkChg chg="del mod">
          <ac:chgData name="Sherif Khattab" userId="c83b1e15-36f3-4f46-aceb-05aac24c545e" providerId="ADAL" clId="{765E29AF-DB58-4025-A9E7-1BD6AAD1841B}" dt="2021-02-15T07:06:35.908" v="2738"/>
          <ac:inkMkLst>
            <pc:docMk/>
            <pc:sldMk cId="2388665405" sldId="1908"/>
            <ac:inkMk id="462" creationId="{D281A63E-651D-488B-AF34-8587C6EC4398}"/>
          </ac:inkMkLst>
        </pc:inkChg>
        <pc:inkChg chg="add mod">
          <ac:chgData name="Sherif Khattab" userId="c83b1e15-36f3-4f46-aceb-05aac24c545e" providerId="ADAL" clId="{765E29AF-DB58-4025-A9E7-1BD6AAD1841B}" dt="2021-02-15T07:06:43.727" v="2743"/>
          <ac:inkMkLst>
            <pc:docMk/>
            <pc:sldMk cId="2388665405" sldId="1908"/>
            <ac:inkMk id="468" creationId="{7282B2E2-8DDF-4349-8AD3-D8123B510757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09.647" v="2757" actId="9405"/>
        <pc:sldMkLst>
          <pc:docMk/>
          <pc:sldMk cId="979201267" sldId="1909"/>
        </pc:sldMkLst>
        <pc:grpChg chg="del">
          <ac:chgData name="Sherif Khattab" userId="c83b1e15-36f3-4f46-aceb-05aac24c545e" providerId="ADAL" clId="{765E29AF-DB58-4025-A9E7-1BD6AAD1841B}" dt="2021-02-15T07:07:01.123" v="2745" actId="478"/>
          <ac:grpSpMkLst>
            <pc:docMk/>
            <pc:sldMk cId="979201267" sldId="1909"/>
            <ac:grpSpMk id="62" creationId="{43E8D123-FE0F-44D7-B69A-6FF4F51EC18A}"/>
          </ac:grpSpMkLst>
        </pc:grpChg>
        <pc:grpChg chg="mod">
          <ac:chgData name="Sherif Khattab" userId="c83b1e15-36f3-4f46-aceb-05aac24c545e" providerId="ADAL" clId="{765E29AF-DB58-4025-A9E7-1BD6AAD1841B}" dt="2021-02-15T07:07:05.262" v="2749"/>
          <ac:grpSpMkLst>
            <pc:docMk/>
            <pc:sldMk cId="979201267" sldId="1909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09.268" v="2756"/>
          <ac:grpSpMkLst>
            <pc:docMk/>
            <pc:sldMk cId="979201267" sldId="1909"/>
            <ac:grpSpMk id="478" creationId="{7F904938-F314-4109-B7A7-D4E90265677E}"/>
          </ac:grpSpMkLst>
        </pc:grp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1" creationId="{41BFA373-6FA9-42DF-848D-E823A22367CB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4" creationId="{D5D94D21-DA04-43C8-B63E-2211758EB041}"/>
          </ac:inkMkLst>
        </pc:inkChg>
        <pc:inkChg chg="add mod">
          <ac:chgData name="Sherif Khattab" userId="c83b1e15-36f3-4f46-aceb-05aac24c545e" providerId="ADAL" clId="{765E29AF-DB58-4025-A9E7-1BD6AAD1841B}" dt="2021-02-15T07:07:05.262" v="2749"/>
          <ac:inkMkLst>
            <pc:docMk/>
            <pc:sldMk cId="979201267" sldId="1909"/>
            <ac:inkMk id="455" creationId="{41A76D27-1697-464D-BF49-E27BF28935A0}"/>
          </ac:inkMkLst>
        </pc:inkChg>
        <pc:inkChg chg="add del mod">
          <ac:chgData name="Sherif Khattab" userId="c83b1e15-36f3-4f46-aceb-05aac24c545e" providerId="ADAL" clId="{765E29AF-DB58-4025-A9E7-1BD6AAD1841B}" dt="2021-02-15T07:07:09.647" v="2757" actId="9405"/>
          <ac:inkMkLst>
            <pc:docMk/>
            <pc:sldMk cId="979201267" sldId="1909"/>
            <ac:inkMk id="463" creationId="{72ED646A-5F92-4706-84F3-79E48F688595}"/>
          </ac:inkMkLst>
        </pc:inkChg>
        <pc:inkChg chg="add del mod">
          <ac:chgData name="Sherif Khattab" userId="c83b1e15-36f3-4f46-aceb-05aac24c545e" providerId="ADAL" clId="{765E29AF-DB58-4025-A9E7-1BD6AAD1841B}" dt="2021-02-15T07:07:09.268" v="2756"/>
          <ac:inkMkLst>
            <pc:docMk/>
            <pc:sldMk cId="979201267" sldId="1909"/>
            <ac:inkMk id="470" creationId="{EB961911-39E7-45CC-8F8D-1404E5A82637}"/>
          </ac:inkMkLst>
        </pc:inkChg>
        <pc:inkChg chg="add del">
          <ac:chgData name="Sherif Khattab" userId="c83b1e15-36f3-4f46-aceb-05aac24c545e" providerId="ADAL" clId="{765E29AF-DB58-4025-A9E7-1BD6AAD1841B}" dt="2021-02-15T07:07:08.784" v="2753" actId="9405"/>
          <ac:inkMkLst>
            <pc:docMk/>
            <pc:sldMk cId="979201267" sldId="1909"/>
            <ac:inkMk id="474" creationId="{958AFB34-FEC3-489B-9C6F-0A906F7A76D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21.903" v="2765"/>
        <pc:sldMkLst>
          <pc:docMk/>
          <pc:sldMk cId="2723922862" sldId="1910"/>
        </pc:sldMkLst>
        <pc:grpChg chg="mod">
          <ac:chgData name="Sherif Khattab" userId="c83b1e15-36f3-4f46-aceb-05aac24c545e" providerId="ADAL" clId="{765E29AF-DB58-4025-A9E7-1BD6AAD1841B}" dt="2021-02-15T07:07:21.903" v="2765"/>
          <ac:grpSpMkLst>
            <pc:docMk/>
            <pc:sldMk cId="2723922862" sldId="1910"/>
            <ac:grpSpMk id="62" creationId="{5AE37B0E-B19C-4B4C-90CD-652C8F3E1AAE}"/>
          </ac:grpSpMkLst>
        </pc:grpChg>
        <pc:grpChg chg="del mod">
          <ac:chgData name="Sherif Khattab" userId="c83b1e15-36f3-4f46-aceb-05aac24c545e" providerId="ADAL" clId="{765E29AF-DB58-4025-A9E7-1BD6AAD1841B}" dt="2021-02-15T07:07:15.714" v="2760"/>
          <ac:grpSpMkLst>
            <pc:docMk/>
            <pc:sldMk cId="2723922862" sldId="1910"/>
            <ac:grpSpMk id="460" creationId="{C8F1DF29-BA22-4D16-925D-44B874F13484}"/>
          </ac:grpSpMkLst>
        </pc:grp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59" creationId="{E9B4E424-7C73-4AF8-873C-ECF0CC6E4065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0" creationId="{4A57A900-D7C8-4CF2-8A10-28AC0CFD69CF}"/>
          </ac:inkMkLst>
        </pc:inkChg>
        <pc:inkChg chg="add mod">
          <ac:chgData name="Sherif Khattab" userId="c83b1e15-36f3-4f46-aceb-05aac24c545e" providerId="ADAL" clId="{765E29AF-DB58-4025-A9E7-1BD6AAD1841B}" dt="2021-02-15T07:07:21.903" v="2765"/>
          <ac:inkMkLst>
            <pc:docMk/>
            <pc:sldMk cId="2723922862" sldId="1910"/>
            <ac:inkMk id="61" creationId="{D7537378-8519-45C1-93B5-4BF8F5A9A10B}"/>
          </ac:inkMkLst>
        </pc:inkChg>
        <pc:inkChg chg="del">
          <ac:chgData name="Sherif Khattab" userId="c83b1e15-36f3-4f46-aceb-05aac24c545e" providerId="ADAL" clId="{765E29AF-DB58-4025-A9E7-1BD6AAD1841B}" dt="2021-02-15T07:07:15.362" v="2759"/>
          <ac:inkMkLst>
            <pc:docMk/>
            <pc:sldMk cId="2723922862" sldId="1910"/>
            <ac:inkMk id="448" creationId="{9767523D-304D-4283-A6FE-35BE3C7E5AFD}"/>
          </ac:inkMkLst>
        </pc:inkChg>
        <pc:inkChg chg="del mod">
          <ac:chgData name="Sherif Khattab" userId="c83b1e15-36f3-4f46-aceb-05aac24c545e" providerId="ADAL" clId="{765E29AF-DB58-4025-A9E7-1BD6AAD1841B}" dt="2021-02-15T07:07:18.101" v="2761"/>
          <ac:inkMkLst>
            <pc:docMk/>
            <pc:sldMk cId="2723922862" sldId="1910"/>
            <ac:inkMk id="449" creationId="{9B987A8E-C4DD-403F-85DE-AF6418891A39}"/>
          </ac:inkMkLst>
        </pc:inkChg>
        <pc:inkChg chg="del mod">
          <ac:chgData name="Sherif Khattab" userId="c83b1e15-36f3-4f46-aceb-05aac24c545e" providerId="ADAL" clId="{765E29AF-DB58-4025-A9E7-1BD6AAD1841B}" dt="2021-02-15T07:07:15.714" v="2760"/>
          <ac:inkMkLst>
            <pc:docMk/>
            <pc:sldMk cId="2723922862" sldId="1910"/>
            <ac:inkMk id="450" creationId="{023CE76D-5084-4E0F-A2AB-08E2D8F7442F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35.891" v="2775"/>
        <pc:sldMkLst>
          <pc:docMk/>
          <pc:sldMk cId="4037098521" sldId="1911"/>
        </pc:sldMkLst>
        <pc:grpChg chg="del mod">
          <ac:chgData name="Sherif Khattab" userId="c83b1e15-36f3-4f46-aceb-05aac24c545e" providerId="ADAL" clId="{765E29AF-DB58-4025-A9E7-1BD6AAD1841B}" dt="2021-02-15T07:07:35.183" v="2774"/>
          <ac:grpSpMkLst>
            <pc:docMk/>
            <pc:sldMk cId="4037098521" sldId="1911"/>
            <ac:grpSpMk id="462" creationId="{DEF51240-B1DE-4B92-9FA3-EDF5B4035D85}"/>
          </ac:grpSpMkLst>
        </pc:grpChg>
        <pc:grpChg chg="mod">
          <ac:chgData name="Sherif Khattab" userId="c83b1e15-36f3-4f46-aceb-05aac24c545e" providerId="ADAL" clId="{765E29AF-DB58-4025-A9E7-1BD6AAD1841B}" dt="2021-02-15T07:07:33.761" v="2772"/>
          <ac:grpSpMkLst>
            <pc:docMk/>
            <pc:sldMk cId="4037098521" sldId="1911"/>
            <ac:grpSpMk id="463" creationId="{74C82286-D4E1-4544-82CA-9E29BB596018}"/>
          </ac:grpSpMkLst>
        </pc:grpChg>
        <pc:inkChg chg="del">
          <ac:chgData name="Sherif Khattab" userId="c83b1e15-36f3-4f46-aceb-05aac24c545e" providerId="ADAL" clId="{765E29AF-DB58-4025-A9E7-1BD6AAD1841B}" dt="2021-02-15T07:07:26.131" v="2767" actId="478"/>
          <ac:inkMkLst>
            <pc:docMk/>
            <pc:sldMk cId="4037098521" sldId="1911"/>
            <ac:inkMk id="57" creationId="{14958979-2155-459F-B0AC-5B6553A08B95}"/>
          </ac:inkMkLst>
        </pc:inkChg>
        <pc:inkChg chg="add">
          <ac:chgData name="Sherif Khattab" userId="c83b1e15-36f3-4f46-aceb-05aac24c545e" providerId="ADAL" clId="{765E29AF-DB58-4025-A9E7-1BD6AAD1841B}" dt="2021-02-15T07:07:28.551" v="2768" actId="9405"/>
          <ac:inkMkLst>
            <pc:docMk/>
            <pc:sldMk cId="4037098521" sldId="1911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49" creationId="{C79919EB-95F4-4AAD-B4DC-3A84664AF35A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50" creationId="{63FFA772-629A-4E80-B5A9-002299D9E195}"/>
          </ac:inkMkLst>
        </pc:inkChg>
        <pc:inkChg chg="del mod">
          <ac:chgData name="Sherif Khattab" userId="c83b1e15-36f3-4f46-aceb-05aac24c545e" providerId="ADAL" clId="{765E29AF-DB58-4025-A9E7-1BD6AAD1841B}" dt="2021-02-15T07:07:35.183" v="2774"/>
          <ac:inkMkLst>
            <pc:docMk/>
            <pc:sldMk cId="4037098521" sldId="1911"/>
            <ac:inkMk id="451" creationId="{41BFA373-6FA9-42DF-848D-E823A22367CB}"/>
          </ac:inkMkLst>
        </pc:inkChg>
        <pc:inkChg chg="del">
          <ac:chgData name="Sherif Khattab" userId="c83b1e15-36f3-4f46-aceb-05aac24c545e" providerId="ADAL" clId="{765E29AF-DB58-4025-A9E7-1BD6AAD1841B}" dt="2021-02-15T07:07:34.839" v="2773"/>
          <ac:inkMkLst>
            <pc:docMk/>
            <pc:sldMk cId="4037098521" sldId="1911"/>
            <ac:inkMk id="454" creationId="{D5D94D21-DA04-43C8-B63E-2211758EB041}"/>
          </ac:inkMkLst>
        </pc:inkChg>
        <pc:inkChg chg="del mod">
          <ac:chgData name="Sherif Khattab" userId="c83b1e15-36f3-4f46-aceb-05aac24c545e" providerId="ADAL" clId="{765E29AF-DB58-4025-A9E7-1BD6AAD1841B}" dt="2021-02-15T07:07:35.891" v="2775"/>
          <ac:inkMkLst>
            <pc:docMk/>
            <pc:sldMk cId="4037098521" sldId="1911"/>
            <ac:inkMk id="455" creationId="{41A76D27-1697-464D-BF49-E27BF28935A0}"/>
          </ac:inkMkLst>
        </pc:inkChg>
        <pc:inkChg chg="add mod">
          <ac:chgData name="Sherif Khattab" userId="c83b1e15-36f3-4f46-aceb-05aac24c545e" providerId="ADAL" clId="{765E29AF-DB58-4025-A9E7-1BD6AAD1841B}" dt="2021-02-15T07:07:33.761" v="2772"/>
          <ac:inkMkLst>
            <pc:docMk/>
            <pc:sldMk cId="4037098521" sldId="1911"/>
            <ac:inkMk id="460" creationId="{2FC8A0A2-E966-43EB-88BD-AFE9A3C3BF29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7:59.843" v="2784"/>
        <pc:sldMkLst>
          <pc:docMk/>
          <pc:sldMk cId="731482511" sldId="1912"/>
        </pc:sldMkLst>
        <pc:grpChg chg="mod">
          <ac:chgData name="Sherif Khattab" userId="c83b1e15-36f3-4f46-aceb-05aac24c545e" providerId="ADAL" clId="{765E29AF-DB58-4025-A9E7-1BD6AAD1841B}" dt="2021-02-15T07:07:59.843" v="2784"/>
          <ac:grpSpMkLst>
            <pc:docMk/>
            <pc:sldMk cId="731482511" sldId="1912"/>
            <ac:grpSpMk id="462" creationId="{288E43E7-C04C-4B25-BA9C-36364EC05611}"/>
          </ac:grpSpMkLst>
        </pc:grpChg>
        <pc:inkChg chg="add">
          <ac:chgData name="Sherif Khattab" userId="c83b1e15-36f3-4f46-aceb-05aac24c545e" providerId="ADAL" clId="{765E29AF-DB58-4025-A9E7-1BD6AAD1841B}" dt="2021-02-15T07:07:55.006" v="2780" actId="9405"/>
          <ac:inkMkLst>
            <pc:docMk/>
            <pc:sldMk cId="731482511" sldId="1912"/>
            <ac:inkMk id="57" creationId="{B4397F32-851B-4319-988E-01696E7FE358}"/>
          </ac:inkMkLst>
        </pc:inkChg>
        <pc:inkChg chg="del">
          <ac:chgData name="Sherif Khattab" userId="c83b1e15-36f3-4f46-aceb-05aac24c545e" providerId="ADAL" clId="{765E29AF-DB58-4025-A9E7-1BD6AAD1841B}" dt="2021-02-15T07:07:51.983" v="2779" actId="478"/>
          <ac:inkMkLst>
            <pc:docMk/>
            <pc:sldMk cId="731482511" sldId="1912"/>
            <ac:inkMk id="448" creationId="{99AE8610-DB7B-442A-99A3-B317B6B7D7CD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1" creationId="{D39AD544-4C14-44D7-A4AE-0D5CD01F8740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4" creationId="{23D99565-97BE-4AD2-9AD4-DA673E06C2F6}"/>
          </ac:inkMkLst>
        </pc:inkChg>
        <pc:inkChg chg="add mod">
          <ac:chgData name="Sherif Khattab" userId="c83b1e15-36f3-4f46-aceb-05aac24c545e" providerId="ADAL" clId="{765E29AF-DB58-4025-A9E7-1BD6AAD1841B}" dt="2021-02-15T07:07:59.843" v="2784"/>
          <ac:inkMkLst>
            <pc:docMk/>
            <pc:sldMk cId="731482511" sldId="1912"/>
            <ac:inkMk id="455" creationId="{1C221657-EB4F-4AC9-B082-BA35E20EB7F4}"/>
          </ac:inkMkLst>
        </pc:inkChg>
      </pc:sldChg>
      <pc:sldChg chg="add del">
        <pc:chgData name="Sherif Khattab" userId="c83b1e15-36f3-4f46-aceb-05aac24c545e" providerId="ADAL" clId="{765E29AF-DB58-4025-A9E7-1BD6AAD1841B}" dt="2021-02-15T07:07:47.594" v="2777"/>
        <pc:sldMkLst>
          <pc:docMk/>
          <pc:sldMk cId="3162716892" sldId="1912"/>
        </pc:sldMkLst>
      </pc:sldChg>
      <pc:sldChg chg="addSp delSp modSp add mod">
        <pc:chgData name="Sherif Khattab" userId="c83b1e15-36f3-4f46-aceb-05aac24c545e" providerId="ADAL" clId="{765E29AF-DB58-4025-A9E7-1BD6AAD1841B}" dt="2021-02-15T07:08:17.953" v="2794"/>
        <pc:sldMkLst>
          <pc:docMk/>
          <pc:sldMk cId="182704595" sldId="1913"/>
        </pc:sldMkLst>
        <pc:grpChg chg="del mod">
          <ac:chgData name="Sherif Khattab" userId="c83b1e15-36f3-4f46-aceb-05aac24c545e" providerId="ADAL" clId="{765E29AF-DB58-4025-A9E7-1BD6AAD1841B}" dt="2021-02-15T07:08:16.521" v="2793"/>
          <ac:grpSpMkLst>
            <pc:docMk/>
            <pc:sldMk cId="182704595" sldId="1913"/>
            <ac:grpSpMk id="462" creationId="{288E43E7-C04C-4B25-BA9C-36364EC05611}"/>
          </ac:grpSpMkLst>
        </pc:grpChg>
        <pc:grpChg chg="mod">
          <ac:chgData name="Sherif Khattab" userId="c83b1e15-36f3-4f46-aceb-05aac24c545e" providerId="ADAL" clId="{765E29AF-DB58-4025-A9E7-1BD6AAD1841B}" dt="2021-02-15T07:08:14.638" v="2791"/>
          <ac:grpSpMkLst>
            <pc:docMk/>
            <pc:sldMk cId="182704595" sldId="1913"/>
            <ac:grpSpMk id="479" creationId="{0C1F3833-EAB0-4574-855E-D266A1A5E1E6}"/>
          </ac:grpSpMkLst>
        </pc:grpChg>
        <pc:inkChg chg="del">
          <ac:chgData name="Sherif Khattab" userId="c83b1e15-36f3-4f46-aceb-05aac24c545e" providerId="ADAL" clId="{765E29AF-DB58-4025-A9E7-1BD6AAD1841B}" dt="2021-02-15T07:08:05.532" v="2786" actId="478"/>
          <ac:inkMkLst>
            <pc:docMk/>
            <pc:sldMk cId="182704595" sldId="1913"/>
            <ac:inkMk id="57" creationId="{B4397F32-851B-4319-988E-01696E7FE358}"/>
          </ac:inkMkLst>
        </pc:inkChg>
        <pc:inkChg chg="add">
          <ac:chgData name="Sherif Khattab" userId="c83b1e15-36f3-4f46-aceb-05aac24c545e" providerId="ADAL" clId="{765E29AF-DB58-4025-A9E7-1BD6AAD1841B}" dt="2021-02-15T07:08:08.014" v="2787" actId="9405"/>
          <ac:inkMkLst>
            <pc:docMk/>
            <pc:sldMk cId="182704595" sldId="1913"/>
            <ac:inkMk id="448" creationId="{259F787E-9E53-4CC6-9659-D749FA459157}"/>
          </ac:inkMkLst>
        </pc:inkChg>
        <pc:inkChg chg="del">
          <ac:chgData name="Sherif Khattab" userId="c83b1e15-36f3-4f46-aceb-05aac24c545e" providerId="ADAL" clId="{765E29AF-DB58-4025-A9E7-1BD6AAD1841B}" dt="2021-02-15T07:08:15.910" v="2792"/>
          <ac:inkMkLst>
            <pc:docMk/>
            <pc:sldMk cId="182704595" sldId="1913"/>
            <ac:inkMk id="451" creationId="{D39AD544-4C14-44D7-A4AE-0D5CD01F8740}"/>
          </ac:inkMkLst>
        </pc:inkChg>
        <pc:inkChg chg="del mod">
          <ac:chgData name="Sherif Khattab" userId="c83b1e15-36f3-4f46-aceb-05aac24c545e" providerId="ADAL" clId="{765E29AF-DB58-4025-A9E7-1BD6AAD1841B}" dt="2021-02-15T07:08:17.953" v="2794"/>
          <ac:inkMkLst>
            <pc:docMk/>
            <pc:sldMk cId="182704595" sldId="1913"/>
            <ac:inkMk id="454" creationId="{23D99565-97BE-4AD2-9AD4-DA673E06C2F6}"/>
          </ac:inkMkLst>
        </pc:inkChg>
        <pc:inkChg chg="del mod">
          <ac:chgData name="Sherif Khattab" userId="c83b1e15-36f3-4f46-aceb-05aac24c545e" providerId="ADAL" clId="{765E29AF-DB58-4025-A9E7-1BD6AAD1841B}" dt="2021-02-15T07:08:16.521" v="2793"/>
          <ac:inkMkLst>
            <pc:docMk/>
            <pc:sldMk cId="182704595" sldId="1913"/>
            <ac:inkMk id="455" creationId="{1C221657-EB4F-4AC9-B082-BA35E20EB7F4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0" creationId="{2A7F8C24-A8EC-4C74-9671-5772E669153A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4" creationId="{275257AF-4EE8-43E2-A9C3-1B0932D147E2}"/>
          </ac:inkMkLst>
        </pc:inkChg>
        <pc:inkChg chg="add mod">
          <ac:chgData name="Sherif Khattab" userId="c83b1e15-36f3-4f46-aceb-05aac24c545e" providerId="ADAL" clId="{765E29AF-DB58-4025-A9E7-1BD6AAD1841B}" dt="2021-02-15T07:08:14.638" v="2791"/>
          <ac:inkMkLst>
            <pc:docMk/>
            <pc:sldMk cId="182704595" sldId="1913"/>
            <ac:inkMk id="478" creationId="{870F387B-C98A-48D9-875D-914B6B3C6E1C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8:39.766" v="2807"/>
        <pc:sldMkLst>
          <pc:docMk/>
          <pc:sldMk cId="1894223681" sldId="1914"/>
        </pc:sldMkLst>
        <pc:grpChg chg="mod">
          <ac:chgData name="Sherif Khattab" userId="c83b1e15-36f3-4f46-aceb-05aac24c545e" providerId="ADAL" clId="{765E29AF-DB58-4025-A9E7-1BD6AAD1841B}" dt="2021-02-15T07:08:39.766" v="2807"/>
          <ac:grpSpMkLst>
            <pc:docMk/>
            <pc:sldMk cId="1894223681" sldId="1914"/>
            <ac:grpSpMk id="462" creationId="{662234D2-7C02-4E53-9EBB-5826DC9E6775}"/>
          </ac:grpSpMkLst>
        </pc:grpChg>
        <pc:grpChg chg="del mod">
          <ac:chgData name="Sherif Khattab" userId="c83b1e15-36f3-4f46-aceb-05aac24c545e" providerId="ADAL" clId="{765E29AF-DB58-4025-A9E7-1BD6AAD1841B}" dt="2021-02-15T07:08:35.896" v="2802"/>
          <ac:grpSpMkLst>
            <pc:docMk/>
            <pc:sldMk cId="1894223681" sldId="1914"/>
            <ac:grpSpMk id="463" creationId="{74C82286-D4E1-4544-82CA-9E29BB596018}"/>
          </ac:grpSpMkLst>
        </pc:grpChg>
        <pc:grpChg chg="mod">
          <ac:chgData name="Sherif Khattab" userId="c83b1e15-36f3-4f46-aceb-05aac24c545e" providerId="ADAL" clId="{765E29AF-DB58-4025-A9E7-1BD6AAD1841B}" dt="2021-02-15T07:08:25.058" v="2798"/>
          <ac:grpSpMkLst>
            <pc:docMk/>
            <pc:sldMk cId="1894223681" sldId="1914"/>
            <ac:grpSpMk id="517" creationId="{2EDD4EFB-C1F4-4CD9-A023-3E1B9E9F30BC}"/>
          </ac:grpSpMkLst>
        </pc:grpChg>
        <pc:inkChg chg="add">
          <ac:chgData name="Sherif Khattab" userId="c83b1e15-36f3-4f46-aceb-05aac24c545e" providerId="ADAL" clId="{765E29AF-DB58-4025-A9E7-1BD6AAD1841B}" dt="2021-02-15T07:08:30.460" v="2800" actId="9405"/>
          <ac:inkMkLst>
            <pc:docMk/>
            <pc:sldMk cId="1894223681" sldId="1914"/>
            <ac:inkMk id="57" creationId="{3A85B0CF-FA47-4014-A078-B06849A42075}"/>
          </ac:inkMkLst>
        </pc:inkChg>
        <pc:inkChg chg="add del">
          <ac:chgData name="Sherif Khattab" userId="c83b1e15-36f3-4f46-aceb-05aac24c545e" providerId="ADAL" clId="{765E29AF-DB58-4025-A9E7-1BD6AAD1841B}" dt="2021-02-15T07:08:27.964" v="2799" actId="478"/>
          <ac:inkMkLst>
            <pc:docMk/>
            <pc:sldMk cId="1894223681" sldId="1914"/>
            <ac:inkMk id="448" creationId="{259F787E-9E53-4CC6-9659-D749FA459157}"/>
          </ac:inkMkLst>
        </pc:inkChg>
        <pc:inkChg chg="del mod">
          <ac:chgData name="Sherif Khattab" userId="c83b1e15-36f3-4f46-aceb-05aac24c545e" providerId="ADAL" clId="{765E29AF-DB58-4025-A9E7-1BD6AAD1841B}" dt="2021-02-15T07:08:35.896" v="2802"/>
          <ac:inkMkLst>
            <pc:docMk/>
            <pc:sldMk cId="1894223681" sldId="1914"/>
            <ac:inkMk id="449" creationId="{C79919EB-95F4-4AAD-B4DC-3A84664AF35A}"/>
          </ac:inkMkLst>
        </pc:inkChg>
        <pc:inkChg chg="del mod">
          <ac:chgData name="Sherif Khattab" userId="c83b1e15-36f3-4f46-aceb-05aac24c545e" providerId="ADAL" clId="{765E29AF-DB58-4025-A9E7-1BD6AAD1841B}" dt="2021-02-15T07:08:36.403" v="2803"/>
          <ac:inkMkLst>
            <pc:docMk/>
            <pc:sldMk cId="1894223681" sldId="1914"/>
            <ac:inkMk id="450" creationId="{63FFA772-629A-4E80-B5A9-002299D9E195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1" creationId="{63FF469B-6484-47B5-A88C-C82EC7E1101A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4" creationId="{F250B9ED-40B9-4CF7-AB2A-407A68778592}"/>
          </ac:inkMkLst>
        </pc:inkChg>
        <pc:inkChg chg="add mod">
          <ac:chgData name="Sherif Khattab" userId="c83b1e15-36f3-4f46-aceb-05aac24c545e" providerId="ADAL" clId="{765E29AF-DB58-4025-A9E7-1BD6AAD1841B}" dt="2021-02-15T07:08:39.766" v="2807"/>
          <ac:inkMkLst>
            <pc:docMk/>
            <pc:sldMk cId="1894223681" sldId="1914"/>
            <ac:inkMk id="455" creationId="{97106890-23CA-402F-8FA4-931DE290CD39}"/>
          </ac:inkMkLst>
        </pc:inkChg>
        <pc:inkChg chg="del">
          <ac:chgData name="Sherif Khattab" userId="c83b1e15-36f3-4f46-aceb-05aac24c545e" providerId="ADAL" clId="{765E29AF-DB58-4025-A9E7-1BD6AAD1841B}" dt="2021-02-15T07:08:35.676" v="2801"/>
          <ac:inkMkLst>
            <pc:docMk/>
            <pc:sldMk cId="1894223681" sldId="1914"/>
            <ac:inkMk id="460" creationId="{2FC8A0A2-E966-43EB-88BD-AFE9A3C3BF29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5" creationId="{FA40196F-F6CF-4F98-859D-B029D2A1D85F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6" creationId="{2ECF7A7C-1BCF-41F4-9EA0-396EB6D801B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7" creationId="{6B9D8962-A1F3-47D1-A5A1-4CD5EB026D6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8" creationId="{3DA3FDAB-163D-41D3-9128-84D025388F85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09" creationId="{B2402C26-4F54-41B7-8C45-04AF3C5E4588}"/>
          </ac:inkMkLst>
        </pc:inkChg>
        <pc:inkChg chg="add del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0" creationId="{191FC0A6-8A6D-4394-9E7B-E5AF7BC9559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1" creationId="{08B21305-E5EE-4D9F-9DEF-E07550BD7BD2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2" creationId="{51919EDA-5A33-4459-B724-300FA28C95F0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3" creationId="{53AE14BF-13E3-4445-BE7B-AF0B0CC7E288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4" creationId="{70BB94D7-ED7A-47A5-9E1F-3CD23AA71076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5" creationId="{510F6ADF-E019-4E81-9631-31F47C9E394C}"/>
          </ac:inkMkLst>
        </pc:inkChg>
        <pc:inkChg chg="mod">
          <ac:chgData name="Sherif Khattab" userId="c83b1e15-36f3-4f46-aceb-05aac24c545e" providerId="ADAL" clId="{765E29AF-DB58-4025-A9E7-1BD6AAD1841B}" dt="2021-02-15T07:08:25.058" v="2798"/>
          <ac:inkMkLst>
            <pc:docMk/>
            <pc:sldMk cId="1894223681" sldId="1914"/>
            <ac:inkMk id="516" creationId="{AAEA7FEC-2021-4E83-B117-65381E6CB09B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23.013" v="2824"/>
        <pc:sldMkLst>
          <pc:docMk/>
          <pc:sldMk cId="2792179666" sldId="1915"/>
        </pc:sldMkLst>
        <pc:grpChg chg="del mod">
          <ac:chgData name="Sherif Khattab" userId="c83b1e15-36f3-4f46-aceb-05aac24c545e" providerId="ADAL" clId="{765E29AF-DB58-4025-A9E7-1BD6AAD1841B}" dt="2021-02-15T07:09:19.502" v="2819"/>
          <ac:grpSpMkLst>
            <pc:docMk/>
            <pc:sldMk cId="2792179666" sldId="1915"/>
            <ac:grpSpMk id="462" creationId="{662234D2-7C02-4E53-9EBB-5826DC9E6775}"/>
          </ac:grpSpMkLst>
        </pc:grpChg>
        <pc:grpChg chg="mod">
          <ac:chgData name="Sherif Khattab" userId="c83b1e15-36f3-4f46-aceb-05aac24c545e" providerId="ADAL" clId="{765E29AF-DB58-4025-A9E7-1BD6AAD1841B}" dt="2021-02-15T07:09:17.436" v="2817"/>
          <ac:grpSpMkLst>
            <pc:docMk/>
            <pc:sldMk cId="2792179666" sldId="1915"/>
            <ac:grpSpMk id="482" creationId="{AB6CDDF0-36C8-43C6-8E59-764D9CDD9492}"/>
          </ac:grpSpMkLst>
        </pc:grpChg>
        <pc:grpChg chg="mod">
          <ac:chgData name="Sherif Khattab" userId="c83b1e15-36f3-4f46-aceb-05aac24c545e" providerId="ADAL" clId="{765E29AF-DB58-4025-A9E7-1BD6AAD1841B}" dt="2021-02-15T07:09:23.013" v="2824"/>
          <ac:grpSpMkLst>
            <pc:docMk/>
            <pc:sldMk cId="2792179666" sldId="1915"/>
            <ac:grpSpMk id="486" creationId="{AADA4718-558F-48DB-8F3B-555DF4AD84B1}"/>
          </ac:grpSpMkLst>
        </pc:grpChg>
        <pc:inkChg chg="del">
          <ac:chgData name="Sherif Khattab" userId="c83b1e15-36f3-4f46-aceb-05aac24c545e" providerId="ADAL" clId="{765E29AF-DB58-4025-A9E7-1BD6AAD1841B}" dt="2021-02-15T07:08:55.334" v="2809" actId="478"/>
          <ac:inkMkLst>
            <pc:docMk/>
            <pc:sldMk cId="2792179666" sldId="1915"/>
            <ac:inkMk id="57" creationId="{3A85B0CF-FA47-4014-A078-B06849A42075}"/>
          </ac:inkMkLst>
        </pc:inkChg>
        <pc:inkChg chg="add">
          <ac:chgData name="Sherif Khattab" userId="c83b1e15-36f3-4f46-aceb-05aac24c545e" providerId="ADAL" clId="{765E29AF-DB58-4025-A9E7-1BD6AAD1841B}" dt="2021-02-15T07:08:58.462" v="2810" actId="9405"/>
          <ac:inkMkLst>
            <pc:docMk/>
            <pc:sldMk cId="2792179666" sldId="1915"/>
            <ac:inkMk id="448" creationId="{50AB7EF8-F69F-4B6C-ABD6-2273BE66F34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49" creationId="{B92A1DB1-35BE-4126-8A8D-F71896E4F15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09:19.132" v="2818"/>
          <ac:inkMkLst>
            <pc:docMk/>
            <pc:sldMk cId="2792179666" sldId="1915"/>
            <ac:inkMk id="451" creationId="{63FF469B-6484-47B5-A88C-C82EC7E1101A}"/>
          </ac:inkMkLst>
        </pc:inkChg>
        <pc:inkChg chg="del mod">
          <ac:chgData name="Sherif Khattab" userId="c83b1e15-36f3-4f46-aceb-05aac24c545e" providerId="ADAL" clId="{765E29AF-DB58-4025-A9E7-1BD6AAD1841B}" dt="2021-02-15T07:09:19.502" v="2820"/>
          <ac:inkMkLst>
            <pc:docMk/>
            <pc:sldMk cId="2792179666" sldId="1915"/>
            <ac:inkMk id="454" creationId="{F250B9ED-40B9-4CF7-AB2A-407A68778592}"/>
          </ac:inkMkLst>
        </pc:inkChg>
        <pc:inkChg chg="del mod">
          <ac:chgData name="Sherif Khattab" userId="c83b1e15-36f3-4f46-aceb-05aac24c545e" providerId="ADAL" clId="{765E29AF-DB58-4025-A9E7-1BD6AAD1841B}" dt="2021-02-15T07:09:19.502" v="2819"/>
          <ac:inkMkLst>
            <pc:docMk/>
            <pc:sldMk cId="2792179666" sldId="1915"/>
            <ac:inkMk id="455" creationId="{97106890-23CA-402F-8FA4-931DE290CD39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63" creationId="{57BFCCEE-FE33-4454-A614-1A214667EE95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0" creationId="{0F245418-0149-4B1B-9B05-D982E40C807D}"/>
          </ac:inkMkLst>
        </pc:inkChg>
        <pc:inkChg chg="add mod">
          <ac:chgData name="Sherif Khattab" userId="c83b1e15-36f3-4f46-aceb-05aac24c545e" providerId="ADAL" clId="{765E29AF-DB58-4025-A9E7-1BD6AAD1841B}" dt="2021-02-15T07:09:17.436" v="2817"/>
          <ac:inkMkLst>
            <pc:docMk/>
            <pc:sldMk cId="2792179666" sldId="1915"/>
            <ac:inkMk id="481" creationId="{D679BA21-572A-4AD5-B2E5-2CDCD98B873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3" creationId="{77200EBA-ACD3-42B6-AC95-C3EF2B4000C8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4" creationId="{ADA5EC2C-6F8B-4855-BB13-60985ECFAE57}"/>
          </ac:inkMkLst>
        </pc:inkChg>
        <pc:inkChg chg="add mod">
          <ac:chgData name="Sherif Khattab" userId="c83b1e15-36f3-4f46-aceb-05aac24c545e" providerId="ADAL" clId="{765E29AF-DB58-4025-A9E7-1BD6AAD1841B}" dt="2021-02-15T07:09:23.013" v="2824"/>
          <ac:inkMkLst>
            <pc:docMk/>
            <pc:sldMk cId="2792179666" sldId="1915"/>
            <ac:inkMk id="485" creationId="{0666F594-DC03-4CF2-917B-7CEA0CCF0C4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09:44.225" v="2834"/>
        <pc:sldMkLst>
          <pc:docMk/>
          <pc:sldMk cId="813647196" sldId="1916"/>
        </pc:sldMkLst>
        <pc:grpChg chg="mod">
          <ac:chgData name="Sherif Khattab" userId="c83b1e15-36f3-4f46-aceb-05aac24c545e" providerId="ADAL" clId="{765E29AF-DB58-4025-A9E7-1BD6AAD1841B}" dt="2021-02-15T07:09:40.794" v="2831"/>
          <ac:grpSpMkLst>
            <pc:docMk/>
            <pc:sldMk cId="813647196" sldId="1916"/>
            <ac:grpSpMk id="462" creationId="{286373CD-8F18-4F7C-AF6D-93450D667AB1}"/>
          </ac:grpSpMkLst>
        </pc:grpChg>
        <pc:grpChg chg="mod">
          <ac:chgData name="Sherif Khattab" userId="c83b1e15-36f3-4f46-aceb-05aac24c545e" providerId="ADAL" clId="{765E29AF-DB58-4025-A9E7-1BD6AAD1841B}" dt="2021-02-15T07:09:44.225" v="2834"/>
          <ac:grpSpMkLst>
            <pc:docMk/>
            <pc:sldMk cId="813647196" sldId="1916"/>
            <ac:grpSpMk id="482" creationId="{AB6CDDF0-36C8-43C6-8E59-764D9CDD9492}"/>
          </ac:grpSpMkLst>
        </pc:grpChg>
        <pc:inkChg chg="add">
          <ac:chgData name="Sherif Khattab" userId="c83b1e15-36f3-4f46-aceb-05aac24c545e" providerId="ADAL" clId="{765E29AF-DB58-4025-A9E7-1BD6AAD1841B}" dt="2021-02-15T07:09:34.185" v="2827" actId="9405"/>
          <ac:inkMkLst>
            <pc:docMk/>
            <pc:sldMk cId="813647196" sldId="1916"/>
            <ac:inkMk id="57" creationId="{0D95E524-676E-48C8-9D0A-F079348B2705}"/>
          </ac:inkMkLst>
        </pc:inkChg>
        <pc:inkChg chg="del">
          <ac:chgData name="Sherif Khattab" userId="c83b1e15-36f3-4f46-aceb-05aac24c545e" providerId="ADAL" clId="{765E29AF-DB58-4025-A9E7-1BD6AAD1841B}" dt="2021-02-15T07:09:30.465" v="2826" actId="478"/>
          <ac:inkMkLst>
            <pc:docMk/>
            <pc:sldMk cId="813647196" sldId="1916"/>
            <ac:inkMk id="448" creationId="{50AB7EF8-F69F-4B6C-ABD6-2273BE66F34D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49" creationId="{B92A1DB1-35BE-4126-8A8D-F71896E4F156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50" creationId="{1F3162C7-09AC-447B-8706-682FDDF2DA65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1" creationId="{7C3959ED-04CF-466A-A899-469591A1BF1D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4" creationId="{A8D14ECC-5C36-4A72-9197-EAA1873A8CA6}"/>
          </ac:inkMkLst>
        </pc:inkChg>
        <pc:inkChg chg="add mod">
          <ac:chgData name="Sherif Khattab" userId="c83b1e15-36f3-4f46-aceb-05aac24c545e" providerId="ADAL" clId="{765E29AF-DB58-4025-A9E7-1BD6AAD1841B}" dt="2021-02-15T07:09:40.794" v="2831"/>
          <ac:inkMkLst>
            <pc:docMk/>
            <pc:sldMk cId="813647196" sldId="1916"/>
            <ac:inkMk id="455" creationId="{2B6556A0-C715-4707-A835-806640DF439F}"/>
          </ac:inkMkLst>
        </pc:inkChg>
        <pc:inkChg chg="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60" creationId="{1A7D01F5-BEE9-4B32-BA83-16BD5710F106}"/>
          </ac:inkMkLst>
        </pc:inkChg>
        <pc:inkChg chg="del mod">
          <ac:chgData name="Sherif Khattab" userId="c83b1e15-36f3-4f46-aceb-05aac24c545e" providerId="ADAL" clId="{765E29AF-DB58-4025-A9E7-1BD6AAD1841B}" dt="2021-02-15T07:09:43.883" v="2833"/>
          <ac:inkMkLst>
            <pc:docMk/>
            <pc:sldMk cId="813647196" sldId="1916"/>
            <ac:inkMk id="463" creationId="{57BFCCEE-FE33-4454-A614-1A214667EE95}"/>
          </ac:inkMkLst>
        </pc:inkChg>
        <pc:inkChg chg="del mod">
          <ac:chgData name="Sherif Khattab" userId="c83b1e15-36f3-4f46-aceb-05aac24c545e" providerId="ADAL" clId="{765E29AF-DB58-4025-A9E7-1BD6AAD1841B}" dt="2021-02-15T07:09:44.225" v="2834"/>
          <ac:inkMkLst>
            <pc:docMk/>
            <pc:sldMk cId="813647196" sldId="1916"/>
            <ac:inkMk id="480" creationId="{0F245418-0149-4B1B-9B05-D982E40C807D}"/>
          </ac:inkMkLst>
        </pc:inkChg>
        <pc:inkChg chg="del">
          <ac:chgData name="Sherif Khattab" userId="c83b1e15-36f3-4f46-aceb-05aac24c545e" providerId="ADAL" clId="{765E29AF-DB58-4025-A9E7-1BD6AAD1841B}" dt="2021-02-15T07:09:42.570" v="2832"/>
          <ac:inkMkLst>
            <pc:docMk/>
            <pc:sldMk cId="813647196" sldId="1916"/>
            <ac:inkMk id="481" creationId="{D679BA21-572A-4AD5-B2E5-2CDCD98B8737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09:57.553" v="2837" actId="9405"/>
        <pc:sldMkLst>
          <pc:docMk/>
          <pc:sldMk cId="1598194465" sldId="1917"/>
        </pc:sldMkLst>
        <pc:inkChg chg="del">
          <ac:chgData name="Sherif Khattab" userId="c83b1e15-36f3-4f46-aceb-05aac24c545e" providerId="ADAL" clId="{765E29AF-DB58-4025-A9E7-1BD6AAD1841B}" dt="2021-02-15T07:09:54.765" v="2836" actId="478"/>
          <ac:inkMkLst>
            <pc:docMk/>
            <pc:sldMk cId="1598194465" sldId="1917"/>
            <ac:inkMk id="57" creationId="{0D95E524-676E-48C8-9D0A-F079348B2705}"/>
          </ac:inkMkLst>
        </pc:inkChg>
        <pc:inkChg chg="add">
          <ac:chgData name="Sherif Khattab" userId="c83b1e15-36f3-4f46-aceb-05aac24c545e" providerId="ADAL" clId="{765E29AF-DB58-4025-A9E7-1BD6AAD1841B}" dt="2021-02-15T07:09:57.553" v="2837" actId="9405"/>
          <ac:inkMkLst>
            <pc:docMk/>
            <pc:sldMk cId="1598194465" sldId="1917"/>
            <ac:inkMk id="448" creationId="{85B9469D-4D3A-45BD-9E50-C416B419ECB3}"/>
          </ac:inkMkLst>
        </pc:inkChg>
      </pc:sldChg>
      <pc:sldChg chg="addSp delSp modSp add mod">
        <pc:chgData name="Sherif Khattab" userId="c83b1e15-36f3-4f46-aceb-05aac24c545e" providerId="ADAL" clId="{765E29AF-DB58-4025-A9E7-1BD6AAD1841B}" dt="2021-02-15T07:11:12.184" v="2854"/>
        <pc:sldMkLst>
          <pc:docMk/>
          <pc:sldMk cId="2129237205" sldId="1918"/>
        </pc:sldMkLst>
        <pc:grpChg chg="mod">
          <ac:chgData name="Sherif Khattab" userId="c83b1e15-36f3-4f46-aceb-05aac24c545e" providerId="ADAL" clId="{765E29AF-DB58-4025-A9E7-1BD6AAD1841B}" dt="2021-02-15T07:11:12.184" v="2854"/>
          <ac:grpSpMkLst>
            <pc:docMk/>
            <pc:sldMk cId="2129237205" sldId="1918"/>
            <ac:grpSpMk id="67" creationId="{9F7BA90E-7ABB-4B72-B52F-3800AD33B1D4}"/>
          </ac:grpSpMkLst>
        </pc:grpChg>
        <pc:grpChg chg="del mod">
          <ac:chgData name="Sherif Khattab" userId="c83b1e15-36f3-4f46-aceb-05aac24c545e" providerId="ADAL" clId="{765E29AF-DB58-4025-A9E7-1BD6AAD1841B}" dt="2021-02-15T07:10:59.320" v="2842"/>
          <ac:grpSpMkLst>
            <pc:docMk/>
            <pc:sldMk cId="2129237205" sldId="1918"/>
            <ac:grpSpMk id="482" creationId="{AB6CDDF0-36C8-43C6-8E59-764D9CDD9492}"/>
          </ac:grpSpMkLst>
        </pc:grpChg>
        <pc:grpChg chg="del mod">
          <ac:chgData name="Sherif Khattab" userId="c83b1e15-36f3-4f46-aceb-05aac24c545e" providerId="ADAL" clId="{765E29AF-DB58-4025-A9E7-1BD6AAD1841B}" dt="2021-02-15T07:11:08.257" v="2849"/>
          <ac:grpSpMkLst>
            <pc:docMk/>
            <pc:sldMk cId="2129237205" sldId="1918"/>
            <ac:grpSpMk id="486" creationId="{AADA4718-558F-48DB-8F3B-555DF4AD84B1}"/>
          </ac:grpSpMkLst>
        </pc:grpChg>
        <pc:grpChg chg="mod">
          <ac:chgData name="Sherif Khattab" userId="c83b1e15-36f3-4f46-aceb-05aac24c545e" providerId="ADAL" clId="{765E29AF-DB58-4025-A9E7-1BD6AAD1841B}" dt="2021-02-15T07:11:03.339" v="2847"/>
          <ac:grpSpMkLst>
            <pc:docMk/>
            <pc:sldMk cId="2129237205" sldId="1918"/>
            <ac:grpSpMk id="487" creationId="{399A413E-688D-4E5A-BDC7-1D5A37CCE459}"/>
          </ac:grpSpMkLst>
        </pc:grpChg>
        <pc:inkChg chg="add">
          <ac:chgData name="Sherif Khattab" userId="c83b1e15-36f3-4f46-aceb-05aac24c545e" providerId="ADAL" clId="{765E29AF-DB58-4025-A9E7-1BD6AAD1841B}" dt="2021-02-15T07:10:54.614" v="2840" actId="9405"/>
          <ac:inkMkLst>
            <pc:docMk/>
            <pc:sldMk cId="2129237205" sldId="1918"/>
            <ac:inkMk id="57" creationId="{6862B39A-5B5D-4A2D-9C09-B18FBC38625C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4" creationId="{7DF581F1-C7F7-4501-BCD8-DCEFA7BEC4D2}"/>
          </ac:inkMkLst>
        </pc:inkChg>
        <pc:inkChg chg="add mod">
          <ac:chgData name="Sherif Khattab" userId="c83b1e15-36f3-4f46-aceb-05aac24c545e" providerId="ADAL" clId="{765E29AF-DB58-4025-A9E7-1BD6AAD1841B}" dt="2021-02-15T07:11:12.184" v="2854"/>
          <ac:inkMkLst>
            <pc:docMk/>
            <pc:sldMk cId="2129237205" sldId="1918"/>
            <ac:inkMk id="65" creationId="{34C2F990-57B2-47C5-82E0-3E2097F289E8}"/>
          </ac:inkMkLst>
        </pc:inkChg>
        <pc:inkChg chg="del">
          <ac:chgData name="Sherif Khattab" userId="c83b1e15-36f3-4f46-aceb-05aac24c545e" providerId="ADAL" clId="{765E29AF-DB58-4025-A9E7-1BD6AAD1841B}" dt="2021-02-15T07:10:51.227" v="2839" actId="478"/>
          <ac:inkMkLst>
            <pc:docMk/>
            <pc:sldMk cId="2129237205" sldId="1918"/>
            <ac:inkMk id="448" creationId="{85B9469D-4D3A-45BD-9E50-C416B419ECB3}"/>
          </ac:inkMkLst>
        </pc:inkChg>
        <pc:inkChg chg="del mod">
          <ac:chgData name="Sherif Khattab" userId="c83b1e15-36f3-4f46-aceb-05aac24c545e" providerId="ADAL" clId="{765E29AF-DB58-4025-A9E7-1BD6AAD1841B}" dt="2021-02-15T07:10:59.666" v="2843"/>
          <ac:inkMkLst>
            <pc:docMk/>
            <pc:sldMk cId="2129237205" sldId="1918"/>
            <ac:inkMk id="449" creationId="{B92A1DB1-35BE-4126-8A8D-F71896E4F156}"/>
          </ac:inkMkLst>
        </pc:inkChg>
        <pc:inkChg chg="del mod">
          <ac:chgData name="Sherif Khattab" userId="c83b1e15-36f3-4f46-aceb-05aac24c545e" providerId="ADAL" clId="{765E29AF-DB58-4025-A9E7-1BD6AAD1841B}" dt="2021-02-15T07:10:59.320" v="2842"/>
          <ac:inkMkLst>
            <pc:docMk/>
            <pc:sldMk cId="2129237205" sldId="1918"/>
            <ac:inkMk id="450" creationId="{1F3162C7-09AC-447B-8706-682FDDF2DA65}"/>
          </ac:inkMkLst>
        </pc:inkChg>
        <pc:inkChg chg="del">
          <ac:chgData name="Sherif Khattab" userId="c83b1e15-36f3-4f46-aceb-05aac24c545e" providerId="ADAL" clId="{765E29AF-DB58-4025-A9E7-1BD6AAD1841B}" dt="2021-02-15T07:10:58.958" v="2841"/>
          <ac:inkMkLst>
            <pc:docMk/>
            <pc:sldMk cId="2129237205" sldId="1918"/>
            <ac:inkMk id="460" creationId="{1A7D01F5-BEE9-4B32-BA83-16BD5710F106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63" creationId="{D75FBD59-8484-4772-BB2C-5E3F11188DAB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0" creationId="{1463570F-16F6-48FC-88E8-A91F4B552F15}"/>
          </ac:inkMkLst>
        </pc:inkChg>
        <pc:inkChg chg="add mod">
          <ac:chgData name="Sherif Khattab" userId="c83b1e15-36f3-4f46-aceb-05aac24c545e" providerId="ADAL" clId="{765E29AF-DB58-4025-A9E7-1BD6AAD1841B}" dt="2021-02-15T07:11:03.339" v="2847"/>
          <ac:inkMkLst>
            <pc:docMk/>
            <pc:sldMk cId="2129237205" sldId="1918"/>
            <ac:inkMk id="481" creationId="{346CD440-355C-4358-A5C5-5314CB45B2D4}"/>
          </ac:inkMkLst>
        </pc:inkChg>
        <pc:inkChg chg="del">
          <ac:chgData name="Sherif Khattab" userId="c83b1e15-36f3-4f46-aceb-05aac24c545e" providerId="ADAL" clId="{765E29AF-DB58-4025-A9E7-1BD6AAD1841B}" dt="2021-02-15T07:11:07.893" v="2848"/>
          <ac:inkMkLst>
            <pc:docMk/>
            <pc:sldMk cId="2129237205" sldId="1918"/>
            <ac:inkMk id="483" creationId="{77200EBA-ACD3-42B6-AC95-C3EF2B4000C8}"/>
          </ac:inkMkLst>
        </pc:inkChg>
        <pc:inkChg chg="del mod">
          <ac:chgData name="Sherif Khattab" userId="c83b1e15-36f3-4f46-aceb-05aac24c545e" providerId="ADAL" clId="{765E29AF-DB58-4025-A9E7-1BD6AAD1841B}" dt="2021-02-15T07:11:08.257" v="2849"/>
          <ac:inkMkLst>
            <pc:docMk/>
            <pc:sldMk cId="2129237205" sldId="1918"/>
            <ac:inkMk id="484" creationId="{ADA5EC2C-6F8B-4855-BB13-60985ECFAE57}"/>
          </ac:inkMkLst>
        </pc:inkChg>
        <pc:inkChg chg="del mod">
          <ac:chgData name="Sherif Khattab" userId="c83b1e15-36f3-4f46-aceb-05aac24c545e" providerId="ADAL" clId="{765E29AF-DB58-4025-A9E7-1BD6AAD1841B}" dt="2021-02-15T07:11:08.755" v="2850"/>
          <ac:inkMkLst>
            <pc:docMk/>
            <pc:sldMk cId="2129237205" sldId="1918"/>
            <ac:inkMk id="485" creationId="{0666F594-DC03-4CF2-917B-7CEA0CCF0C43}"/>
          </ac:inkMkLst>
        </pc:inkChg>
        <pc:inkChg chg="add">
          <ac:chgData name="Sherif Khattab" userId="c83b1e15-36f3-4f46-aceb-05aac24c545e" providerId="ADAL" clId="{765E29AF-DB58-4025-A9E7-1BD6AAD1841B}" dt="2021-02-15T07:11:10.738" v="2851" actId="9405"/>
          <ac:inkMkLst>
            <pc:docMk/>
            <pc:sldMk cId="2129237205" sldId="1918"/>
            <ac:inkMk id="488" creationId="{65E75440-9D8A-4537-980B-F0C894416C90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33.319" v="2859" actId="9405"/>
        <pc:sldMkLst>
          <pc:docMk/>
          <pc:sldMk cId="1931340789" sldId="1919"/>
        </pc:sldMkLst>
        <pc:inkChg chg="del">
          <ac:chgData name="Sherif Khattab" userId="c83b1e15-36f3-4f46-aceb-05aac24c545e" providerId="ADAL" clId="{765E29AF-DB58-4025-A9E7-1BD6AAD1841B}" dt="2021-02-15T07:11:29.859" v="2858" actId="478"/>
          <ac:inkMkLst>
            <pc:docMk/>
            <pc:sldMk cId="1931340789" sldId="1919"/>
            <ac:inkMk id="57" creationId="{6862B39A-5B5D-4A2D-9C09-B18FBC38625C}"/>
          </ac:inkMkLst>
        </pc:inkChg>
        <pc:inkChg chg="add del">
          <ac:chgData name="Sherif Khattab" userId="c83b1e15-36f3-4f46-aceb-05aac24c545e" providerId="ADAL" clId="{765E29AF-DB58-4025-A9E7-1BD6AAD1841B}" dt="2021-02-15T07:11:28.430" v="2857" actId="9405"/>
          <ac:inkMkLst>
            <pc:docMk/>
            <pc:sldMk cId="1931340789" sldId="1919"/>
            <ac:inkMk id="448" creationId="{268A60F9-B56E-47F7-A0C6-90D1AD47689E}"/>
          </ac:inkMkLst>
        </pc:inkChg>
        <pc:inkChg chg="add">
          <ac:chgData name="Sherif Khattab" userId="c83b1e15-36f3-4f46-aceb-05aac24c545e" providerId="ADAL" clId="{765E29AF-DB58-4025-A9E7-1BD6AAD1841B}" dt="2021-02-15T07:11:33.319" v="2859" actId="9405"/>
          <ac:inkMkLst>
            <pc:docMk/>
            <pc:sldMk cId="1931340789" sldId="1919"/>
            <ac:inkMk id="449" creationId="{EF55DC9A-6FA3-40BA-8B3F-DAB774497B59}"/>
          </ac:inkMkLst>
        </pc:inkChg>
      </pc:sldChg>
      <pc:sldChg chg="addSp delSp add mod">
        <pc:chgData name="Sherif Khattab" userId="c83b1e15-36f3-4f46-aceb-05aac24c545e" providerId="ADAL" clId="{765E29AF-DB58-4025-A9E7-1BD6AAD1841B}" dt="2021-02-15T07:11:57.671" v="2868" actId="9405"/>
        <pc:sldMkLst>
          <pc:docMk/>
          <pc:sldMk cId="3016461558" sldId="1920"/>
        </pc:sldMkLst>
        <pc:inkChg chg="add del">
          <ac:chgData name="Sherif Khattab" userId="c83b1e15-36f3-4f46-aceb-05aac24c545e" providerId="ADAL" clId="{765E29AF-DB58-4025-A9E7-1BD6AAD1841B}" dt="2021-02-15T07:11:54.889" v="2867" actId="478"/>
          <ac:inkMkLst>
            <pc:docMk/>
            <pc:sldMk cId="3016461558" sldId="1920"/>
            <ac:inkMk id="57" creationId="{B9B41D37-1041-47A4-AC81-003EBF9A8A4B}"/>
          </ac:inkMkLst>
        </pc:inkChg>
        <pc:inkChg chg="add del">
          <ac:chgData name="Sherif Khattab" userId="c83b1e15-36f3-4f46-aceb-05aac24c545e" providerId="ADAL" clId="{765E29AF-DB58-4025-A9E7-1BD6AAD1841B}" dt="2021-02-15T07:11:53.398" v="2866" actId="478"/>
          <ac:inkMkLst>
            <pc:docMk/>
            <pc:sldMk cId="3016461558" sldId="1920"/>
            <ac:inkMk id="448" creationId="{D70FADF4-7C96-44FB-A51C-4BE11E7360C4}"/>
          </ac:inkMkLst>
        </pc:inkChg>
        <pc:inkChg chg="del">
          <ac:chgData name="Sherif Khattab" userId="c83b1e15-36f3-4f46-aceb-05aac24c545e" providerId="ADAL" clId="{765E29AF-DB58-4025-A9E7-1BD6AAD1841B}" dt="2021-02-15T07:11:49.988" v="2864" actId="478"/>
          <ac:inkMkLst>
            <pc:docMk/>
            <pc:sldMk cId="3016461558" sldId="1920"/>
            <ac:inkMk id="449" creationId="{EF55DC9A-6FA3-40BA-8B3F-DAB774497B59}"/>
          </ac:inkMkLst>
        </pc:inkChg>
        <pc:inkChg chg="add del">
          <ac:chgData name="Sherif Khattab" userId="c83b1e15-36f3-4f46-aceb-05aac24c545e" providerId="ADAL" clId="{765E29AF-DB58-4025-A9E7-1BD6AAD1841B}" dt="2021-02-15T07:11:52.278" v="2865" actId="478"/>
          <ac:inkMkLst>
            <pc:docMk/>
            <pc:sldMk cId="3016461558" sldId="1920"/>
            <ac:inkMk id="450" creationId="{A3D6C50B-28AA-4EC7-87E9-139721B23214}"/>
          </ac:inkMkLst>
        </pc:inkChg>
        <pc:inkChg chg="add">
          <ac:chgData name="Sherif Khattab" userId="c83b1e15-36f3-4f46-aceb-05aac24c545e" providerId="ADAL" clId="{765E29AF-DB58-4025-A9E7-1BD6AAD1841B}" dt="2021-02-15T07:11:57.671" v="2868" actId="9405"/>
          <ac:inkMkLst>
            <pc:docMk/>
            <pc:sldMk cId="3016461558" sldId="1920"/>
            <ac:inkMk id="460" creationId="{54BFBAE2-8104-49AB-B1AF-2C3200C47F27}"/>
          </ac:inkMkLst>
        </pc:inkChg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583811832" sldId="1921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361484665" sldId="1922"/>
        </pc:sldMkLst>
      </pc:sldChg>
      <pc:sldChg chg="add">
        <pc:chgData name="Sherif Khattab" userId="c83b1e15-36f3-4f46-aceb-05aac24c545e" providerId="ADAL" clId="{765E29AF-DB58-4025-A9E7-1BD6AAD1841B}" dt="2021-02-15T07:18:09.476" v="2968"/>
        <pc:sldMkLst>
          <pc:docMk/>
          <pc:sldMk cId="2305462513" sldId="1923"/>
        </pc:sldMkLst>
      </pc:sldChg>
    </pc:docChg>
  </pc:docChgLst>
  <pc:docChgLst>
    <pc:chgData name="Sherif Khattab" userId="c83b1e15-36f3-4f46-aceb-05aac24c545e" providerId="ADAL" clId="{0E397FBE-0027-4273-AE0B-AB8608DA976B}"/>
    <pc:docChg chg="custSel delSld modSld">
      <pc:chgData name="Sherif Khattab" userId="c83b1e15-36f3-4f46-aceb-05aac24c545e" providerId="ADAL" clId="{0E397FBE-0027-4273-AE0B-AB8608DA976B}" dt="2021-02-15T16:01:42.012" v="42" actId="47"/>
      <pc:docMkLst>
        <pc:docMk/>
      </pc:docMkLst>
      <pc:sldChg chg="modSp mod modAnim">
        <pc:chgData name="Sherif Khattab" userId="c83b1e15-36f3-4f46-aceb-05aac24c545e" providerId="ADAL" clId="{0E397FBE-0027-4273-AE0B-AB8608DA976B}" dt="2021-02-15T16:00:59.019" v="1" actId="27636"/>
        <pc:sldMkLst>
          <pc:docMk/>
          <pc:sldMk cId="2823856332" sldId="499"/>
        </pc:sldMkLst>
        <pc:spChg chg="mod">
          <ac:chgData name="Sherif Khattab" userId="c83b1e15-36f3-4f46-aceb-05aac24c545e" providerId="ADAL" clId="{0E397FBE-0027-4273-AE0B-AB8608DA976B}" dt="2021-02-15T16:00:59.019" v="1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Sherif Khattab" userId="c83b1e15-36f3-4f46-aceb-05aac24c545e" providerId="ADAL" clId="{0E397FBE-0027-4273-AE0B-AB8608DA976B}" dt="2021-02-15T16:01:07.052" v="2" actId="20577"/>
        <pc:sldMkLst>
          <pc:docMk/>
          <pc:sldMk cId="1241308872" sldId="1860"/>
        </pc:sldMkLst>
        <pc:spChg chg="mod">
          <ac:chgData name="Sherif Khattab" userId="c83b1e15-36f3-4f46-aceb-05aac24c545e" providerId="ADAL" clId="{0E397FBE-0027-4273-AE0B-AB8608DA976B}" dt="2021-02-15T16:01:07.052" v="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Sherif Khattab" userId="c83b1e15-36f3-4f46-aceb-05aac24c545e" providerId="ADAL" clId="{0E397FBE-0027-4273-AE0B-AB8608DA976B}" dt="2021-02-15T16:01:18.380" v="3" actId="47"/>
        <pc:sldMkLst>
          <pc:docMk/>
          <pc:sldMk cId="1965147494" sldId="1862"/>
        </pc:sldMkLst>
      </pc:sldChg>
      <pc:sldChg chg="del">
        <pc:chgData name="Sherif Khattab" userId="c83b1e15-36f3-4f46-aceb-05aac24c545e" providerId="ADAL" clId="{0E397FBE-0027-4273-AE0B-AB8608DA976B}" dt="2021-02-15T16:01:18.930" v="4" actId="47"/>
        <pc:sldMkLst>
          <pc:docMk/>
          <pc:sldMk cId="935097606" sldId="1863"/>
        </pc:sldMkLst>
      </pc:sldChg>
      <pc:sldChg chg="del">
        <pc:chgData name="Sherif Khattab" userId="c83b1e15-36f3-4f46-aceb-05aac24c545e" providerId="ADAL" clId="{0E397FBE-0027-4273-AE0B-AB8608DA976B}" dt="2021-02-15T16:01:19.017" v="5" actId="47"/>
        <pc:sldMkLst>
          <pc:docMk/>
          <pc:sldMk cId="2075675109" sldId="1864"/>
        </pc:sldMkLst>
      </pc:sldChg>
      <pc:sldChg chg="del">
        <pc:chgData name="Sherif Khattab" userId="c83b1e15-36f3-4f46-aceb-05aac24c545e" providerId="ADAL" clId="{0E397FBE-0027-4273-AE0B-AB8608DA976B}" dt="2021-02-15T16:01:19.109" v="6" actId="47"/>
        <pc:sldMkLst>
          <pc:docMk/>
          <pc:sldMk cId="2464967628" sldId="1865"/>
        </pc:sldMkLst>
      </pc:sldChg>
      <pc:sldChg chg="del">
        <pc:chgData name="Sherif Khattab" userId="c83b1e15-36f3-4f46-aceb-05aac24c545e" providerId="ADAL" clId="{0E397FBE-0027-4273-AE0B-AB8608DA976B}" dt="2021-02-15T16:01:19.206" v="7" actId="47"/>
        <pc:sldMkLst>
          <pc:docMk/>
          <pc:sldMk cId="3460812323" sldId="1866"/>
        </pc:sldMkLst>
      </pc:sldChg>
      <pc:sldChg chg="del">
        <pc:chgData name="Sherif Khattab" userId="c83b1e15-36f3-4f46-aceb-05aac24c545e" providerId="ADAL" clId="{0E397FBE-0027-4273-AE0B-AB8608DA976B}" dt="2021-02-15T16:01:19.289" v="8" actId="47"/>
        <pc:sldMkLst>
          <pc:docMk/>
          <pc:sldMk cId="2011277927" sldId="1867"/>
        </pc:sldMkLst>
      </pc:sldChg>
      <pc:sldChg chg="del">
        <pc:chgData name="Sherif Khattab" userId="c83b1e15-36f3-4f46-aceb-05aac24c545e" providerId="ADAL" clId="{0E397FBE-0027-4273-AE0B-AB8608DA976B}" dt="2021-02-15T16:01:19.327" v="9" actId="47"/>
        <pc:sldMkLst>
          <pc:docMk/>
          <pc:sldMk cId="3817980079" sldId="1868"/>
        </pc:sldMkLst>
      </pc:sldChg>
      <pc:sldChg chg="del">
        <pc:chgData name="Sherif Khattab" userId="c83b1e15-36f3-4f46-aceb-05aac24c545e" providerId="ADAL" clId="{0E397FBE-0027-4273-AE0B-AB8608DA976B}" dt="2021-02-15T16:01:19.405" v="10" actId="47"/>
        <pc:sldMkLst>
          <pc:docMk/>
          <pc:sldMk cId="725840757" sldId="1869"/>
        </pc:sldMkLst>
      </pc:sldChg>
      <pc:sldChg chg="del">
        <pc:chgData name="Sherif Khattab" userId="c83b1e15-36f3-4f46-aceb-05aac24c545e" providerId="ADAL" clId="{0E397FBE-0027-4273-AE0B-AB8608DA976B}" dt="2021-02-15T16:01:19.518" v="11" actId="47"/>
        <pc:sldMkLst>
          <pc:docMk/>
          <pc:sldMk cId="3394064959" sldId="1870"/>
        </pc:sldMkLst>
      </pc:sldChg>
      <pc:sldChg chg="del">
        <pc:chgData name="Sherif Khattab" userId="c83b1e15-36f3-4f46-aceb-05aac24c545e" providerId="ADAL" clId="{0E397FBE-0027-4273-AE0B-AB8608DA976B}" dt="2021-02-15T16:01:19.623" v="12" actId="47"/>
        <pc:sldMkLst>
          <pc:docMk/>
          <pc:sldMk cId="1462673888" sldId="1871"/>
        </pc:sldMkLst>
      </pc:sldChg>
      <pc:sldChg chg="del">
        <pc:chgData name="Sherif Khattab" userId="c83b1e15-36f3-4f46-aceb-05aac24c545e" providerId="ADAL" clId="{0E397FBE-0027-4273-AE0B-AB8608DA976B}" dt="2021-02-15T16:01:19.736" v="13" actId="47"/>
        <pc:sldMkLst>
          <pc:docMk/>
          <pc:sldMk cId="3284695805" sldId="1872"/>
        </pc:sldMkLst>
      </pc:sldChg>
      <pc:sldChg chg="del">
        <pc:chgData name="Sherif Khattab" userId="c83b1e15-36f3-4f46-aceb-05aac24c545e" providerId="ADAL" clId="{0E397FBE-0027-4273-AE0B-AB8608DA976B}" dt="2021-02-15T16:01:19.832" v="14" actId="47"/>
        <pc:sldMkLst>
          <pc:docMk/>
          <pc:sldMk cId="1286595828" sldId="1873"/>
        </pc:sldMkLst>
      </pc:sldChg>
      <pc:sldChg chg="del">
        <pc:chgData name="Sherif Khattab" userId="c83b1e15-36f3-4f46-aceb-05aac24c545e" providerId="ADAL" clId="{0E397FBE-0027-4273-AE0B-AB8608DA976B}" dt="2021-02-15T16:01:19.936" v="15" actId="47"/>
        <pc:sldMkLst>
          <pc:docMk/>
          <pc:sldMk cId="1506398929" sldId="1874"/>
        </pc:sldMkLst>
      </pc:sldChg>
      <pc:sldChg chg="del">
        <pc:chgData name="Sherif Khattab" userId="c83b1e15-36f3-4f46-aceb-05aac24c545e" providerId="ADAL" clId="{0E397FBE-0027-4273-AE0B-AB8608DA976B}" dt="2021-02-15T16:01:20.043" v="16" actId="47"/>
        <pc:sldMkLst>
          <pc:docMk/>
          <pc:sldMk cId="1716876123" sldId="1875"/>
        </pc:sldMkLst>
      </pc:sldChg>
      <pc:sldChg chg="del">
        <pc:chgData name="Sherif Khattab" userId="c83b1e15-36f3-4f46-aceb-05aac24c545e" providerId="ADAL" clId="{0E397FBE-0027-4273-AE0B-AB8608DA976B}" dt="2021-02-15T16:01:20.149" v="17" actId="47"/>
        <pc:sldMkLst>
          <pc:docMk/>
          <pc:sldMk cId="3666274250" sldId="1876"/>
        </pc:sldMkLst>
      </pc:sldChg>
      <pc:sldChg chg="del">
        <pc:chgData name="Sherif Khattab" userId="c83b1e15-36f3-4f46-aceb-05aac24c545e" providerId="ADAL" clId="{0E397FBE-0027-4273-AE0B-AB8608DA976B}" dt="2021-02-15T16:01:20.252" v="18" actId="47"/>
        <pc:sldMkLst>
          <pc:docMk/>
          <pc:sldMk cId="1150600414" sldId="1877"/>
        </pc:sldMkLst>
      </pc:sldChg>
      <pc:sldChg chg="del">
        <pc:chgData name="Sherif Khattab" userId="c83b1e15-36f3-4f46-aceb-05aac24c545e" providerId="ADAL" clId="{0E397FBE-0027-4273-AE0B-AB8608DA976B}" dt="2021-02-15T16:01:20.373" v="19" actId="47"/>
        <pc:sldMkLst>
          <pc:docMk/>
          <pc:sldMk cId="1431325307" sldId="1878"/>
        </pc:sldMkLst>
      </pc:sldChg>
      <pc:sldChg chg="del">
        <pc:chgData name="Sherif Khattab" userId="c83b1e15-36f3-4f46-aceb-05aac24c545e" providerId="ADAL" clId="{0E397FBE-0027-4273-AE0B-AB8608DA976B}" dt="2021-02-15T16:01:20.502" v="20" actId="47"/>
        <pc:sldMkLst>
          <pc:docMk/>
          <pc:sldMk cId="2558269334" sldId="1879"/>
        </pc:sldMkLst>
      </pc:sldChg>
      <pc:sldChg chg="del">
        <pc:chgData name="Sherif Khattab" userId="c83b1e15-36f3-4f46-aceb-05aac24c545e" providerId="ADAL" clId="{0E397FBE-0027-4273-AE0B-AB8608DA976B}" dt="2021-02-15T16:01:20.604" v="21" actId="47"/>
        <pc:sldMkLst>
          <pc:docMk/>
          <pc:sldMk cId="345647495" sldId="1880"/>
        </pc:sldMkLst>
      </pc:sldChg>
      <pc:sldChg chg="del">
        <pc:chgData name="Sherif Khattab" userId="c83b1e15-36f3-4f46-aceb-05aac24c545e" providerId="ADAL" clId="{0E397FBE-0027-4273-AE0B-AB8608DA976B}" dt="2021-02-15T16:01:20.781" v="23" actId="47"/>
        <pc:sldMkLst>
          <pc:docMk/>
          <pc:sldMk cId="3088633130" sldId="188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309767198" sldId="188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7045043" sldId="188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098904307" sldId="188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34041170" sldId="188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66354922" sldId="188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523251672" sldId="188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67123455" sldId="188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57664107" sldId="188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54909424" sldId="1890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238050005" sldId="1891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807693848" sldId="1892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506754629" sldId="1893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968171281" sldId="1894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274156439" sldId="189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809767751" sldId="1896"/>
        </pc:sldMkLst>
      </pc:sldChg>
      <pc:sldChg chg="del">
        <pc:chgData name="Sherif Khattab" userId="c83b1e15-36f3-4f46-aceb-05aac24c545e" providerId="ADAL" clId="{0E397FBE-0027-4273-AE0B-AB8608DA976B}" dt="2021-02-15T16:01:20.653" v="22" actId="47"/>
        <pc:sldMkLst>
          <pc:docMk/>
          <pc:sldMk cId="2198610926" sldId="1897"/>
        </pc:sldMkLst>
      </pc:sldChg>
      <pc:sldChg chg="del">
        <pc:chgData name="Sherif Khattab" userId="c83b1e15-36f3-4f46-aceb-05aac24c545e" providerId="ADAL" clId="{0E397FBE-0027-4273-AE0B-AB8608DA976B}" dt="2021-02-15T16:01:20.895" v="24" actId="47"/>
        <pc:sldMkLst>
          <pc:docMk/>
          <pc:sldMk cId="2129809358" sldId="1898"/>
        </pc:sldMkLst>
      </pc:sldChg>
      <pc:sldChg chg="del">
        <pc:chgData name="Sherif Khattab" userId="c83b1e15-36f3-4f46-aceb-05aac24c545e" providerId="ADAL" clId="{0E397FBE-0027-4273-AE0B-AB8608DA976B}" dt="2021-02-15T16:01:21.019" v="25" actId="47"/>
        <pc:sldMkLst>
          <pc:docMk/>
          <pc:sldMk cId="3216253402" sldId="1899"/>
        </pc:sldMkLst>
      </pc:sldChg>
      <pc:sldChg chg="del">
        <pc:chgData name="Sherif Khattab" userId="c83b1e15-36f3-4f46-aceb-05aac24c545e" providerId="ADAL" clId="{0E397FBE-0027-4273-AE0B-AB8608DA976B}" dt="2021-02-15T16:01:21.143" v="26" actId="47"/>
        <pc:sldMkLst>
          <pc:docMk/>
          <pc:sldMk cId="1935348080" sldId="1900"/>
        </pc:sldMkLst>
      </pc:sldChg>
      <pc:sldChg chg="del">
        <pc:chgData name="Sherif Khattab" userId="c83b1e15-36f3-4f46-aceb-05aac24c545e" providerId="ADAL" clId="{0E397FBE-0027-4273-AE0B-AB8608DA976B}" dt="2021-02-15T16:01:21.767" v="27" actId="47"/>
        <pc:sldMkLst>
          <pc:docMk/>
          <pc:sldMk cId="2639662287" sldId="1901"/>
        </pc:sldMkLst>
      </pc:sldChg>
      <pc:sldChg chg="del">
        <pc:chgData name="Sherif Khattab" userId="c83b1e15-36f3-4f46-aceb-05aac24c545e" providerId="ADAL" clId="{0E397FBE-0027-4273-AE0B-AB8608DA976B}" dt="2021-02-15T16:01:21.905" v="28" actId="47"/>
        <pc:sldMkLst>
          <pc:docMk/>
          <pc:sldMk cId="2509558345" sldId="1902"/>
        </pc:sldMkLst>
      </pc:sldChg>
      <pc:sldChg chg="del">
        <pc:chgData name="Sherif Khattab" userId="c83b1e15-36f3-4f46-aceb-05aac24c545e" providerId="ADAL" clId="{0E397FBE-0027-4273-AE0B-AB8608DA976B}" dt="2021-02-15T16:01:22.037" v="29" actId="47"/>
        <pc:sldMkLst>
          <pc:docMk/>
          <pc:sldMk cId="2673909929" sldId="1903"/>
        </pc:sldMkLst>
      </pc:sldChg>
      <pc:sldChg chg="del">
        <pc:chgData name="Sherif Khattab" userId="c83b1e15-36f3-4f46-aceb-05aac24c545e" providerId="ADAL" clId="{0E397FBE-0027-4273-AE0B-AB8608DA976B}" dt="2021-02-15T16:01:22.198" v="30" actId="47"/>
        <pc:sldMkLst>
          <pc:docMk/>
          <pc:sldMk cId="539573288" sldId="1904"/>
        </pc:sldMkLst>
      </pc:sldChg>
      <pc:sldChg chg="del">
        <pc:chgData name="Sherif Khattab" userId="c83b1e15-36f3-4f46-aceb-05aac24c545e" providerId="ADAL" clId="{0E397FBE-0027-4273-AE0B-AB8608DA976B}" dt="2021-02-15T16:01:22.316" v="31" actId="47"/>
        <pc:sldMkLst>
          <pc:docMk/>
          <pc:sldMk cId="766369650" sldId="1905"/>
        </pc:sldMkLst>
      </pc:sldChg>
      <pc:sldChg chg="del">
        <pc:chgData name="Sherif Khattab" userId="c83b1e15-36f3-4f46-aceb-05aac24c545e" providerId="ADAL" clId="{0E397FBE-0027-4273-AE0B-AB8608DA976B}" dt="2021-02-15T16:01:22.605" v="32" actId="47"/>
        <pc:sldMkLst>
          <pc:docMk/>
          <pc:sldMk cId="3759982674" sldId="1906"/>
        </pc:sldMkLst>
      </pc:sldChg>
      <pc:sldChg chg="del">
        <pc:chgData name="Sherif Khattab" userId="c83b1e15-36f3-4f46-aceb-05aac24c545e" providerId="ADAL" clId="{0E397FBE-0027-4273-AE0B-AB8608DA976B}" dt="2021-02-15T16:01:22.748" v="33" actId="47"/>
        <pc:sldMkLst>
          <pc:docMk/>
          <pc:sldMk cId="1229419838" sldId="1907"/>
        </pc:sldMkLst>
      </pc:sldChg>
      <pc:sldChg chg="del">
        <pc:chgData name="Sherif Khattab" userId="c83b1e15-36f3-4f46-aceb-05aac24c545e" providerId="ADAL" clId="{0E397FBE-0027-4273-AE0B-AB8608DA976B}" dt="2021-02-15T16:01:22.865" v="34" actId="47"/>
        <pc:sldMkLst>
          <pc:docMk/>
          <pc:sldMk cId="2388665405" sldId="1908"/>
        </pc:sldMkLst>
      </pc:sldChg>
      <pc:sldChg chg="del">
        <pc:chgData name="Sherif Khattab" userId="c83b1e15-36f3-4f46-aceb-05aac24c545e" providerId="ADAL" clId="{0E397FBE-0027-4273-AE0B-AB8608DA976B}" dt="2021-02-15T16:01:22.994" v="35" actId="47"/>
        <pc:sldMkLst>
          <pc:docMk/>
          <pc:sldMk cId="979201267" sldId="1909"/>
        </pc:sldMkLst>
      </pc:sldChg>
      <pc:sldChg chg="del">
        <pc:chgData name="Sherif Khattab" userId="c83b1e15-36f3-4f46-aceb-05aac24c545e" providerId="ADAL" clId="{0E397FBE-0027-4273-AE0B-AB8608DA976B}" dt="2021-02-15T16:01:24.511" v="36" actId="47"/>
        <pc:sldMkLst>
          <pc:docMk/>
          <pc:sldMk cId="2723922862" sldId="1910"/>
        </pc:sldMkLst>
      </pc:sldChg>
      <pc:sldChg chg="del">
        <pc:chgData name="Sherif Khattab" userId="c83b1e15-36f3-4f46-aceb-05aac24c545e" providerId="ADAL" clId="{0E397FBE-0027-4273-AE0B-AB8608DA976B}" dt="2021-02-15T16:01:24.848" v="37" actId="47"/>
        <pc:sldMkLst>
          <pc:docMk/>
          <pc:sldMk cId="4037098521" sldId="1911"/>
        </pc:sldMkLst>
      </pc:sldChg>
      <pc:sldChg chg="del">
        <pc:chgData name="Sherif Khattab" userId="c83b1e15-36f3-4f46-aceb-05aac24c545e" providerId="ADAL" clId="{0E397FBE-0027-4273-AE0B-AB8608DA976B}" dt="2021-02-15T16:01:25.238" v="38" actId="47"/>
        <pc:sldMkLst>
          <pc:docMk/>
          <pc:sldMk cId="731482511" sldId="1912"/>
        </pc:sldMkLst>
      </pc:sldChg>
      <pc:sldChg chg="del">
        <pc:chgData name="Sherif Khattab" userId="c83b1e15-36f3-4f46-aceb-05aac24c545e" providerId="ADAL" clId="{0E397FBE-0027-4273-AE0B-AB8608DA976B}" dt="2021-02-15T16:01:25.719" v="39" actId="47"/>
        <pc:sldMkLst>
          <pc:docMk/>
          <pc:sldMk cId="182704595" sldId="1913"/>
        </pc:sldMkLst>
      </pc:sldChg>
      <pc:sldChg chg="del">
        <pc:chgData name="Sherif Khattab" userId="c83b1e15-36f3-4f46-aceb-05aac24c545e" providerId="ADAL" clId="{0E397FBE-0027-4273-AE0B-AB8608DA976B}" dt="2021-02-15T16:01:26.453" v="40" actId="47"/>
        <pc:sldMkLst>
          <pc:docMk/>
          <pc:sldMk cId="1894223681" sldId="1914"/>
        </pc:sldMkLst>
      </pc:sldChg>
      <pc:sldChg chg="del">
        <pc:chgData name="Sherif Khattab" userId="c83b1e15-36f3-4f46-aceb-05aac24c545e" providerId="ADAL" clId="{0E397FBE-0027-4273-AE0B-AB8608DA976B}" dt="2021-02-15T16:01:26.975" v="41" actId="47"/>
        <pc:sldMkLst>
          <pc:docMk/>
          <pc:sldMk cId="2792179666" sldId="1915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813647196" sldId="1916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598194465" sldId="1917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2129237205" sldId="1918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1931340789" sldId="1919"/>
        </pc:sldMkLst>
      </pc:sldChg>
      <pc:sldChg chg="del">
        <pc:chgData name="Sherif Khattab" userId="c83b1e15-36f3-4f46-aceb-05aac24c545e" providerId="ADAL" clId="{0E397FBE-0027-4273-AE0B-AB8608DA976B}" dt="2021-02-15T16:01:42.012" v="42" actId="47"/>
        <pc:sldMkLst>
          <pc:docMk/>
          <pc:sldMk cId="3016461558" sldId="1920"/>
        </pc:sldMkLst>
      </pc:sldChg>
    </pc:docChg>
  </pc:docChgLst>
  <pc:docChgLst>
    <pc:chgData name="Khattab, Sherif" userId="c83b1e15-36f3-4f46-aceb-05aac24c545e" providerId="ADAL" clId="{A4CBCE88-8244-F645-BCA8-D6A5ED1D4A3C}"/>
    <pc:docChg chg="modSld">
      <pc:chgData name="Khattab, Sherif" userId="c83b1e15-36f3-4f46-aceb-05aac24c545e" providerId="ADAL" clId="{A4CBCE88-8244-F645-BCA8-D6A5ED1D4A3C}" dt="2021-09-01T05:40:11.069" v="0"/>
      <pc:docMkLst>
        <pc:docMk/>
      </pc:docMkLst>
      <pc:sldChg chg="modSp">
        <pc:chgData name="Khattab, Sherif" userId="c83b1e15-36f3-4f46-aceb-05aac24c545e" providerId="ADAL" clId="{A4CBCE88-8244-F645-BCA8-D6A5ED1D4A3C}" dt="2021-09-01T05:40:11.069" v="0"/>
        <pc:sldMkLst>
          <pc:docMk/>
          <pc:sldMk cId="1894775455" sldId="405"/>
        </pc:sldMkLst>
        <pc:spChg chg="mod">
          <ac:chgData name="Khattab, Sherif" userId="c83b1e15-36f3-4f46-aceb-05aac24c545e" providerId="ADAL" clId="{A4CBCE88-8244-F645-BCA8-D6A5ED1D4A3C}" dt="2021-09-01T05:40:11.069" v="0"/>
          <ac:spMkLst>
            <pc:docMk/>
            <pc:sldMk cId="1894775455" sldId="405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37ACD89-0CAD-48ED-8479-EEF243D8DE5A}"/>
    <pc:docChg chg="undo custSel addSld delSld modSld">
      <pc:chgData name="Sherif Khattab" userId="c83b1e15-36f3-4f46-aceb-05aac24c545e" providerId="ADAL" clId="{437ACD89-0CAD-48ED-8479-EEF243D8DE5A}" dt="2021-02-11T06:36:40.970" v="222" actId="1076"/>
      <pc:docMkLst>
        <pc:docMk/>
      </pc:docMkLst>
      <pc:sldChg chg="addSp modSp mod">
        <pc:chgData name="Sherif Khattab" userId="c83b1e15-36f3-4f46-aceb-05aac24c545e" providerId="ADAL" clId="{437ACD89-0CAD-48ED-8479-EEF243D8DE5A}" dt="2021-02-11T06:35:25.285" v="213" actId="1076"/>
        <pc:sldMkLst>
          <pc:docMk/>
          <pc:sldMk cId="2305462513" sldId="1871"/>
        </pc:sldMkLst>
        <pc:picChg chg="add mod">
          <ac:chgData name="Sherif Khattab" userId="c83b1e15-36f3-4f46-aceb-05aac24c545e" providerId="ADAL" clId="{437ACD89-0CAD-48ED-8479-EEF243D8DE5A}" dt="2021-02-11T06:35:25.285" v="213" actId="1076"/>
          <ac:picMkLst>
            <pc:docMk/>
            <pc:sldMk cId="2305462513" sldId="1871"/>
            <ac:picMk id="7" creationId="{B48BC96F-B09F-46FD-A45D-2520DD8DE373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05.554" v="218" actId="1076"/>
        <pc:sldMkLst>
          <pc:docMk/>
          <pc:sldMk cId="4051688220" sldId="1872"/>
        </pc:sldMkLst>
        <pc:spChg chg="mod">
          <ac:chgData name="Sherif Khattab" userId="c83b1e15-36f3-4f46-aceb-05aac24c545e" providerId="ADAL" clId="{437ACD89-0CAD-48ED-8479-EEF243D8DE5A}" dt="2021-02-11T06:31:23.746" v="38" actId="20577"/>
          <ac:spMkLst>
            <pc:docMk/>
            <pc:sldMk cId="4051688220" sldId="1872"/>
            <ac:spMk id="2" creationId="{54A60DD2-D0DF-4C6C-9C46-61870AA39558}"/>
          </ac:spMkLst>
        </pc:spChg>
        <pc:picChg chg="add del mod">
          <ac:chgData name="Sherif Khattab" userId="c83b1e15-36f3-4f46-aceb-05aac24c545e" providerId="ADAL" clId="{437ACD89-0CAD-48ED-8479-EEF243D8DE5A}" dt="2021-02-11T06:35:59.873" v="214" actId="478"/>
          <ac:picMkLst>
            <pc:docMk/>
            <pc:sldMk cId="4051688220" sldId="1872"/>
            <ac:picMk id="7" creationId="{E75F803B-A001-422C-A03A-27379789E71D}"/>
          </ac:picMkLst>
        </pc:picChg>
        <pc:picChg chg="add del mod">
          <ac:chgData name="Sherif Khattab" userId="c83b1e15-36f3-4f46-aceb-05aac24c545e" providerId="ADAL" clId="{437ACD89-0CAD-48ED-8479-EEF243D8DE5A}" dt="2021-02-11T06:36:00.750" v="215" actId="478"/>
          <ac:picMkLst>
            <pc:docMk/>
            <pc:sldMk cId="4051688220" sldId="1872"/>
            <ac:picMk id="9" creationId="{6FC26536-E733-4EF0-8131-909C5EFB2926}"/>
          </ac:picMkLst>
        </pc:picChg>
        <pc:picChg chg="add mod">
          <ac:chgData name="Sherif Khattab" userId="c83b1e15-36f3-4f46-aceb-05aac24c545e" providerId="ADAL" clId="{437ACD89-0CAD-48ED-8479-EEF243D8DE5A}" dt="2021-02-11T06:36:05.554" v="218" actId="1076"/>
          <ac:picMkLst>
            <pc:docMk/>
            <pc:sldMk cId="4051688220" sldId="1872"/>
            <ac:picMk id="11" creationId="{A47AE2A9-3FD2-4C2A-B93F-5983A939182C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6:40.970" v="222" actId="1076"/>
        <pc:sldMkLst>
          <pc:docMk/>
          <pc:sldMk cId="1209707332" sldId="1873"/>
        </pc:sldMkLst>
        <pc:spChg chg="mod">
          <ac:chgData name="Sherif Khattab" userId="c83b1e15-36f3-4f46-aceb-05aac24c545e" providerId="ADAL" clId="{437ACD89-0CAD-48ED-8479-EEF243D8DE5A}" dt="2021-02-11T06:32:25.026" v="77" actId="20577"/>
          <ac:spMkLst>
            <pc:docMk/>
            <pc:sldMk cId="1209707332" sldId="1873"/>
            <ac:spMk id="2" creationId="{8CD5700D-84A6-452F-B9CC-42DDCEA7C9AC}"/>
          </ac:spMkLst>
        </pc:spChg>
        <pc:picChg chg="add del mod">
          <ac:chgData name="Sherif Khattab" userId="c83b1e15-36f3-4f46-aceb-05aac24c545e" providerId="ADAL" clId="{437ACD89-0CAD-48ED-8479-EEF243D8DE5A}" dt="2021-02-11T06:36:36.531" v="219" actId="478"/>
          <ac:picMkLst>
            <pc:docMk/>
            <pc:sldMk cId="1209707332" sldId="1873"/>
            <ac:picMk id="7" creationId="{A2DA0D65-8AB0-4676-B9CF-7B7E57EE3938}"/>
          </ac:picMkLst>
        </pc:picChg>
        <pc:picChg chg="add mod">
          <ac:chgData name="Sherif Khattab" userId="c83b1e15-36f3-4f46-aceb-05aac24c545e" providerId="ADAL" clId="{437ACD89-0CAD-48ED-8479-EEF243D8DE5A}" dt="2021-02-11T06:36:40.970" v="222" actId="1076"/>
          <ac:picMkLst>
            <pc:docMk/>
            <pc:sldMk cId="1209707332" sldId="1873"/>
            <ac:picMk id="9" creationId="{9912E414-9D49-4CDE-BB4C-F5F7836B00EF}"/>
          </ac:picMkLst>
        </pc:picChg>
      </pc:sldChg>
      <pc:sldChg chg="addSp modSp new mod">
        <pc:chgData name="Sherif Khattab" userId="c83b1e15-36f3-4f46-aceb-05aac24c545e" providerId="ADAL" clId="{437ACD89-0CAD-48ED-8479-EEF243D8DE5A}" dt="2021-02-11T06:33:04.649" v="119" actId="1076"/>
        <pc:sldMkLst>
          <pc:docMk/>
          <pc:sldMk cId="3409777137" sldId="1874"/>
        </pc:sldMkLst>
        <pc:spChg chg="mod">
          <ac:chgData name="Sherif Khattab" userId="c83b1e15-36f3-4f46-aceb-05aac24c545e" providerId="ADAL" clId="{437ACD89-0CAD-48ED-8479-EEF243D8DE5A}" dt="2021-02-11T06:32:58.438" v="116" actId="20577"/>
          <ac:spMkLst>
            <pc:docMk/>
            <pc:sldMk cId="3409777137" sldId="1874"/>
            <ac:spMk id="2" creationId="{9C19357A-79CF-4420-98D2-CCC8A3C7BA47}"/>
          </ac:spMkLst>
        </pc:spChg>
        <pc:picChg chg="add mod">
          <ac:chgData name="Sherif Khattab" userId="c83b1e15-36f3-4f46-aceb-05aac24c545e" providerId="ADAL" clId="{437ACD89-0CAD-48ED-8479-EEF243D8DE5A}" dt="2021-02-11T06:33:04.649" v="119" actId="1076"/>
          <ac:picMkLst>
            <pc:docMk/>
            <pc:sldMk cId="3409777137" sldId="1874"/>
            <ac:picMk id="7" creationId="{6E77D898-3D24-44AD-BE48-2575EE8B9021}"/>
          </ac:picMkLst>
        </pc:picChg>
      </pc:sldChg>
      <pc:sldChg chg="addSp delSp modSp new mod">
        <pc:chgData name="Sherif Khattab" userId="c83b1e15-36f3-4f46-aceb-05aac24c545e" providerId="ADAL" clId="{437ACD89-0CAD-48ED-8479-EEF243D8DE5A}" dt="2021-02-11T06:33:42.361" v="154" actId="1076"/>
        <pc:sldMkLst>
          <pc:docMk/>
          <pc:sldMk cId="1854151989" sldId="1875"/>
        </pc:sldMkLst>
        <pc:spChg chg="mod">
          <ac:chgData name="Sherif Khattab" userId="c83b1e15-36f3-4f46-aceb-05aac24c545e" providerId="ADAL" clId="{437ACD89-0CAD-48ED-8479-EEF243D8DE5A}" dt="2021-02-11T06:33:25.408" v="149" actId="20577"/>
          <ac:spMkLst>
            <pc:docMk/>
            <pc:sldMk cId="1854151989" sldId="1875"/>
            <ac:spMk id="2" creationId="{C478AF30-39B1-4958-8533-31E1F40F399F}"/>
          </ac:spMkLst>
        </pc:spChg>
        <pc:picChg chg="add mod">
          <ac:chgData name="Sherif Khattab" userId="c83b1e15-36f3-4f46-aceb-05aac24c545e" providerId="ADAL" clId="{437ACD89-0CAD-48ED-8479-EEF243D8DE5A}" dt="2021-02-11T06:33:42.361" v="154" actId="1076"/>
          <ac:picMkLst>
            <pc:docMk/>
            <pc:sldMk cId="1854151989" sldId="1875"/>
            <ac:picMk id="8" creationId="{D75D2ABD-F6EC-4968-ADDD-49063439BA82}"/>
          </ac:picMkLst>
        </pc:picChg>
        <pc:inkChg chg="add del">
          <ac:chgData name="Sherif Khattab" userId="c83b1e15-36f3-4f46-aceb-05aac24c545e" providerId="ADAL" clId="{437ACD89-0CAD-48ED-8479-EEF243D8DE5A}" dt="2021-02-11T06:33:31.005" v="151"/>
          <ac:inkMkLst>
            <pc:docMk/>
            <pc:sldMk cId="1854151989" sldId="1875"/>
            <ac:inkMk id="6" creationId="{85E3C368-E859-4C8E-AC4F-59FD5130C6C5}"/>
          </ac:inkMkLst>
        </pc:inkChg>
      </pc:sldChg>
      <pc:sldChg chg="addSp modSp new mod">
        <pc:chgData name="Sherif Khattab" userId="c83b1e15-36f3-4f46-aceb-05aac24c545e" providerId="ADAL" clId="{437ACD89-0CAD-48ED-8479-EEF243D8DE5A}" dt="2021-02-11T06:34:28.487" v="185" actId="1076"/>
        <pc:sldMkLst>
          <pc:docMk/>
          <pc:sldMk cId="972574410" sldId="1876"/>
        </pc:sldMkLst>
        <pc:spChg chg="mod">
          <ac:chgData name="Sherif Khattab" userId="c83b1e15-36f3-4f46-aceb-05aac24c545e" providerId="ADAL" clId="{437ACD89-0CAD-48ED-8479-EEF243D8DE5A}" dt="2021-02-11T06:34:23.309" v="182" actId="20577"/>
          <ac:spMkLst>
            <pc:docMk/>
            <pc:sldMk cId="972574410" sldId="1876"/>
            <ac:spMk id="2" creationId="{F8C38C92-9798-42DA-A083-C24A2C9B5537}"/>
          </ac:spMkLst>
        </pc:spChg>
        <pc:picChg chg="add mod">
          <ac:chgData name="Sherif Khattab" userId="c83b1e15-36f3-4f46-aceb-05aac24c545e" providerId="ADAL" clId="{437ACD89-0CAD-48ED-8479-EEF243D8DE5A}" dt="2021-02-11T06:34:28.487" v="185" actId="1076"/>
          <ac:picMkLst>
            <pc:docMk/>
            <pc:sldMk cId="972574410" sldId="1876"/>
            <ac:picMk id="7" creationId="{A1A214CE-6882-4472-AC79-5B2AF6B68305}"/>
          </ac:picMkLst>
        </pc:picChg>
      </pc:sldChg>
      <pc:sldChg chg="new del">
        <pc:chgData name="Sherif Khattab" userId="c83b1e15-36f3-4f46-aceb-05aac24c545e" providerId="ADAL" clId="{437ACD89-0CAD-48ED-8479-EEF243D8DE5A}" dt="2021-02-11T06:34:04.582" v="156" actId="680"/>
        <pc:sldMkLst>
          <pc:docMk/>
          <pc:sldMk cId="2251379241" sldId="1876"/>
        </pc:sldMkLst>
      </pc:sldChg>
      <pc:sldChg chg="addSp modSp new mod">
        <pc:chgData name="Sherif Khattab" userId="c83b1e15-36f3-4f46-aceb-05aac24c545e" providerId="ADAL" clId="{437ACD89-0CAD-48ED-8479-EEF243D8DE5A}" dt="2021-02-11T06:35:00.377" v="210" actId="1076"/>
        <pc:sldMkLst>
          <pc:docMk/>
          <pc:sldMk cId="422302577" sldId="1877"/>
        </pc:sldMkLst>
        <pc:spChg chg="mod">
          <ac:chgData name="Sherif Khattab" userId="c83b1e15-36f3-4f46-aceb-05aac24c545e" providerId="ADAL" clId="{437ACD89-0CAD-48ED-8479-EEF243D8DE5A}" dt="2021-02-11T06:34:54.829" v="207" actId="20577"/>
          <ac:spMkLst>
            <pc:docMk/>
            <pc:sldMk cId="422302577" sldId="1877"/>
            <ac:spMk id="2" creationId="{88A8D1B7-0A21-4EA1-A8C9-99CFF9B5CDB5}"/>
          </ac:spMkLst>
        </pc:spChg>
        <pc:picChg chg="add mod">
          <ac:chgData name="Sherif Khattab" userId="c83b1e15-36f3-4f46-aceb-05aac24c545e" providerId="ADAL" clId="{437ACD89-0CAD-48ED-8479-EEF243D8DE5A}" dt="2021-02-11T06:35:00.377" v="210" actId="1076"/>
          <ac:picMkLst>
            <pc:docMk/>
            <pc:sldMk cId="422302577" sldId="1877"/>
            <ac:picMk id="7" creationId="{B6675FC0-E5ED-4204-9076-AAA0AC8A9BC3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A657C78C-F14C-FF4B-993B-0E5C408C0E9E}"/>
    <pc:docChg chg="custSel addSld delSld modSld">
      <pc:chgData name="Khattab, Sherif" userId="c83b1e15-36f3-4f46-aceb-05aac24c545e" providerId="ADAL" clId="{A657C78C-F14C-FF4B-993B-0E5C408C0E9E}" dt="2021-02-10T14:14:00.800" v="2338" actId="20577"/>
      <pc:docMkLst>
        <pc:docMk/>
      </pc:docMkLst>
      <pc:sldChg chg="modSp mod">
        <pc:chgData name="Khattab, Sherif" userId="c83b1e15-36f3-4f46-aceb-05aac24c545e" providerId="ADAL" clId="{A657C78C-F14C-FF4B-993B-0E5C408C0E9E}" dt="2021-02-10T13:32:36.326" v="9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657C78C-F14C-FF4B-993B-0E5C408C0E9E}" dt="2021-02-10T13:32:36.326" v="9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657C78C-F14C-FF4B-993B-0E5C408C0E9E}" dt="2021-02-10T13:33:44.917" v="220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657C78C-F14C-FF4B-993B-0E5C408C0E9E}" dt="2021-02-10T13:33:44.917" v="220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A657C78C-F14C-FF4B-993B-0E5C408C0E9E}" dt="2021-02-10T13:52:18.913" v="742"/>
        <pc:sldMkLst>
          <pc:docMk/>
          <pc:sldMk cId="2823856332" sldId="499"/>
        </pc:sldMkLst>
        <pc:spChg chg="mod">
          <ac:chgData name="Khattab, Sherif" userId="c83b1e15-36f3-4f46-aceb-05aac24c545e" providerId="ADAL" clId="{A657C78C-F14C-FF4B-993B-0E5C408C0E9E}" dt="2021-02-10T13:52:02.724" v="74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A657C78C-F14C-FF4B-993B-0E5C408C0E9E}" dt="2021-02-10T13:36:24.340" v="472"/>
        <pc:sldMkLst>
          <pc:docMk/>
          <pc:sldMk cId="1241308872" sldId="1860"/>
        </pc:sldMkLst>
        <pc:spChg chg="mod">
          <ac:chgData name="Khattab, Sherif" userId="c83b1e15-36f3-4f46-aceb-05aac24c545e" providerId="ADAL" clId="{A657C78C-F14C-FF4B-993B-0E5C408C0E9E}" dt="2021-02-10T13:36:24.340" v="472"/>
          <ac:spMkLst>
            <pc:docMk/>
            <pc:sldMk cId="1241308872" sldId="1860"/>
            <ac:spMk id="3" creationId="{BDC81B29-68EF-D34F-B9F6-D9EC25476DFF}"/>
          </ac:spMkLst>
        </pc:spChg>
      </pc:sldChg>
      <pc:sldChg chg="addCm delCm">
        <pc:chgData name="Khattab, Sherif" userId="c83b1e15-36f3-4f46-aceb-05aac24c545e" providerId="ADAL" clId="{A657C78C-F14C-FF4B-993B-0E5C408C0E9E}" dt="2021-02-10T13:52:43.029" v="744" actId="1592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657C78C-F14C-FF4B-993B-0E5C408C0E9E}" dt="2021-02-10T13:36:31.919" v="473" actId="2696"/>
        <pc:sldMkLst>
          <pc:docMk/>
          <pc:sldMk cId="1022518262" sldId="1862"/>
        </pc:sldMkLst>
      </pc:sldChg>
      <pc:sldChg chg="modSp new mod modAnim">
        <pc:chgData name="Khattab, Sherif" userId="c83b1e15-36f3-4f46-aceb-05aac24c545e" providerId="ADAL" clId="{A657C78C-F14C-FF4B-993B-0E5C408C0E9E}" dt="2021-02-10T13:58:32.410" v="1401" actId="27636"/>
        <pc:sldMkLst>
          <pc:docMk/>
          <pc:sldMk cId="1028450419" sldId="1862"/>
        </pc:sldMkLst>
        <pc:spChg chg="mod">
          <ac:chgData name="Khattab, Sherif" userId="c83b1e15-36f3-4f46-aceb-05aac24c545e" providerId="ADAL" clId="{A657C78C-F14C-FF4B-993B-0E5C408C0E9E}" dt="2021-02-10T13:53:03.610" v="760" actId="20577"/>
          <ac:spMkLst>
            <pc:docMk/>
            <pc:sldMk cId="1028450419" sldId="1862"/>
            <ac:spMk id="2" creationId="{BBB2FA74-8E87-8A45-A287-194B7A673885}"/>
          </ac:spMkLst>
        </pc:spChg>
        <pc:spChg chg="mod">
          <ac:chgData name="Khattab, Sherif" userId="c83b1e15-36f3-4f46-aceb-05aac24c545e" providerId="ADAL" clId="{A657C78C-F14C-FF4B-993B-0E5C408C0E9E}" dt="2021-02-10T13:58:32.410" v="1401" actId="27636"/>
          <ac:spMkLst>
            <pc:docMk/>
            <pc:sldMk cId="1028450419" sldId="1862"/>
            <ac:spMk id="3" creationId="{FC132132-E69D-C042-983B-BB195D3F386A}"/>
          </ac:spMkLst>
        </pc:spChg>
      </pc:sldChg>
      <pc:sldChg chg="del">
        <pc:chgData name="Khattab, Sherif" userId="c83b1e15-36f3-4f46-aceb-05aac24c545e" providerId="ADAL" clId="{A657C78C-F14C-FF4B-993B-0E5C408C0E9E}" dt="2021-02-10T13:33:51.645" v="224" actId="2696"/>
        <pc:sldMkLst>
          <pc:docMk/>
          <pc:sldMk cId="3261945428" sldId="1863"/>
        </pc:sldMkLst>
      </pc:sldChg>
      <pc:sldChg chg="modSp new mod modAnim">
        <pc:chgData name="Khattab, Sherif" userId="c83b1e15-36f3-4f46-aceb-05aac24c545e" providerId="ADAL" clId="{A657C78C-F14C-FF4B-993B-0E5C408C0E9E}" dt="2021-02-10T14:07:18.208" v="2280"/>
        <pc:sldMkLst>
          <pc:docMk/>
          <pc:sldMk cId="3701654133" sldId="1863"/>
        </pc:sldMkLst>
        <pc:spChg chg="mod">
          <ac:chgData name="Khattab, Sherif" userId="c83b1e15-36f3-4f46-aceb-05aac24c545e" providerId="ADAL" clId="{A657C78C-F14C-FF4B-993B-0E5C408C0E9E}" dt="2021-02-10T13:54:54.819" v="1063" actId="20577"/>
          <ac:spMkLst>
            <pc:docMk/>
            <pc:sldMk cId="3701654133" sldId="1863"/>
            <ac:spMk id="2" creationId="{C9FBE114-6929-DD49-8E8C-8C529E31CDF9}"/>
          </ac:spMkLst>
        </pc:spChg>
        <pc:spChg chg="mod">
          <ac:chgData name="Khattab, Sherif" userId="c83b1e15-36f3-4f46-aceb-05aac24c545e" providerId="ADAL" clId="{A657C78C-F14C-FF4B-993B-0E5C408C0E9E}" dt="2021-02-10T14:01:51.939" v="1634" actId="27636"/>
          <ac:spMkLst>
            <pc:docMk/>
            <pc:sldMk cId="3701654133" sldId="1863"/>
            <ac:spMk id="3" creationId="{8D3C001D-A1AE-734F-BD08-038BACB51306}"/>
          </ac:spMkLst>
        </pc:spChg>
      </pc:sldChg>
      <pc:sldChg chg="del">
        <pc:chgData name="Khattab, Sherif" userId="c83b1e15-36f3-4f46-aceb-05aac24c545e" providerId="ADAL" clId="{A657C78C-F14C-FF4B-993B-0E5C408C0E9E}" dt="2021-02-10T13:36:32.507" v="474" actId="2696"/>
        <pc:sldMkLst>
          <pc:docMk/>
          <pc:sldMk cId="1783824730" sldId="1864"/>
        </pc:sldMkLst>
      </pc:sldChg>
      <pc:sldChg chg="addSp delSp modSp new del mod">
        <pc:chgData name="Khattab, Sherif" userId="c83b1e15-36f3-4f46-aceb-05aac24c545e" providerId="ADAL" clId="{A657C78C-F14C-FF4B-993B-0E5C408C0E9E}" dt="2021-02-10T14:07:08.252" v="2277" actId="2696"/>
        <pc:sldMkLst>
          <pc:docMk/>
          <pc:sldMk cId="2312671860" sldId="1864"/>
        </pc:sldMkLst>
        <pc:spChg chg="mod">
          <ac:chgData name="Khattab, Sherif" userId="c83b1e15-36f3-4f46-aceb-05aac24c545e" providerId="ADAL" clId="{A657C78C-F14C-FF4B-993B-0E5C408C0E9E}" dt="2021-02-10T14:02:28.660" v="1678" actId="20577"/>
          <ac:spMkLst>
            <pc:docMk/>
            <pc:sldMk cId="2312671860" sldId="1864"/>
            <ac:spMk id="2" creationId="{7D7EE3C7-D341-954E-9497-A77D160933FF}"/>
          </ac:spMkLst>
        </pc:spChg>
        <pc:picChg chg="add del mod">
          <ac:chgData name="Khattab, Sherif" userId="c83b1e15-36f3-4f46-aceb-05aac24c545e" providerId="ADAL" clId="{A657C78C-F14C-FF4B-993B-0E5C408C0E9E}" dt="2021-02-10T14:03:11.703" v="1683" actId="478"/>
          <ac:picMkLst>
            <pc:docMk/>
            <pc:sldMk cId="2312671860" sldId="1864"/>
            <ac:picMk id="6" creationId="{29DD60F7-C8F9-784A-A9D4-E0701B1401A6}"/>
          </ac:picMkLst>
        </pc:picChg>
      </pc:sldChg>
      <pc:sldChg chg="del">
        <pc:chgData name="Khattab, Sherif" userId="c83b1e15-36f3-4f46-aceb-05aac24c545e" providerId="ADAL" clId="{A657C78C-F14C-FF4B-993B-0E5C408C0E9E}" dt="2021-02-10T13:36:32.984" v="475" actId="2696"/>
        <pc:sldMkLst>
          <pc:docMk/>
          <pc:sldMk cId="523721688" sldId="1865"/>
        </pc:sldMkLst>
      </pc:sldChg>
      <pc:sldChg chg="add modAnim">
        <pc:chgData name="Khattab, Sherif" userId="c83b1e15-36f3-4f46-aceb-05aac24c545e" providerId="ADAL" clId="{A657C78C-F14C-FF4B-993B-0E5C408C0E9E}" dt="2021-02-10T14:07:10.800" v="2278"/>
        <pc:sldMkLst>
          <pc:docMk/>
          <pc:sldMk cId="1580714527" sldId="1865"/>
        </pc:sldMkLst>
      </pc:sldChg>
      <pc:sldChg chg="del">
        <pc:chgData name="Khattab, Sherif" userId="c83b1e15-36f3-4f46-aceb-05aac24c545e" providerId="ADAL" clId="{A657C78C-F14C-FF4B-993B-0E5C408C0E9E}" dt="2021-02-10T13:33:51.079" v="223" actId="2696"/>
        <pc:sldMkLst>
          <pc:docMk/>
          <pc:sldMk cId="1803803003" sldId="1866"/>
        </pc:sldMkLst>
      </pc:sldChg>
      <pc:sldChg chg="modSp new mod">
        <pc:chgData name="Khattab, Sherif" userId="c83b1e15-36f3-4f46-aceb-05aac24c545e" providerId="ADAL" clId="{A657C78C-F14C-FF4B-993B-0E5C408C0E9E}" dt="2021-02-10T14:03:24.473" v="1720" actId="20577"/>
        <pc:sldMkLst>
          <pc:docMk/>
          <pc:sldMk cId="2333665953" sldId="1866"/>
        </pc:sldMkLst>
        <pc:spChg chg="mod">
          <ac:chgData name="Khattab, Sherif" userId="c83b1e15-36f3-4f46-aceb-05aac24c545e" providerId="ADAL" clId="{A657C78C-F14C-FF4B-993B-0E5C408C0E9E}" dt="2021-02-10T14:03:24.473" v="1720" actId="20577"/>
          <ac:spMkLst>
            <pc:docMk/>
            <pc:sldMk cId="2333665953" sldId="1866"/>
            <ac:spMk id="2" creationId="{600EE0FE-854B-8F4F-9182-8C9105CB8DC6}"/>
          </ac:spMkLst>
        </pc:spChg>
      </pc:sldChg>
      <pc:sldChg chg="del">
        <pc:chgData name="Khattab, Sherif" userId="c83b1e15-36f3-4f46-aceb-05aac24c545e" providerId="ADAL" clId="{A657C78C-F14C-FF4B-993B-0E5C408C0E9E}" dt="2021-02-10T13:36:33.503" v="476" actId="2696"/>
        <pc:sldMkLst>
          <pc:docMk/>
          <pc:sldMk cId="2678322925" sldId="1867"/>
        </pc:sldMkLst>
      </pc:sldChg>
      <pc:sldChg chg="modSp new mod modAnim">
        <pc:chgData name="Khattab, Sherif" userId="c83b1e15-36f3-4f46-aceb-05aac24c545e" providerId="ADAL" clId="{A657C78C-F14C-FF4B-993B-0E5C408C0E9E}" dt="2021-02-10T14:07:00.813" v="2276"/>
        <pc:sldMkLst>
          <pc:docMk/>
          <pc:sldMk cId="3848346626" sldId="1867"/>
        </pc:sldMkLst>
        <pc:spChg chg="mod">
          <ac:chgData name="Khattab, Sherif" userId="c83b1e15-36f3-4f46-aceb-05aac24c545e" providerId="ADAL" clId="{A657C78C-F14C-FF4B-993B-0E5C408C0E9E}" dt="2021-02-10T14:03:40.843" v="1738" actId="20577"/>
          <ac:spMkLst>
            <pc:docMk/>
            <pc:sldMk cId="3848346626" sldId="1867"/>
            <ac:spMk id="2" creationId="{8B0AEC53-5F56-874A-B69E-9340E88B870D}"/>
          </ac:spMkLst>
        </pc:spChg>
        <pc:spChg chg="mod">
          <ac:chgData name="Khattab, Sherif" userId="c83b1e15-36f3-4f46-aceb-05aac24c545e" providerId="ADAL" clId="{A657C78C-F14C-FF4B-993B-0E5C408C0E9E}" dt="2021-02-10T14:05:42.428" v="2131" actId="20577"/>
          <ac:spMkLst>
            <pc:docMk/>
            <pc:sldMk cId="3848346626" sldId="1867"/>
            <ac:spMk id="3" creationId="{D003075A-895D-E04F-978D-0AA1D75364E4}"/>
          </ac:spMkLst>
        </pc:spChg>
      </pc:sldChg>
      <pc:sldChg chg="modSp new mod modAnim">
        <pc:chgData name="Khattab, Sherif" userId="c83b1e15-36f3-4f46-aceb-05aac24c545e" providerId="ADAL" clId="{A657C78C-F14C-FF4B-993B-0E5C408C0E9E}" dt="2021-02-10T14:06:50.980" v="2274"/>
        <pc:sldMkLst>
          <pc:docMk/>
          <pc:sldMk cId="3781323783" sldId="1868"/>
        </pc:sldMkLst>
        <pc:spChg chg="mod">
          <ac:chgData name="Khattab, Sherif" userId="c83b1e15-36f3-4f46-aceb-05aac24c545e" providerId="ADAL" clId="{A657C78C-F14C-FF4B-993B-0E5C408C0E9E}" dt="2021-02-10T14:05:54.456" v="2148" actId="20577"/>
          <ac:spMkLst>
            <pc:docMk/>
            <pc:sldMk cId="3781323783" sldId="1868"/>
            <ac:spMk id="2" creationId="{A140E5A6-803F-5C45-9048-3D8D1776B6D3}"/>
          </ac:spMkLst>
        </pc:spChg>
        <pc:spChg chg="mod">
          <ac:chgData name="Khattab, Sherif" userId="c83b1e15-36f3-4f46-aceb-05aac24c545e" providerId="ADAL" clId="{A657C78C-F14C-FF4B-993B-0E5C408C0E9E}" dt="2021-02-10T14:06:44.654" v="2273" actId="115"/>
          <ac:spMkLst>
            <pc:docMk/>
            <pc:sldMk cId="3781323783" sldId="1868"/>
            <ac:spMk id="3" creationId="{9536EEA9-EAC2-1E4C-AFDC-6DF1538B5B18}"/>
          </ac:spMkLst>
        </pc:spChg>
      </pc:sldChg>
      <pc:sldChg chg="addSp delSp modSp new mod modAnim">
        <pc:chgData name="Khattab, Sherif" userId="c83b1e15-36f3-4f46-aceb-05aac24c545e" providerId="ADAL" clId="{A657C78C-F14C-FF4B-993B-0E5C408C0E9E}" dt="2021-02-10T14:10:46.667" v="2307"/>
        <pc:sldMkLst>
          <pc:docMk/>
          <pc:sldMk cId="583811832" sldId="1869"/>
        </pc:sldMkLst>
        <pc:spChg chg="mod">
          <ac:chgData name="Khattab, Sherif" userId="c83b1e15-36f3-4f46-aceb-05aac24c545e" providerId="ADAL" clId="{A657C78C-F14C-FF4B-993B-0E5C408C0E9E}" dt="2021-02-10T14:09:20.868" v="2291" actId="20577"/>
          <ac:spMkLst>
            <pc:docMk/>
            <pc:sldMk cId="583811832" sldId="1869"/>
            <ac:spMk id="2" creationId="{0B603C05-101E-0B42-A77B-E58870C21D92}"/>
          </ac:spMkLst>
        </pc:spChg>
        <pc:spChg chg="add del mod">
          <ac:chgData name="Khattab, Sherif" userId="c83b1e15-36f3-4f46-aceb-05aac24c545e" providerId="ADAL" clId="{A657C78C-F14C-FF4B-993B-0E5C408C0E9E}" dt="2021-02-10T14:10:46.667" v="2307"/>
          <ac:spMkLst>
            <pc:docMk/>
            <pc:sldMk cId="583811832" sldId="1869"/>
            <ac:spMk id="9" creationId="{0CEC95B2-5A40-B54E-9F9A-512D007E29EE}"/>
          </ac:spMkLst>
        </pc:spChg>
        <pc:picChg chg="add mod">
          <ac:chgData name="Khattab, Sherif" userId="c83b1e15-36f3-4f46-aceb-05aac24c545e" providerId="ADAL" clId="{A657C78C-F14C-FF4B-993B-0E5C408C0E9E}" dt="2021-02-10T14:10:22.647" v="2300" actId="1076"/>
          <ac:picMkLst>
            <pc:docMk/>
            <pc:sldMk cId="583811832" sldId="1869"/>
            <ac:picMk id="6" creationId="{8A95137C-BEF7-5745-B7EF-D0AF95593FD5}"/>
          </ac:picMkLst>
        </pc:picChg>
        <pc:picChg chg="add del">
          <ac:chgData name="Khattab, Sherif" userId="c83b1e15-36f3-4f46-aceb-05aac24c545e" providerId="ADAL" clId="{A657C78C-F14C-FF4B-993B-0E5C408C0E9E}" dt="2021-02-10T14:10:06.455" v="2297" actId="478"/>
          <ac:picMkLst>
            <pc:docMk/>
            <pc:sldMk cId="583811832" sldId="1869"/>
            <ac:picMk id="7" creationId="{54AA17EA-6DAE-484F-B29C-940BF79E97F1}"/>
          </ac:picMkLst>
        </pc:picChg>
        <pc:picChg chg="add mod">
          <ac:chgData name="Khattab, Sherif" userId="c83b1e15-36f3-4f46-aceb-05aac24c545e" providerId="ADAL" clId="{A657C78C-F14C-FF4B-993B-0E5C408C0E9E}" dt="2021-02-10T14:10:28.537" v="2302" actId="1076"/>
          <ac:picMkLst>
            <pc:docMk/>
            <pc:sldMk cId="583811832" sldId="1869"/>
            <ac:picMk id="8" creationId="{6D53FA1F-5C53-EA46-ADC5-9574BA51C5BE}"/>
          </ac:picMkLst>
        </pc:picChg>
      </pc:sldChg>
      <pc:sldChg chg="addSp modSp new mod modAnim">
        <pc:chgData name="Khattab, Sherif" userId="c83b1e15-36f3-4f46-aceb-05aac24c545e" providerId="ADAL" clId="{A657C78C-F14C-FF4B-993B-0E5C408C0E9E}" dt="2021-02-10T14:13:54.002" v="2328"/>
        <pc:sldMkLst>
          <pc:docMk/>
          <pc:sldMk cId="361484665" sldId="1870"/>
        </pc:sldMkLst>
        <pc:spChg chg="mod">
          <ac:chgData name="Khattab, Sherif" userId="c83b1e15-36f3-4f46-aceb-05aac24c545e" providerId="ADAL" clId="{A657C78C-F14C-FF4B-993B-0E5C408C0E9E}" dt="2021-02-10T14:10:49.202" v="2318" actId="20577"/>
          <ac:spMkLst>
            <pc:docMk/>
            <pc:sldMk cId="361484665" sldId="1870"/>
            <ac:spMk id="2" creationId="{5BD55990-77B0-2542-BC3D-DF2E6887B490}"/>
          </ac:spMkLst>
        </pc:spChg>
        <pc:picChg chg="add mod">
          <ac:chgData name="Khattab, Sherif" userId="c83b1e15-36f3-4f46-aceb-05aac24c545e" providerId="ADAL" clId="{A657C78C-F14C-FF4B-993B-0E5C408C0E9E}" dt="2021-02-10T14:13:49.167" v="2326" actId="1076"/>
          <ac:picMkLst>
            <pc:docMk/>
            <pc:sldMk cId="361484665" sldId="1870"/>
            <ac:picMk id="6" creationId="{22F7D70E-DAE9-C54F-9C7C-F0F72CF54F5E}"/>
          </ac:picMkLst>
        </pc:picChg>
        <pc:picChg chg="add mod">
          <ac:chgData name="Khattab, Sherif" userId="c83b1e15-36f3-4f46-aceb-05aac24c545e" providerId="ADAL" clId="{A657C78C-F14C-FF4B-993B-0E5C408C0E9E}" dt="2021-02-10T14:13:51.592" v="2327" actId="1076"/>
          <ac:picMkLst>
            <pc:docMk/>
            <pc:sldMk cId="361484665" sldId="1870"/>
            <ac:picMk id="7" creationId="{D6F4C875-5958-AC40-9534-0A10862F7409}"/>
          </ac:picMkLst>
        </pc:picChg>
      </pc:sldChg>
      <pc:sldChg chg="modSp new mod">
        <pc:chgData name="Khattab, Sherif" userId="c83b1e15-36f3-4f46-aceb-05aac24c545e" providerId="ADAL" clId="{A657C78C-F14C-FF4B-993B-0E5C408C0E9E}" dt="2021-02-10T14:14:00.800" v="2338" actId="20577"/>
        <pc:sldMkLst>
          <pc:docMk/>
          <pc:sldMk cId="2305462513" sldId="1871"/>
        </pc:sldMkLst>
        <pc:spChg chg="mod">
          <ac:chgData name="Khattab, Sherif" userId="c83b1e15-36f3-4f46-aceb-05aac24c545e" providerId="ADAL" clId="{A657C78C-F14C-FF4B-993B-0E5C408C0E9E}" dt="2021-02-10T14:14:00.800" v="2338" actId="20577"/>
          <ac:spMkLst>
            <pc:docMk/>
            <pc:sldMk cId="2305462513" sldId="1871"/>
            <ac:spMk id="2" creationId="{8B778E18-A2BF-514F-8259-12FFEBBC2423}"/>
          </ac:spMkLst>
        </pc:spChg>
      </pc:sldChg>
    </pc:docChg>
  </pc:docChgLst>
  <pc:docChgLst>
    <pc:chgData name="Khattab, Sherif" userId="c83b1e15-36f3-4f46-aceb-05aac24c545e" providerId="ADAL" clId="{8E38DD0D-DEE8-F644-9967-8302017C0A67}"/>
    <pc:docChg chg="undo custSel addSld delSld modSld">
      <pc:chgData name="Khattab, Sherif" userId="c83b1e15-36f3-4f46-aceb-05aac24c545e" providerId="ADAL" clId="{8E38DD0D-DEE8-F644-9967-8302017C0A67}" dt="2021-02-22T06:05:18.471" v="641"/>
      <pc:docMkLst>
        <pc:docMk/>
      </pc:docMkLst>
      <pc:sldChg chg="del">
        <pc:chgData name="Khattab, Sherif" userId="c83b1e15-36f3-4f46-aceb-05aac24c545e" providerId="ADAL" clId="{8E38DD0D-DEE8-F644-9967-8302017C0A67}" dt="2021-02-22T05:37:57.667" v="367" actId="2696"/>
        <pc:sldMkLst>
          <pc:docMk/>
          <pc:sldMk cId="2897198358" sldId="257"/>
        </pc:sldMkLst>
      </pc:sldChg>
      <pc:sldChg chg="del">
        <pc:chgData name="Khattab, Sherif" userId="c83b1e15-36f3-4f46-aceb-05aac24c545e" providerId="ADAL" clId="{8E38DD0D-DEE8-F644-9967-8302017C0A67}" dt="2021-02-22T05:37:57.027" v="366" actId="2696"/>
        <pc:sldMkLst>
          <pc:docMk/>
          <pc:sldMk cId="3244407747" sldId="25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42265227" sldId="258"/>
        </pc:sldMkLst>
      </pc:sldChg>
      <pc:sldChg chg="del">
        <pc:chgData name="Khattab, Sherif" userId="c83b1e15-36f3-4f46-aceb-05aac24c545e" providerId="ADAL" clId="{8E38DD0D-DEE8-F644-9967-8302017C0A67}" dt="2021-02-22T05:37:58.445" v="369" actId="2696"/>
        <pc:sldMkLst>
          <pc:docMk/>
          <pc:sldMk cId="249728022" sldId="25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31118870" sldId="259"/>
        </pc:sldMkLst>
      </pc:sldChg>
      <pc:sldChg chg="del">
        <pc:chgData name="Khattab, Sherif" userId="c83b1e15-36f3-4f46-aceb-05aac24c545e" providerId="ADAL" clId="{8E38DD0D-DEE8-F644-9967-8302017C0A67}" dt="2021-02-22T05:37:58.947" v="370" actId="2696"/>
        <pc:sldMkLst>
          <pc:docMk/>
          <pc:sldMk cId="3337427350" sldId="26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5359375" sldId="260"/>
        </pc:sldMkLst>
      </pc:sldChg>
      <pc:sldChg chg="del">
        <pc:chgData name="Khattab, Sherif" userId="c83b1e15-36f3-4f46-aceb-05aac24c545e" providerId="ADAL" clId="{8E38DD0D-DEE8-F644-9967-8302017C0A67}" dt="2021-02-22T05:37:59.536" v="371" actId="2696"/>
        <pc:sldMkLst>
          <pc:docMk/>
          <pc:sldMk cId="391183322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758073367" sldId="26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57869667" sldId="262"/>
        </pc:sldMkLst>
      </pc:sldChg>
      <pc:sldChg chg="del">
        <pc:chgData name="Khattab, Sherif" userId="c83b1e15-36f3-4f46-aceb-05aac24c545e" providerId="ADAL" clId="{8E38DD0D-DEE8-F644-9967-8302017C0A67}" dt="2021-02-22T05:38:00.286" v="372" actId="2696"/>
        <pc:sldMkLst>
          <pc:docMk/>
          <pc:sldMk cId="388971848" sldId="262"/>
        </pc:sldMkLst>
      </pc:sldChg>
      <pc:sldChg chg="modSp mod">
        <pc:chgData name="Khattab, Sherif" userId="c83b1e15-36f3-4f46-aceb-05aac24c545e" providerId="ADAL" clId="{8E38DD0D-DEE8-F644-9967-8302017C0A67}" dt="2021-02-22T05:36:53.713" v="32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E38DD0D-DEE8-F644-9967-8302017C0A67}" dt="2021-02-22T05:36:53.713" v="32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8E38DD0D-DEE8-F644-9967-8302017C0A67}" dt="2021-02-22T05:37:20.217" v="331"/>
        <pc:sldMkLst>
          <pc:docMk/>
          <pc:sldMk cId="2374057061" sldId="498"/>
        </pc:sldMkLst>
        <pc:spChg chg="mod">
          <ac:chgData name="Khattab, Sherif" userId="c83b1e15-36f3-4f46-aceb-05aac24c545e" providerId="ADAL" clId="{8E38DD0D-DEE8-F644-9967-8302017C0A67}" dt="2021-02-22T05:37:20.217" v="331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 modAnim">
        <pc:chgData name="Khattab, Sherif" userId="c83b1e15-36f3-4f46-aceb-05aac24c545e" providerId="ADAL" clId="{8E38DD0D-DEE8-F644-9967-8302017C0A67}" dt="2021-02-22T06:04:29.222" v="629"/>
        <pc:sldMkLst>
          <pc:docMk/>
          <pc:sldMk cId="2823856332" sldId="499"/>
        </pc:sldMkLst>
        <pc:spChg chg="mod">
          <ac:chgData name="Khattab, Sherif" userId="c83b1e15-36f3-4f46-aceb-05aac24c545e" providerId="ADAL" clId="{8E38DD0D-DEE8-F644-9967-8302017C0A67}" dt="2021-02-22T06:03:03.754" v="620" actId="27636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8E38DD0D-DEE8-F644-9967-8302017C0A67}" dt="2021-02-22T05:37:53.913" v="365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8E38DD0D-DEE8-F644-9967-8302017C0A67}" dt="2021-02-22T05:37:53.913" v="365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 modAnim">
        <pc:chgData name="Khattab, Sherif" userId="c83b1e15-36f3-4f46-aceb-05aac24c545e" providerId="ADAL" clId="{8E38DD0D-DEE8-F644-9967-8302017C0A67}" dt="2021-02-22T06:05:18.471" v="641"/>
        <pc:sldMkLst>
          <pc:docMk/>
          <pc:sldMk cId="697723903" sldId="1861"/>
        </pc:sldMkLst>
      </pc:sldChg>
      <pc:sldChg chg="modSp add del mod">
        <pc:chgData name="Khattab, Sherif" userId="c83b1e15-36f3-4f46-aceb-05aac24c545e" providerId="ADAL" clId="{8E38DD0D-DEE8-F644-9967-8302017C0A67}" dt="2021-02-22T06:04:51.940" v="635"/>
        <pc:sldMkLst>
          <pc:docMk/>
          <pc:sldMk cId="2399849334" sldId="1861"/>
        </pc:sldMkLst>
        <pc:spChg chg="mod">
          <ac:chgData name="Khattab, Sherif" userId="c83b1e15-36f3-4f46-aceb-05aac24c545e" providerId="ADAL" clId="{8E38DD0D-DEE8-F644-9967-8302017C0A67}" dt="2021-02-22T06:04:51.940" v="635"/>
          <ac:spMkLst>
            <pc:docMk/>
            <pc:sldMk cId="2399849334" sldId="1861"/>
            <ac:spMk id="3" creationId="{E1064C43-9078-4C76-A016-C8AE45AE9774}"/>
          </ac:spMkLst>
        </pc:spChg>
      </pc:sldChg>
      <pc:sldChg chg="modSp del mod modAnim">
        <pc:chgData name="Khattab, Sherif" userId="c83b1e15-36f3-4f46-aceb-05aac24c545e" providerId="ADAL" clId="{8E38DD0D-DEE8-F644-9967-8302017C0A67}" dt="2021-02-22T06:04:42.167" v="630" actId="2696"/>
        <pc:sldMkLst>
          <pc:docMk/>
          <pc:sldMk cId="2426056389" sldId="1861"/>
        </pc:sldMkLst>
        <pc:spChg chg="mod">
          <ac:chgData name="Khattab, Sherif" userId="c83b1e15-36f3-4f46-aceb-05aac24c545e" providerId="ADAL" clId="{8E38DD0D-DEE8-F644-9967-8302017C0A67}" dt="2021-02-22T06:03:08.722" v="625" actId="20577"/>
          <ac:spMkLst>
            <pc:docMk/>
            <pc:sldMk cId="2426056389" sldId="1861"/>
            <ac:spMk id="3" creationId="{E1064C43-9078-4C76-A016-C8AE45AE9774}"/>
          </ac:spMkLst>
        </pc:spChg>
      </pc:sldChg>
      <pc:sldChg chg="modSp add del mod">
        <pc:chgData name="Khattab, Sherif" userId="c83b1e15-36f3-4f46-aceb-05aac24c545e" providerId="ADAL" clId="{8E38DD0D-DEE8-F644-9967-8302017C0A67}" dt="2021-02-22T06:05:04.261" v="639"/>
        <pc:sldMkLst>
          <pc:docMk/>
          <pc:sldMk cId="4257562298" sldId="1861"/>
        </pc:sldMkLst>
        <pc:spChg chg="mod">
          <ac:chgData name="Khattab, Sherif" userId="c83b1e15-36f3-4f46-aceb-05aac24c545e" providerId="ADAL" clId="{8E38DD0D-DEE8-F644-9967-8302017C0A67}" dt="2021-02-22T06:05:04.261" v="639"/>
          <ac:spMkLst>
            <pc:docMk/>
            <pc:sldMk cId="4257562298" sldId="1861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8E38DD0D-DEE8-F644-9967-8302017C0A67}" dt="2021-02-22T05:37:38.262" v="335" actId="2696"/>
        <pc:sldMkLst>
          <pc:docMk/>
          <pc:sldMk cId="2855964588" sldId="186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409369998" sldId="1862"/>
        </pc:sldMkLst>
      </pc:sldChg>
      <pc:sldChg chg="del">
        <pc:chgData name="Khattab, Sherif" userId="c83b1e15-36f3-4f46-aceb-05aac24c545e" providerId="ADAL" clId="{8E38DD0D-DEE8-F644-9967-8302017C0A67}" dt="2021-02-22T05:37:58.071" v="368" actId="2696"/>
        <pc:sldMkLst>
          <pc:docMk/>
          <pc:sldMk cId="73386315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737516041" sldId="186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432008761" sldId="186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123381846" sldId="186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970844411" sldId="1866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66987801" sldId="1867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422877061" sldId="1868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96204835" sldId="1869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687974841" sldId="1870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728089416" sldId="1871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3657925594" sldId="1872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94571508" sldId="1873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1477908616" sldId="1874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874707963" sldId="1875"/>
        </pc:sldMkLst>
      </pc:sldChg>
      <pc:sldChg chg="add modNotes">
        <pc:chgData name="Khattab, Sherif" userId="c83b1e15-36f3-4f46-aceb-05aac24c545e" providerId="ADAL" clId="{8E38DD0D-DEE8-F644-9967-8302017C0A67}" dt="2021-02-22T06:04:42.168" v="631"/>
        <pc:sldMkLst>
          <pc:docMk/>
          <pc:sldMk cId="2242669048" sldId="1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b311a66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b311a66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92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b311a66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b311a66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15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311a66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311a66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18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b311a66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b311a66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32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9492b88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9492b88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tracing through to verify that this code works is left as an exercise to the students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2628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9492b8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9492b88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53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b311a662_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b311a662_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9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311a662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311a662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937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311a66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311a66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21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b311a66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b311a66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2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4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436" indent="0" algn="ctr">
              <a:buNone/>
              <a:defRPr/>
            </a:lvl2pPr>
            <a:lvl3pPr marL="914872" indent="0" algn="ctr">
              <a:buNone/>
              <a:defRPr/>
            </a:lvl3pPr>
            <a:lvl4pPr marL="1372308" indent="0" algn="ctr">
              <a:buNone/>
              <a:defRPr/>
            </a:lvl4pPr>
            <a:lvl5pPr marL="1829742" indent="0" algn="ctr">
              <a:buNone/>
              <a:defRPr/>
            </a:lvl5pPr>
            <a:lvl6pPr marL="2287178" indent="0" algn="ctr">
              <a:buNone/>
              <a:defRPr/>
            </a:lvl6pPr>
            <a:lvl7pPr marL="2744615" indent="0" algn="ctr">
              <a:buNone/>
              <a:defRPr/>
            </a:lvl7pPr>
            <a:lvl8pPr marL="3202050" indent="0" algn="ctr">
              <a:buNone/>
              <a:defRPr/>
            </a:lvl8pPr>
            <a:lvl9pPr marL="36594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08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8766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4514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083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975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27993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234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7065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5302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972" y="6120307"/>
            <a:ext cx="9839510" cy="896338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1186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6060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34"/>
            <a:ext cx="10093117" cy="73691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675"/>
            <a:ext cx="10093116" cy="6608363"/>
          </a:xfrm>
        </p:spPr>
        <p:txBody>
          <a:bodyPr>
            <a:normAutofit/>
          </a:bodyPr>
          <a:lstStyle>
            <a:lvl1pPr marL="457436" indent="-457436">
              <a:buFont typeface="Arial" panose="020B0604020202020204" pitchFamily="34" charset="0"/>
              <a:buChar char="•"/>
              <a:defRPr/>
            </a:lvl1pPr>
            <a:lvl2pPr marL="914872" indent="-457436">
              <a:buFont typeface="Arial" panose="020B0604020202020204" pitchFamily="34" charset="0"/>
              <a:buChar char="•"/>
              <a:defRPr/>
            </a:lvl2pPr>
            <a:lvl3pPr marL="1257949" indent="-343077">
              <a:buFont typeface="Arial" panose="020B0604020202020204" pitchFamily="34" charset="0"/>
              <a:buChar char="•"/>
              <a:defRPr/>
            </a:lvl3pPr>
            <a:lvl4pPr marL="1715384" indent="-343077">
              <a:buFont typeface="Arial" panose="020B0604020202020204" pitchFamily="34" charset="0"/>
              <a:buChar char="•"/>
              <a:defRPr/>
            </a:lvl4pPr>
            <a:lvl5pPr marL="2172819" indent="-343077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7405" y="7329391"/>
            <a:ext cx="4794159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5871" y="7188228"/>
            <a:ext cx="2315432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8980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129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0430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88057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1813" y="1932729"/>
            <a:ext cx="8803773" cy="4943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9130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5896" y="1946735"/>
            <a:ext cx="9251660" cy="4817815"/>
          </a:xfrm>
        </p:spPr>
        <p:txBody>
          <a:bodyPr/>
          <a:lstStyle>
            <a:lvl2pPr marL="819376" indent="-315145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5369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246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682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74" y="4859791"/>
            <a:ext cx="8565040" cy="1502406"/>
          </a:xfrm>
        </p:spPr>
        <p:txBody>
          <a:bodyPr anchor="t"/>
          <a:lstStyle>
            <a:lvl1pPr algn="l">
              <a:defRPr sz="40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674" y="3204920"/>
            <a:ext cx="8565040" cy="1654871"/>
          </a:xfrm>
        </p:spPr>
        <p:txBody>
          <a:bodyPr anchor="b"/>
          <a:lstStyle>
            <a:lvl1pPr marL="0" indent="0">
              <a:buNone/>
              <a:defRPr sz="2001"/>
            </a:lvl1pPr>
            <a:lvl2pPr marL="457436" indent="0">
              <a:buNone/>
              <a:defRPr sz="1801"/>
            </a:lvl2pPr>
            <a:lvl3pPr marL="914872" indent="0">
              <a:buNone/>
              <a:defRPr sz="1602"/>
            </a:lvl3pPr>
            <a:lvl4pPr marL="1372308" indent="0">
              <a:buNone/>
              <a:defRPr sz="1401"/>
            </a:lvl4pPr>
            <a:lvl5pPr marL="1829742" indent="0">
              <a:buNone/>
              <a:defRPr sz="1401"/>
            </a:lvl5pPr>
            <a:lvl6pPr marL="2287178" indent="0">
              <a:buNone/>
              <a:defRPr sz="1401"/>
            </a:lvl6pPr>
            <a:lvl7pPr marL="2744615" indent="0">
              <a:buNone/>
              <a:defRPr sz="1401"/>
            </a:lvl7pPr>
            <a:lvl8pPr marL="3202050" indent="0">
              <a:buNone/>
              <a:defRPr sz="1401"/>
            </a:lvl8pPr>
            <a:lvl9pPr marL="3659486" indent="0">
              <a:buNone/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2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18" y="-22234"/>
            <a:ext cx="10077450" cy="12387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080" y="1143482"/>
            <a:ext cx="4442012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7444" y="1143482"/>
            <a:ext cx="4443600" cy="5925451"/>
          </a:xfrm>
        </p:spPr>
        <p:txBody>
          <a:bodyPr/>
          <a:lstStyle>
            <a:lvl1pPr>
              <a:defRPr sz="2801"/>
            </a:lvl1pPr>
            <a:lvl2pPr>
              <a:defRPr sz="2401"/>
            </a:lvl2pPr>
            <a:lvl3pPr>
              <a:defRPr sz="200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6790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77450" cy="5414749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2951" y="925920"/>
            <a:ext cx="6563898" cy="2057453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528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8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2951" y="3204453"/>
            <a:ext cx="6563898" cy="152414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3306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306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68280" y="252551"/>
            <a:ext cx="2290029" cy="5946800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0" y="5414833"/>
            <a:ext cx="10077450" cy="2148101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</p:spTree>
    <p:extLst>
      <p:ext uri="{BB962C8B-B14F-4D97-AF65-F5344CB8AC3E}">
        <p14:creationId xmlns:p14="http://schemas.microsoft.com/office/powerpoint/2010/main" val="121575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503821" lvl="0" indent="-405855">
              <a:spcBef>
                <a:spcPts val="661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99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3669" y="7226938"/>
            <a:ext cx="4594232" cy="401807"/>
          </a:xfrm>
        </p:spPr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6266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3873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1277" y="1764665"/>
            <a:ext cx="4402272" cy="54782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405855">
              <a:spcBef>
                <a:spcPts val="661"/>
              </a:spcBef>
              <a:spcAft>
                <a:spcPts val="0"/>
              </a:spcAft>
              <a:buSzPts val="2200"/>
              <a:buChar char="●"/>
              <a:defRPr/>
            </a:lvl1pPr>
            <a:lvl2pPr marL="1007641" lvl="1" indent="-39186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511461" lvl="2" indent="-39186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015281" lvl="3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519102" lvl="4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022922" lvl="5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526743" lvl="6" indent="-3778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030562" lvl="7" indent="-377866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534383" lvl="8" indent="-377866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7531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72768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3873" y="6478907"/>
            <a:ext cx="9069705" cy="76389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3821" lvl="0" indent="-251910" algn="ctr">
              <a:spcBef>
                <a:spcPts val="397"/>
              </a:spcBef>
              <a:spcAft>
                <a:spcPts val="0"/>
              </a:spcAft>
              <a:buSzPts val="1800"/>
              <a:buNone/>
              <a:defRPr sz="1983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743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998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666" y="303343"/>
            <a:ext cx="9069706" cy="125941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666" y="1692987"/>
            <a:ext cx="4451536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666" y="2398133"/>
            <a:ext cx="4451536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62" y="1692987"/>
            <a:ext cx="4454710" cy="705145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436" indent="0">
              <a:buNone/>
              <a:defRPr sz="2001" b="1"/>
            </a:lvl2pPr>
            <a:lvl3pPr marL="914872" indent="0">
              <a:buNone/>
              <a:defRPr sz="1801" b="1"/>
            </a:lvl3pPr>
            <a:lvl4pPr marL="1372308" indent="0">
              <a:buNone/>
              <a:defRPr sz="1602" b="1"/>
            </a:lvl4pPr>
            <a:lvl5pPr marL="1829742" indent="0">
              <a:buNone/>
              <a:defRPr sz="1602" b="1"/>
            </a:lvl5pPr>
            <a:lvl6pPr marL="2287178" indent="0">
              <a:buNone/>
              <a:defRPr sz="1602" b="1"/>
            </a:lvl6pPr>
            <a:lvl7pPr marL="2744615" indent="0">
              <a:buNone/>
              <a:defRPr sz="1602" b="1"/>
            </a:lvl7pPr>
            <a:lvl8pPr marL="3202050" indent="0">
              <a:buNone/>
              <a:defRPr sz="1602" b="1"/>
            </a:lvl8pPr>
            <a:lvl9pPr marL="3659486" indent="0">
              <a:buNone/>
              <a:defRPr sz="16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62" y="2398133"/>
            <a:ext cx="4454710" cy="4357930"/>
          </a:xfrm>
        </p:spPr>
        <p:txBody>
          <a:bodyPr/>
          <a:lstStyle>
            <a:lvl1pPr>
              <a:defRPr sz="2401"/>
            </a:lvl1pPr>
            <a:lvl2pPr>
              <a:defRPr sz="2001"/>
            </a:lvl2pPr>
            <a:lvl3pPr>
              <a:defRPr sz="1801"/>
            </a:lvl3pPr>
            <a:lvl4pPr>
              <a:defRPr sz="1602"/>
            </a:lvl4pPr>
            <a:lvl5pPr>
              <a:defRPr sz="1602"/>
            </a:lvl5pPr>
            <a:lvl6pPr>
              <a:defRPr sz="1602"/>
            </a:lvl6pPr>
            <a:lvl7pPr>
              <a:defRPr sz="1602"/>
            </a:lvl7pPr>
            <a:lvl8pPr>
              <a:defRPr sz="1602"/>
            </a:lvl8pPr>
            <a:lvl9pPr>
              <a:defRPr sz="1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6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50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168064"/>
            <a:ext cx="9069706" cy="1540580"/>
          </a:xfrm>
        </p:spPr>
        <p:txBody>
          <a:bodyPr/>
          <a:lstStyle>
            <a:lvl1pPr>
              <a:defRPr sz="48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99824" y="1890712"/>
            <a:ext cx="9069706" cy="499113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5809" y="7160201"/>
            <a:ext cx="8873754" cy="40265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791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1518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5685" y="5588106"/>
            <a:ext cx="8257910" cy="1078406"/>
          </a:xfrm>
        </p:spPr>
        <p:txBody>
          <a:bodyPr/>
          <a:lstStyle>
            <a:lvl1pPr marL="0" indent="0" algn="ctr">
              <a:buNone/>
              <a:defRPr sz="264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732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2"/>
            <a:ext cx="10077450" cy="68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4205"/>
            <a:ext cx="10077450" cy="656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7404" y="7329391"/>
            <a:ext cx="4607060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8" y="7323039"/>
            <a:ext cx="2315432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4"/>
            <a:ext cx="2315434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436" algn="l"/>
                <a:tab pos="914872" algn="l"/>
                <a:tab pos="1372308" algn="l"/>
                <a:tab pos="1829742" algn="l"/>
                <a:tab pos="2287178" algn="l"/>
                <a:tab pos="2744615" algn="l"/>
                <a:tab pos="3202050" algn="l"/>
                <a:tab pos="3659486" algn="l"/>
                <a:tab pos="4116923" algn="l"/>
                <a:tab pos="4574357" algn="l"/>
                <a:tab pos="5031793" algn="l"/>
                <a:tab pos="5489228" algn="l"/>
                <a:tab pos="5946665" algn="l"/>
                <a:tab pos="6404101" algn="l"/>
                <a:tab pos="6861536" algn="l"/>
                <a:tab pos="7318971" algn="l"/>
                <a:tab pos="7776408" algn="l"/>
                <a:tab pos="8233843" algn="l"/>
                <a:tab pos="8691279" algn="l"/>
                <a:tab pos="9148715" algn="l"/>
              </a:tabLst>
              <a:defRPr sz="1401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6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dt="0"/>
  <p:txStyles>
    <p:titleStyle>
      <a:lvl1pPr algn="ctr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+mj-lt"/>
          <a:ea typeface="+mj-ea"/>
          <a:cs typeface="+mj-cs"/>
        </a:defRPr>
      </a:lvl1pPr>
      <a:lvl2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2pPr>
      <a:lvl3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3pPr>
      <a:lvl4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4pPr>
      <a:lvl5pPr algn="l" defTabSz="457436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2">
          <a:solidFill>
            <a:srgbClr val="000000"/>
          </a:solidFill>
          <a:latin typeface="Arial" charset="0"/>
          <a:cs typeface="Arial" charset="0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2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3077" indent="-343077" algn="l" defTabSz="457436" rtl="0" eaLnBrk="0" fontAlgn="base" hangingPunct="0">
        <a:spcBef>
          <a:spcPct val="0"/>
        </a:spcBef>
        <a:spcAft>
          <a:spcPts val="1426"/>
        </a:spcAft>
        <a:buClr>
          <a:srgbClr val="000000"/>
        </a:buClr>
        <a:buSzPct val="100000"/>
        <a:buFont typeface="Times New Roman" panose="02020603050405020304" pitchFamily="18" charset="0"/>
        <a:defRPr sz="3202">
          <a:solidFill>
            <a:srgbClr val="000000"/>
          </a:solidFill>
          <a:latin typeface="+mn-lt"/>
          <a:ea typeface="+mn-ea"/>
          <a:cs typeface="+mn-cs"/>
        </a:defRPr>
      </a:lvl1pPr>
      <a:lvl2pPr marL="743333" indent="-285897" algn="l" defTabSz="457436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1">
          <a:solidFill>
            <a:srgbClr val="000000"/>
          </a:solidFill>
          <a:latin typeface="+mn-lt"/>
          <a:cs typeface="+mn-cs"/>
        </a:defRPr>
      </a:lvl2pPr>
      <a:lvl3pPr marL="1143590" indent="-228718" algn="l" defTabSz="457436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1">
          <a:solidFill>
            <a:srgbClr val="000000"/>
          </a:solidFill>
          <a:latin typeface="+mn-lt"/>
          <a:cs typeface="+mn-cs"/>
        </a:defRPr>
      </a:lvl3pPr>
      <a:lvl4pPr marL="1601024" indent="-228718" algn="l" defTabSz="457436" rtl="0" eaLnBrk="0" fontAlgn="base" hangingPunct="0">
        <a:spcBef>
          <a:spcPct val="0"/>
        </a:spcBef>
        <a:spcAft>
          <a:spcPts val="576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4pPr>
      <a:lvl5pPr marL="2058461" indent="-228718" algn="l" defTabSz="457436" rtl="0" eaLnBrk="0" fontAlgn="base" hangingPunct="0"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anose="02020603050405020304" pitchFamily="18" charset="0"/>
        <a:defRPr sz="2001">
          <a:solidFill>
            <a:srgbClr val="000000"/>
          </a:solidFill>
          <a:latin typeface="+mn-lt"/>
          <a:cs typeface="+mn-cs"/>
        </a:defRPr>
      </a:lvl5pPr>
      <a:lvl6pPr marL="2515896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6pPr>
      <a:lvl7pPr marL="2973332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7pPr>
      <a:lvl8pPr marL="3430769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8pPr>
      <a:lvl9pPr marL="3888204" indent="-228718" algn="l" defTabSz="457436" rtl="0" fontAlgn="base" hangingPunct="0">
        <a:lnSpc>
          <a:spcPct val="69000"/>
        </a:lnSpc>
        <a:spcBef>
          <a:spcPct val="0"/>
        </a:spcBef>
        <a:spcAft>
          <a:spcPts val="287"/>
        </a:spcAft>
        <a:buClr>
          <a:srgbClr val="000000"/>
        </a:buClr>
        <a:buSzPct val="100000"/>
        <a:buFont typeface="Times New Roman" pitchFamily="16" charset="0"/>
        <a:defRPr sz="2001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43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87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230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9742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7178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4615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2050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9486" algn="l" defTabSz="9148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1"/>
            <a:ext cx="10077450" cy="1103990"/>
          </a:xfrm>
          <a:prstGeom prst="rect">
            <a:avLst/>
          </a:prstGeom>
          <a:solidFill>
            <a:srgbClr val="004F9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799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873" y="1417097"/>
            <a:ext cx="9069705" cy="582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3873" y="216861"/>
            <a:ext cx="9069705" cy="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0289" y="6984041"/>
            <a:ext cx="604713" cy="578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433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8958" y="7243403"/>
            <a:ext cx="4834788" cy="401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9124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399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/>
              <a:t>Sherif </a:t>
            </a:r>
            <a:r>
              <a:rPr lang="en-GB" altLang="en-US" sz="4002" dirty="0"/>
              <a:t>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671476-887C-4497-960F-DE68AE5A2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2797C-BA24-42F1-8D49-CC3A2006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Huffman Compression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50332-9BDD-4BE5-9D4E-2202C2DBC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D385-0E81-4028-81F2-93D34BE5EA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3B930-CCD2-486B-8284-461D0023F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8" y="1300157"/>
            <a:ext cx="8491245" cy="566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9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Option 1:  Preprocess the file to be compressed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Upside:  Ensure that Huffman’s algorithm will produce the best output for the given file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Downsides: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Requires two passes over the input, one to analyze frequencies/build the trie/build the code lookup table, and another to compress the file</a:t>
            </a:r>
            <a:endParaRPr/>
          </a:p>
          <a:p>
            <a:pPr lvl="2">
              <a:lnSpc>
                <a:spcPct val="115000"/>
              </a:lnSpc>
            </a:pPr>
            <a:r>
              <a:rPr lang="en"/>
              <a:t>Trie must be stored with the compressed file, reducing the quality of the compression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This especially hurts small files</a:t>
            </a:r>
            <a:endParaRPr/>
          </a:p>
          <a:p>
            <a:pPr lvl="3">
              <a:lnSpc>
                <a:spcPct val="115000"/>
              </a:lnSpc>
            </a:pPr>
            <a:r>
              <a:rPr lang="en"/>
              <a:t>Generally, large files are more amenable to Huffman compression</a:t>
            </a:r>
            <a:endParaRPr/>
          </a:p>
          <a:p>
            <a:pPr lvl="4">
              <a:lnSpc>
                <a:spcPct val="115000"/>
              </a:lnSpc>
            </a:pPr>
            <a:r>
              <a:rPr lang="en"/>
              <a:t>Just because a file is large, however, does not mean that it will compress well!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16" name="Google Shape;216;p25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11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39A5AB-2166-5B4A-85EF-23BC0ED2B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45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Option 2:  Use a static trie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Analyze multiple sample files, build a single tree that will be used for all compressions/expansions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Saves on trie storage overhead…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But in general not a very good approach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Different character frequency characteristics of different files means that a code set/trie that works well for one file could work very poorly for another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Could even cause an increase in file size after “compression”!</a:t>
            </a:r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23" name="Google Shape;223;p26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12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23E89-1D4F-A941-9938-7027443688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77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504349" y="2259525"/>
            <a:ext cx="9068753" cy="4981335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Option 3:  Adaptive Huffman coding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Single pass over the data to construct the codes and compress a file with no background knowledge of the source distribution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Not going to really focus on adaptive Huffman in the class, just pointing out that it exists...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200"/>
              <a:t>How do we determine character frequencies?</a:t>
            </a:r>
            <a:endParaRPr sz="32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B8BD6D-9DBE-6240-B6AA-26421506073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87470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/>
              <a:t>ASCII requires 8m bits to store m characters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For a file containing c different characters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Given Huffman codes {h</a:t>
            </a:r>
            <a:r>
              <a:rPr lang="en" baseline="-25000"/>
              <a:t>0</a:t>
            </a:r>
            <a:r>
              <a:rPr lang="en"/>
              <a:t>, h</a:t>
            </a:r>
            <a:r>
              <a:rPr lang="en" baseline="-25000"/>
              <a:t>1</a:t>
            </a:r>
            <a:r>
              <a:rPr lang="en"/>
              <a:t>, h</a:t>
            </a:r>
            <a:r>
              <a:rPr lang="en" baseline="-25000"/>
              <a:t>2</a:t>
            </a:r>
            <a:r>
              <a:rPr lang="en"/>
              <a:t>, …, h</a:t>
            </a:r>
            <a:r>
              <a:rPr lang="en" baseline="-25000"/>
              <a:t>(c-1)</a:t>
            </a:r>
            <a:r>
              <a:rPr lang="en"/>
              <a:t>}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And frequencies {f</a:t>
            </a:r>
            <a:r>
              <a:rPr lang="en" baseline="-25000"/>
              <a:t>0</a:t>
            </a:r>
            <a:r>
              <a:rPr lang="en"/>
              <a:t>, f</a:t>
            </a:r>
            <a:r>
              <a:rPr lang="en" baseline="-25000"/>
              <a:t>1</a:t>
            </a:r>
            <a:r>
              <a:rPr lang="en"/>
              <a:t>, f</a:t>
            </a:r>
            <a:r>
              <a:rPr lang="en" baseline="-25000"/>
              <a:t>2</a:t>
            </a:r>
            <a:r>
              <a:rPr lang="en"/>
              <a:t>, …, f</a:t>
            </a:r>
            <a:r>
              <a:rPr lang="en" baseline="-25000"/>
              <a:t>(c-1)</a:t>
            </a:r>
            <a:r>
              <a:rPr lang="en"/>
              <a:t>}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Sum from 0 to c-1:  |h</a:t>
            </a:r>
            <a:r>
              <a:rPr lang="en" baseline="-25000"/>
              <a:t>i</a:t>
            </a:r>
            <a:r>
              <a:rPr lang="en"/>
              <a:t>|* f</a:t>
            </a:r>
            <a:r>
              <a:rPr lang="en" baseline="-25000"/>
              <a:t>i</a:t>
            </a:r>
            <a:endParaRPr baseline="-2500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Total storage depends on the differences in frequencies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The bigger the differences, the better the potential for compression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/>
              <a:t>Huffman is optimal for character-by-character prefix-free encodings</a:t>
            </a:r>
            <a:endParaRPr/>
          </a:p>
          <a:p>
            <a:pPr lvl="1">
              <a:lnSpc>
                <a:spcPct val="115000"/>
              </a:lnSpc>
            </a:pPr>
            <a:r>
              <a:rPr lang="en"/>
              <a:t>Proof in Propositions T and U of Section 5.5 of the text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 sz="3600"/>
              <a:t>Ok, so how good is Huffman compression</a:t>
            </a:r>
            <a:endParaRPr sz="3600"/>
          </a:p>
        </p:txBody>
      </p:sp>
      <p:sp>
        <p:nvSpPr>
          <p:cNvPr id="237" name="Google Shape;237;p28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14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78C84-9E45-ED4D-B297-87135D41ED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26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Where does Huffman fall short?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What about repeated patterns of multiple characters?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Consider a file containing: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A’s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B’s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1000 of every ASCII character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Will this compress at all with Huffman encoding?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Nope!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But it seems like it should be compressible...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That seems like a bit of a caveat...</a:t>
            </a:r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62C218-3CB0-6F40-B818-E2E46C7946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4310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Could represent the previously mentioned string as: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1000A1000B1000C, etc.</a:t>
            </a:r>
            <a:endParaRPr/>
          </a:p>
          <a:p>
            <a:pPr lvl="2">
              <a:lnSpc>
                <a:spcPct val="150000"/>
              </a:lnSpc>
            </a:pPr>
            <a:r>
              <a:rPr lang="en"/>
              <a:t>Assuming we use 10 bits to represent the number of repeats, and 8 bits to represent the character…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4608 bits needed to store run length encoded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vs. 2048000 bits for input file</a:t>
            </a:r>
            <a:endParaRPr/>
          </a:p>
          <a:p>
            <a:pPr lvl="3">
              <a:lnSpc>
                <a:spcPct val="150000"/>
              </a:lnSpc>
            </a:pPr>
            <a:r>
              <a:rPr lang="en"/>
              <a:t>Huge savings!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Note that this incredible compression performance is based on a very specific scenario…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Run length encoding is not generally effective for most files, as they often lack long runs of repeated characters</a:t>
            </a:r>
            <a:endParaRPr/>
          </a:p>
        </p:txBody>
      </p:sp>
      <p:sp>
        <p:nvSpPr>
          <p:cNvPr id="250" name="Google Shape;250;p30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Run length encoding</a:t>
            </a:r>
            <a:endParaRPr/>
          </a:p>
        </p:txBody>
      </p:sp>
      <p:sp>
        <p:nvSpPr>
          <p:cNvPr id="251" name="Google Shape;251;p30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16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11AA4-AED8-6E4F-B78A-3C6CA239DD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216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3/5: Lab 5 and Homework 6</a:t>
            </a:r>
          </a:p>
          <a:p>
            <a:pPr lvl="1"/>
            <a:r>
              <a:rPr lang="en-US" dirty="0"/>
              <a:t>3/12: Assignment 2</a:t>
            </a:r>
          </a:p>
          <a:p>
            <a:pPr lvl="1"/>
            <a:r>
              <a:rPr lang="en-US" dirty="0"/>
              <a:t>Tophat questions are due one week after each lecture</a:t>
            </a:r>
          </a:p>
          <a:p>
            <a:r>
              <a:rPr lang="en-US" dirty="0"/>
              <a:t>Midterm Exam open today around 5:00 pm until 3/6 at 11:59 pm.</a:t>
            </a:r>
          </a:p>
          <a:p>
            <a:pPr lvl="1"/>
            <a:r>
              <a:rPr lang="en-US" dirty="0"/>
              <a:t>3-day time-window to start the exam</a:t>
            </a:r>
          </a:p>
          <a:p>
            <a:pPr lvl="1"/>
            <a:r>
              <a:rPr lang="en-US" dirty="0"/>
              <a:t>open-book and open-notes</a:t>
            </a:r>
          </a:p>
          <a:p>
            <a:pPr lvl="1"/>
            <a:r>
              <a:rPr lang="en-US" dirty="0"/>
              <a:t>75 minutes</a:t>
            </a:r>
          </a:p>
          <a:p>
            <a:pPr lvl="1"/>
            <a:r>
              <a:rPr lang="en-US" dirty="0"/>
              <a:t>Practice midterm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2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Huffman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57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3A4-9ACC-45F0-9109-92A2F1C1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4C43-9078-4C76-A016-C8AE45AE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3814"/>
            <a:ext cx="10093116" cy="65654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Binary I/O</a:t>
            </a:r>
          </a:p>
          <a:p>
            <a:pPr lvl="1"/>
            <a:r>
              <a:rPr lang="en-US" dirty="0"/>
              <a:t>usage and purpose of the buffer</a:t>
            </a:r>
          </a:p>
          <a:p>
            <a:r>
              <a:rPr lang="en-US" dirty="0"/>
              <a:t>How to express a </a:t>
            </a:r>
            <a:r>
              <a:rPr lang="en-US" dirty="0" err="1"/>
              <a:t>Trie</a:t>
            </a:r>
            <a:r>
              <a:rPr lang="en-US" dirty="0"/>
              <a:t> as a bit string</a:t>
            </a:r>
          </a:p>
          <a:p>
            <a:pPr lvl="1"/>
            <a:r>
              <a:rPr lang="en-US" dirty="0"/>
              <a:t>writing/</a:t>
            </a:r>
            <a:r>
              <a:rPr lang="en-US" dirty="0" err="1"/>
              <a:t>retereiving</a:t>
            </a:r>
            <a:r>
              <a:rPr lang="en-US" dirty="0"/>
              <a:t> the binary code for compression</a:t>
            </a:r>
          </a:p>
          <a:p>
            <a:pPr lvl="1"/>
            <a:r>
              <a:rPr lang="en-US" dirty="0"/>
              <a:t>connecting the dots in the </a:t>
            </a:r>
            <a:r>
              <a:rPr lang="en-US" dirty="0" err="1"/>
              <a:t>huffman</a:t>
            </a:r>
            <a:r>
              <a:rPr lang="en-US" dirty="0"/>
              <a:t> encoding tree</a:t>
            </a:r>
          </a:p>
          <a:p>
            <a:pPr lvl="1"/>
            <a:r>
              <a:rPr lang="en-US" dirty="0"/>
              <a:t>isn't it very inefficient to use a whole function call per bit write?</a:t>
            </a:r>
          </a:p>
          <a:p>
            <a:r>
              <a:rPr lang="en-US" dirty="0"/>
              <a:t>Really hope there could be some review for midterm. At least go through the old questions if possible, please.</a:t>
            </a:r>
          </a:p>
          <a:p>
            <a:r>
              <a:rPr lang="en-US" dirty="0"/>
              <a:t>When to use RST vs DLB</a:t>
            </a:r>
          </a:p>
          <a:p>
            <a:r>
              <a:rPr lang="en-US" dirty="0"/>
              <a:t>Huffman compression code</a:t>
            </a:r>
          </a:p>
          <a:p>
            <a:r>
              <a:rPr lang="en-US" dirty="0"/>
              <a:t>Where is the division between the tree and the compression</a:t>
            </a:r>
          </a:p>
          <a:p>
            <a:r>
              <a:rPr lang="en-US" dirty="0" err="1"/>
              <a:t>huffman</a:t>
            </a:r>
            <a:r>
              <a:rPr lang="en-US" dirty="0"/>
              <a:t> decompression</a:t>
            </a:r>
          </a:p>
          <a:p>
            <a:r>
              <a:rPr lang="en-US" dirty="0"/>
              <a:t>choosing lowest weighted trees</a:t>
            </a:r>
          </a:p>
          <a:p>
            <a:r>
              <a:rPr lang="en-US" dirty="0"/>
              <a:t>Constructing the "</a:t>
            </a:r>
            <a:r>
              <a:rPr lang="en-US" dirty="0" err="1"/>
              <a:t>trie</a:t>
            </a:r>
            <a:r>
              <a:rPr lang="en-US" dirty="0"/>
              <a:t>" from Huffman compression</a:t>
            </a:r>
          </a:p>
          <a:p>
            <a:r>
              <a:rPr lang="en-US" dirty="0"/>
              <a:t>why array is used for encoding &amp; RST for decoding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7DAB6-60C6-4D52-820A-55811E8B27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>
                <a:latin typeface="Arial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592C-BB31-4195-BF5C-E5FC2BB55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457063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65E435D9-63B0-4660-8D04-E83F5E2CA2AE}" type="slidenum">
              <a:rPr lang="en-GB" altLang="en-US">
                <a:cs typeface="Arial" panose="020B0604020202020204" pitchFamily="34" charset="0"/>
              </a:rPr>
              <a:pPr defTabSz="457063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5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4AE1-DBFC-2848-B191-FE3ED1AF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1B29-68EF-D34F-B9F6-D9EC25476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Huffman Compression (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contd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.)</a:t>
            </a:r>
          </a:p>
          <a:p>
            <a:r>
              <a:rPr lang="en-US" dirty="0">
                <a:latin typeface="Calibri" panose="020F0502020204030204" pitchFamily="34" charset="0"/>
              </a:rPr>
              <a:t>Run-length </a:t>
            </a:r>
            <a:r>
              <a:rPr lang="en-US">
                <a:latin typeface="Calibri" panose="020F0502020204030204" pitchFamily="34" charset="0"/>
              </a:rPr>
              <a:t>encoding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0C3AE-7085-4E4C-910F-0D1895BFD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F679D-1AE3-DC4F-8881-2F85B371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130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504349" y="1185520"/>
            <a:ext cx="9068753" cy="283778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writeBit(boolean bit) {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add bit to buffer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buffer &lt;&lt;=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(bit) buffer |= 1;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83" i="1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// if buffer is full (8 bits), write out as a single byte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N++;</a:t>
            </a:r>
            <a:b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	if (N == 8) clearBuffer();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504349" y="4231827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????????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4880180" y="4674350"/>
            <a:ext cx="1321700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buffer: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5386396" y="5835878"/>
            <a:ext cx="841022" cy="67010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>
                <a:solidFill>
                  <a:srgbClr val="002B5E"/>
                </a:solidFill>
              </a:rPr>
              <a:t>N:</a:t>
            </a:r>
            <a:endParaRPr>
              <a:solidFill>
                <a:srgbClr val="002B5E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504349" y="4573189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504349" y="4923945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504349" y="5276520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04349" y="666075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504349" y="5957426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504349" y="5616063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504349" y="6308182"/>
            <a:ext cx="2558769" cy="55935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writeBit(false);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???????0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???????1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??????10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?????100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?????101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????1010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???10100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??101000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?1010000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10100000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10100001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6201880" y="4649060"/>
            <a:ext cx="2351489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00000000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6201880" y="5810588"/>
            <a:ext cx="1197398" cy="72068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algn="ctr" defTabSz="1007641"/>
            <a:r>
              <a:rPr lang="en" sz="3306" b="1" kern="0">
                <a:solidFill>
                  <a:srgbClr val="002B5E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3306" b="1" kern="0">
              <a:solidFill>
                <a:srgbClr val="002B5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6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3DAB4-6DC2-6045-8E55-626698F6C2C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962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Representing tries as bitstrings</a:t>
            </a:r>
            <a:endParaRPr/>
          </a:p>
        </p:txBody>
      </p:sp>
      <p:pic>
        <p:nvPicPr>
          <p:cNvPr id="193" name="Google Shape;193;p22" descr="trie_wr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50" y="1308721"/>
            <a:ext cx="9068752" cy="533840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7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4DF73F-E2B2-8841-B79B-360A2F0724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879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Binary I/O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504349" y="1071742"/>
            <a:ext cx="9068753" cy="4136677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void writeTrie(Node x){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(x.isLeaf())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BinaryStdOut.write(true);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BinaryStdOut.write(x.ch);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BinaryStdOut.write(false);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writeTrie(x.left);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writeTrie(x.right);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504349" y="5066264"/>
            <a:ext cx="9068753" cy="2256609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private static Node readTrie() {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if (BinaryStdIn.readBoolean())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Node(BinaryStdIn.readChar(), 0, null, null);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503821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return new Node('\0', 0, readTrie(), readTrie());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983">
                <a:solidFill>
                  <a:srgbClr val="783F0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983">
              <a:solidFill>
                <a:srgbClr val="783F0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8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25DB47-9015-CD46-94EC-E3AAD2DAA39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80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504349" y="1418834"/>
            <a:ext cx="9068753" cy="5822026"/>
          </a:xfrm>
          <a:prstGeom prst="rect">
            <a:avLst/>
          </a:prstGeom>
        </p:spPr>
        <p:txBody>
          <a:bodyPr spcFirstLastPara="1" wrap="square" lIns="100747" tIns="100747" rIns="100747" bIns="100747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Encoding approach: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input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Compute frequencies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Build trie/codeword table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Write out trie as a bitstring to compressed file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Write out character count of input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table to write out the codeword for each input character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Decoding approach: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trie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Read character count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trie to decode bitstring of compressed file</a:t>
            </a:r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504349" y="219480"/>
            <a:ext cx="9068753" cy="670107"/>
          </a:xfrm>
          <a:prstGeom prst="rect">
            <a:avLst/>
          </a:prstGeom>
        </p:spPr>
        <p:txBody>
          <a:bodyPr spcFirstLastPara="1" wrap="square" lIns="100747" tIns="100747" rIns="100747" bIns="100747" anchor="b" anchorCtr="0">
            <a:noAutofit/>
          </a:bodyPr>
          <a:lstStyle/>
          <a:p>
            <a:r>
              <a:rPr lang="en"/>
              <a:t>Huffman pseudocode</a:t>
            </a: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9429829" y="6981687"/>
            <a:ext cx="604649" cy="578533"/>
          </a:xfrm>
          <a:prstGeom prst="rect">
            <a:avLst/>
          </a:prstGeom>
        </p:spPr>
        <p:txBody>
          <a:bodyPr spcFirstLastPara="1" wrap="square" lIns="100747" tIns="100747" rIns="100747" bIns="100747" anchor="ctr" anchorCtr="0">
            <a:noAutofit/>
          </a:bodyPr>
          <a:lstStyle/>
          <a:p>
            <a:pPr defTabSz="1007641"/>
            <a:fld id="{00000000-1234-1234-1234-123412341234}" type="slidenum">
              <a:rPr lang="en" kern="0"/>
              <a:pPr defTabSz="1007641"/>
              <a:t>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5A5A41-B04E-A746-A627-60E9C316B3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5792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1195</Words>
  <Application>Microsoft Macintosh PowerPoint</Application>
  <PresentationFormat>Custom</PresentationFormat>
  <Paragraphs>184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Droid Sans</vt:lpstr>
      <vt:lpstr>Helvetica</vt:lpstr>
      <vt:lpstr>Times New Roman</vt:lpstr>
      <vt:lpstr>1_Office Theme</vt:lpstr>
      <vt:lpstr>Office Theme</vt:lpstr>
      <vt:lpstr>2_Office Theme</vt:lpstr>
      <vt:lpstr>Pitt_minimal</vt:lpstr>
      <vt:lpstr>Algorithms and Data Structures 2 CS 1501</vt:lpstr>
      <vt:lpstr>Announcements</vt:lpstr>
      <vt:lpstr>Last lecture …</vt:lpstr>
      <vt:lpstr>Muddiest points</vt:lpstr>
      <vt:lpstr>This Lecture</vt:lpstr>
      <vt:lpstr>Binary I/O</vt:lpstr>
      <vt:lpstr>Representing tries as bitstrings</vt:lpstr>
      <vt:lpstr>Binary I/O</vt:lpstr>
      <vt:lpstr>Huffman pseudocode</vt:lpstr>
      <vt:lpstr>Huffman Compression Example</vt:lpstr>
      <vt:lpstr>How do we determine character frequencies?</vt:lpstr>
      <vt:lpstr>How do we determine character frequencies?</vt:lpstr>
      <vt:lpstr>How do we determine character frequencies?</vt:lpstr>
      <vt:lpstr>Ok, so how good is Huffman compression</vt:lpstr>
      <vt:lpstr>That seems like a bit of a caveat...</vt:lpstr>
      <vt:lpstr>Run length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</cp:revision>
  <dcterms:created xsi:type="dcterms:W3CDTF">2021-01-20T14:20:08Z</dcterms:created>
  <dcterms:modified xsi:type="dcterms:W3CDTF">2021-09-01T05:40:13Z</dcterms:modified>
</cp:coreProperties>
</file>