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9" r:id="rId2"/>
    <p:sldMasterId id="2147483711" r:id="rId3"/>
    <p:sldMasterId id="2147483721" r:id="rId4"/>
  </p:sldMasterIdLst>
  <p:notesMasterIdLst>
    <p:notesMasterId r:id="rId37"/>
  </p:notesMasterIdLst>
  <p:sldIdLst>
    <p:sldId id="405" r:id="rId5"/>
    <p:sldId id="496" r:id="rId6"/>
    <p:sldId id="498" r:id="rId7"/>
    <p:sldId id="499" r:id="rId8"/>
    <p:sldId id="1863" r:id="rId9"/>
    <p:sldId id="1864" r:id="rId10"/>
    <p:sldId id="1865" r:id="rId11"/>
    <p:sldId id="1866" r:id="rId12"/>
    <p:sldId id="1861" r:id="rId13"/>
    <p:sldId id="1860" r:id="rId14"/>
    <p:sldId id="270" r:id="rId15"/>
    <p:sldId id="1862" r:id="rId16"/>
    <p:sldId id="271" r:id="rId17"/>
    <p:sldId id="272" r:id="rId18"/>
    <p:sldId id="273" r:id="rId19"/>
    <p:sldId id="1867" r:id="rId20"/>
    <p:sldId id="274" r:id="rId21"/>
    <p:sldId id="275" r:id="rId22"/>
    <p:sldId id="276" r:id="rId23"/>
    <p:sldId id="1868" r:id="rId24"/>
    <p:sldId id="277" r:id="rId25"/>
    <p:sldId id="278" r:id="rId26"/>
    <p:sldId id="279" r:id="rId27"/>
    <p:sldId id="1869" r:id="rId28"/>
    <p:sldId id="280" r:id="rId29"/>
    <p:sldId id="1870" r:id="rId30"/>
    <p:sldId id="281" r:id="rId31"/>
    <p:sldId id="282" r:id="rId32"/>
    <p:sldId id="283" r:id="rId33"/>
    <p:sldId id="284" r:id="rId34"/>
    <p:sldId id="285" r:id="rId35"/>
    <p:sldId id="1871" r:id="rId3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5CBBA-15FF-1F42-AA84-8F50510FA67D}" v="1" dt="2021-09-01T05:46:2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1EB5CBBA-15FF-1F42-AA84-8F50510FA67D}"/>
    <pc:docChg chg="modSld">
      <pc:chgData name="Khattab, Sherif" userId="c83b1e15-36f3-4f46-aceb-05aac24c545e" providerId="ADAL" clId="{1EB5CBBA-15FF-1F42-AA84-8F50510FA67D}" dt="2021-09-01T05:46:21.440" v="0"/>
      <pc:docMkLst>
        <pc:docMk/>
      </pc:docMkLst>
      <pc:sldChg chg="modSp">
        <pc:chgData name="Khattab, Sherif" userId="c83b1e15-36f3-4f46-aceb-05aac24c545e" providerId="ADAL" clId="{1EB5CBBA-15FF-1F42-AA84-8F50510FA67D}" dt="2021-09-01T05:46:21.440" v="0"/>
        <pc:sldMkLst>
          <pc:docMk/>
          <pc:sldMk cId="1894775455" sldId="405"/>
        </pc:sldMkLst>
        <pc:spChg chg="mod">
          <ac:chgData name="Khattab, Sherif" userId="c83b1e15-36f3-4f46-aceb-05aac24c545e" providerId="ADAL" clId="{1EB5CBBA-15FF-1F42-AA84-8F50510FA67D}" dt="2021-09-01T05:46:21.440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6455131-B70D-2F49-8274-6E413569257B}"/>
    <pc:docChg chg="custSel addSld delSld modSld delMainMaster modMainMaster">
      <pc:chgData name="Khattab, Sherif" userId="c83b1e15-36f3-4f46-aceb-05aac24c545e" providerId="ADAL" clId="{A6455131-B70D-2F49-8274-6E413569257B}" dt="2021-03-15T02:27:19.167" v="410"/>
      <pc:docMkLst>
        <pc:docMk/>
      </pc:docMkLst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47516844" sldId="269"/>
        </pc:sldMkLst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476061750" sldId="27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476061750" sldId="270"/>
            <ac:spMk id="2" creationId="{5FCD18FA-28C6-9844-837F-6BC922DD4753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57790902" sldId="27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57790902" sldId="271"/>
            <ac:spMk id="2" creationId="{01B91C1C-2266-3645-8FDF-54E467685CD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18543134" sldId="27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18543134" sldId="272"/>
            <ac:spMk id="2" creationId="{63D6E3BA-9D37-3142-AB3C-AFB14B0309F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91998312" sldId="27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91998312" sldId="273"/>
            <ac:spMk id="2" creationId="{20258C06-6A7D-2D40-BA72-2A6521D74045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133318755" sldId="27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33318755" sldId="274"/>
            <ac:spMk id="2" creationId="{9AEFD577-D897-B64D-A39A-5225AA8765B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11520778" sldId="27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11520778" sldId="275"/>
            <ac:spMk id="2" creationId="{C1BB1757-6328-E84B-B3C4-DF12853FE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3655457" sldId="27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3655457" sldId="276"/>
            <ac:spMk id="2" creationId="{B93ECAA6-4590-3444-B325-AB84DEC16D5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53995854" sldId="27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53995854" sldId="277"/>
            <ac:spMk id="2" creationId="{0D3B6D8F-BA85-1C40-85A2-63FBFC606D8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11935394" sldId="27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11935394" sldId="278"/>
            <ac:spMk id="2" creationId="{A70190C2-D99D-F649-BA51-C4E65B6D266A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4282602578" sldId="27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4282602578" sldId="279"/>
            <ac:spMk id="2" creationId="{69C5EB23-67C1-A349-BDA6-82B3BAA592A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064182818" sldId="28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064182818" sldId="280"/>
            <ac:spMk id="2" creationId="{8A8F0F42-0CC8-5C43-BDCF-B5F10B705CBF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76984094" sldId="28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76984094" sldId="281"/>
            <ac:spMk id="2" creationId="{167D28D9-182B-8B43-A609-F68D0ECCFAB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60234191" sldId="28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60234191" sldId="282"/>
            <ac:spMk id="2" creationId="{C7581BCD-4688-2A4A-8466-E057A43CA8E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287119407" sldId="28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87119407" sldId="283"/>
            <ac:spMk id="2" creationId="{9D7620C1-5190-4743-95A9-4A7151A7B49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94116939" sldId="28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94116939" sldId="284"/>
            <ac:spMk id="2" creationId="{190741BC-CB0A-DA46-BC98-073297A44BFC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05182169" sldId="28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05182169" sldId="285"/>
            <ac:spMk id="2" creationId="{580F296E-50A7-114A-B6B5-7798C8592F02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505924664" sldId="28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05924664" sldId="286"/>
            <ac:spMk id="2" creationId="{1456CBA4-8F06-704B-A199-E1B053371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65854543" sldId="28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65854543" sldId="287"/>
            <ac:spMk id="2" creationId="{27056C97-FF50-AC4E-80CC-8727B3A65FC2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614838504" sldId="28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614838504" sldId="288"/>
            <ac:spMk id="2" creationId="{8B4BD120-2F10-1444-963B-69BF60E25E7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671195490" sldId="288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518792906" sldId="289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233805519" sldId="28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33805519" sldId="289"/>
            <ac:spMk id="2" creationId="{52CB6634-D524-7D4B-BD42-438FDE1A6656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585272976" sldId="29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85272976" sldId="290"/>
            <ac:spMk id="2" creationId="{7F1554AF-52AF-8E44-84E2-00DDF6D0771C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978110378" sldId="290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722341064" sldId="29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722341064" sldId="291"/>
            <ac:spMk id="2" creationId="{EF099187-3012-1F43-BB1F-03837AA1ECBB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60541579" sldId="291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072465801" sldId="292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159894792" sldId="29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59894792" sldId="292"/>
            <ac:spMk id="2" creationId="{A69A46D4-5883-6E41-BEF3-9C5454688DC5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280038145" sldId="293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487330328" sldId="29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487330328" sldId="293"/>
            <ac:spMk id="2" creationId="{47D89535-DE67-304A-ABAC-EC351B6F975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248233393" sldId="294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2106964667" sldId="29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06964667" sldId="294"/>
            <ac:spMk id="2" creationId="{6D888353-06EC-6645-A818-122A34C05E1B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51010307" sldId="29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51010307" sldId="295"/>
            <ac:spMk id="2" creationId="{60B8EEC1-CF5E-1646-AA17-F0688AD5C80E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21303471" sldId="295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747300331" sldId="296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04303925" sldId="29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04303925" sldId="296"/>
            <ac:spMk id="2" creationId="{06E6BE1C-51F2-DF43-9BCB-01563C913767}"/>
          </ac:spMkLst>
        </pc:spChg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876534842" sldId="300"/>
        </pc:sldMkLst>
      </pc:sldChg>
      <pc:sldChg chg="delSp">
        <pc:chgData name="Khattab, Sherif" userId="c83b1e15-36f3-4f46-aceb-05aac24c545e" providerId="ADAL" clId="{A6455131-B70D-2F49-8274-6E413569257B}" dt="2021-03-15T02:15:23.571" v="218"/>
        <pc:sldMkLst>
          <pc:docMk/>
          <pc:sldMk cId="1894775455" sldId="405"/>
        </pc:sldMkLst>
        <pc:spChg chg="del">
          <ac:chgData name="Khattab, Sherif" userId="c83b1e15-36f3-4f46-aceb-05aac24c545e" providerId="ADAL" clId="{A6455131-B70D-2F49-8274-6E413569257B}" dt="2021-03-15T02:15:23.571" v="218"/>
          <ac:spMkLst>
            <pc:docMk/>
            <pc:sldMk cId="1894775455" sldId="405"/>
            <ac:spMk id="7" creationId="{7B6895DD-8016-894E-AE7E-A20220117CAE}"/>
          </ac:spMkLst>
        </pc:spChg>
      </pc:sldChg>
      <pc:sldChg chg="modSp mod">
        <pc:chgData name="Khattab, Sherif" userId="c83b1e15-36f3-4f46-aceb-05aac24c545e" providerId="ADAL" clId="{A6455131-B70D-2F49-8274-6E413569257B}" dt="2021-03-15T02:11:56.010" v="9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A6455131-B70D-2F49-8274-6E413569257B}" dt="2021-03-15T02:11:56.010" v="9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455131-B70D-2F49-8274-6E413569257B}" dt="2021-03-15T02:13:14.894" v="1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455131-B70D-2F49-8274-6E413569257B}" dt="2021-03-15T02:13:14.894" v="1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00.071" v="402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6455131-B70D-2F49-8274-6E413569257B}" dt="2021-03-15T02:27:00.071" v="402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455131-B70D-2F49-8274-6E413569257B}" dt="2021-03-15T02:15:13.406" v="21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6455131-B70D-2F49-8274-6E413569257B}" dt="2021-03-15T02:15:13.406" v="21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19.167" v="410"/>
        <pc:sldMkLst>
          <pc:docMk/>
          <pc:sldMk cId="294195459" sldId="1861"/>
        </pc:sldMkLst>
        <pc:spChg chg="mod">
          <ac:chgData name="Khattab, Sherif" userId="c83b1e15-36f3-4f46-aceb-05aac24c545e" providerId="ADAL" clId="{A6455131-B70D-2F49-8274-6E413569257B}" dt="2021-03-15T02:27:11.010" v="407" actId="27636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A6455131-B70D-2F49-8274-6E413569257B}" dt="2021-03-15T02:12:48.325" v="3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  <pc:sldMasterChg chg="addSp modSp modSldLayout">
        <pc:chgData name="Khattab, Sherif" userId="c83b1e15-36f3-4f46-aceb-05aac24c545e" providerId="ADAL" clId="{A6455131-B70D-2F49-8274-6E413569257B}" dt="2021-03-15T02:16:43.447" v="221"/>
        <pc:sldMasterMkLst>
          <pc:docMk/>
          <pc:sldMasterMk cId="501794917" sldId="2147483721"/>
        </pc:sldMasterMkLst>
        <pc:spChg chg="add mod">
          <ac:chgData name="Khattab, Sherif" userId="c83b1e15-36f3-4f46-aceb-05aac24c545e" providerId="ADAL" clId="{A6455131-B70D-2F49-8274-6E413569257B}" dt="2021-03-15T02:15:49.804" v="219"/>
          <ac:spMkLst>
            <pc:docMk/>
            <pc:sldMasterMk cId="501794917" sldId="2147483721"/>
            <ac:spMk id="10" creationId="{50B10085-7FF7-6441-A59F-E8C0BFBD1EC7}"/>
          </ac:spMkLst>
        </pc:spChg>
        <pc:sldLayoutChg chg="addSp modSp">
          <pc:chgData name="Khattab, Sherif" userId="c83b1e15-36f3-4f46-aceb-05aac24c545e" providerId="ADAL" clId="{A6455131-B70D-2F49-8274-6E413569257B}" dt="2021-03-15T02:16:41.429" v="220"/>
          <pc:sldLayoutMkLst>
            <pc:docMk/>
            <pc:sldMasterMk cId="501794917" sldId="2147483721"/>
            <pc:sldLayoutMk cId="2274572912" sldId="2147483723"/>
          </pc:sldLayoutMkLst>
          <pc:spChg chg="add mod">
            <ac:chgData name="Khattab, Sherif" userId="c83b1e15-36f3-4f46-aceb-05aac24c545e" providerId="ADAL" clId="{A6455131-B70D-2F49-8274-6E413569257B}" dt="2021-03-15T02:16:41.429" v="220"/>
            <ac:spMkLst>
              <pc:docMk/>
              <pc:sldMasterMk cId="501794917" sldId="2147483721"/>
              <pc:sldLayoutMk cId="2274572912" sldId="2147483723"/>
              <ac:spMk id="5" creationId="{F9AE3FD6-4AAA-B146-BC52-86A3053D5E3D}"/>
            </ac:spMkLst>
          </pc:spChg>
        </pc:sldLayoutChg>
        <pc:sldLayoutChg chg="addSp modSp">
          <pc:chgData name="Khattab, Sherif" userId="c83b1e15-36f3-4f46-aceb-05aac24c545e" providerId="ADAL" clId="{A6455131-B70D-2F49-8274-6E413569257B}" dt="2021-03-15T02:16:43.447" v="221"/>
          <pc:sldLayoutMkLst>
            <pc:docMk/>
            <pc:sldMasterMk cId="501794917" sldId="2147483721"/>
            <pc:sldLayoutMk cId="4248425122" sldId="2147483725"/>
          </pc:sldLayoutMkLst>
          <pc:spChg chg="add mod">
            <ac:chgData name="Khattab, Sherif" userId="c83b1e15-36f3-4f46-aceb-05aac24c545e" providerId="ADAL" clId="{A6455131-B70D-2F49-8274-6E413569257B}" dt="2021-03-15T02:16:43.447" v="221"/>
            <ac:spMkLst>
              <pc:docMk/>
              <pc:sldMasterMk cId="501794917" sldId="2147483721"/>
              <pc:sldLayoutMk cId="4248425122" sldId="2147483725"/>
              <ac:spMk id="4" creationId="{E2DA2874-3046-754A-9DC4-2F582BD221D3}"/>
            </ac:spMkLst>
          </pc:spChg>
        </pc:sldLayoutChg>
      </pc:sldMaster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AB1C613D-70CE-4C67-A911-49BC31CAD0AC}"/>
    <pc:docChg chg="custSel addSld delSld modSld">
      <pc:chgData name="Sherif Khattab" userId="c83b1e15-36f3-4f46-aceb-05aac24c545e" providerId="ADAL" clId="{AB1C613D-70CE-4C67-A911-49BC31CAD0AC}" dt="2021-03-16T03:54:50.452" v="351" actId="14100"/>
      <pc:docMkLst>
        <pc:docMk/>
      </pc:docMkLst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2565854543" sldId="287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1614838504" sldId="288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233805519" sldId="289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585272976" sldId="290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722341064" sldId="291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1159894792" sldId="292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487330328" sldId="293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2106964667" sldId="294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51010307" sldId="295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04303925" sldId="296"/>
        </pc:sldMkLst>
      </pc:sldChg>
      <pc:sldChg chg="addSp modSp new mod">
        <pc:chgData name="Sherif Khattab" userId="c83b1e15-36f3-4f46-aceb-05aac24c545e" providerId="ADAL" clId="{AB1C613D-70CE-4C67-A911-49BC31CAD0AC}" dt="2021-03-16T03:47:40.809" v="47" actId="1076"/>
        <pc:sldMkLst>
          <pc:docMk/>
          <pc:sldMk cId="3882084366" sldId="1862"/>
        </pc:sldMkLst>
        <pc:spChg chg="mod">
          <ac:chgData name="Sherif Khattab" userId="c83b1e15-36f3-4f46-aceb-05aac24c545e" providerId="ADAL" clId="{AB1C613D-70CE-4C67-A911-49BC31CAD0AC}" dt="2021-03-16T03:47:34.722" v="44" actId="20577"/>
          <ac:spMkLst>
            <pc:docMk/>
            <pc:sldMk cId="3882084366" sldId="1862"/>
            <ac:spMk id="3" creationId="{696FFA90-EE89-46F2-814E-E33D3BE7662C}"/>
          </ac:spMkLst>
        </pc:spChg>
        <pc:picChg chg="add mod">
          <ac:chgData name="Sherif Khattab" userId="c83b1e15-36f3-4f46-aceb-05aac24c545e" providerId="ADAL" clId="{AB1C613D-70CE-4C67-A911-49BC31CAD0AC}" dt="2021-03-16T03:47:40.809" v="47" actId="1076"/>
          <ac:picMkLst>
            <pc:docMk/>
            <pc:sldMk cId="3882084366" sldId="1862"/>
            <ac:picMk id="7" creationId="{C2A53D82-5A2B-45DD-B413-8619DCACB689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8:24.315" v="101" actId="1076"/>
        <pc:sldMkLst>
          <pc:docMk/>
          <pc:sldMk cId="3521231795" sldId="1863"/>
        </pc:sldMkLst>
        <pc:spChg chg="mod">
          <ac:chgData name="Sherif Khattab" userId="c83b1e15-36f3-4f46-aceb-05aac24c545e" providerId="ADAL" clId="{AB1C613D-70CE-4C67-A911-49BC31CAD0AC}" dt="2021-03-16T03:48:17.182" v="98" actId="20577"/>
          <ac:spMkLst>
            <pc:docMk/>
            <pc:sldMk cId="3521231795" sldId="1863"/>
            <ac:spMk id="2" creationId="{3BB1894A-3BBF-4F8E-A339-0AD27EFE302D}"/>
          </ac:spMkLst>
        </pc:spChg>
        <pc:picChg chg="add mod">
          <ac:chgData name="Sherif Khattab" userId="c83b1e15-36f3-4f46-aceb-05aac24c545e" providerId="ADAL" clId="{AB1C613D-70CE-4C67-A911-49BC31CAD0AC}" dt="2021-03-16T03:48:24.315" v="101" actId="1076"/>
          <ac:picMkLst>
            <pc:docMk/>
            <pc:sldMk cId="3521231795" sldId="1863"/>
            <ac:picMk id="7" creationId="{F9F71AA0-2D4B-4316-981E-767E022B3B9E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50.452" v="351" actId="14100"/>
        <pc:sldMkLst>
          <pc:docMk/>
          <pc:sldMk cId="2120368675" sldId="1864"/>
        </pc:sldMkLst>
        <pc:spChg chg="mod">
          <ac:chgData name="Sherif Khattab" userId="c83b1e15-36f3-4f46-aceb-05aac24c545e" providerId="ADAL" clId="{AB1C613D-70CE-4C67-A911-49BC31CAD0AC}" dt="2021-03-16T03:48:40.133" v="136" actId="20577"/>
          <ac:spMkLst>
            <pc:docMk/>
            <pc:sldMk cId="2120368675" sldId="1864"/>
            <ac:spMk id="2" creationId="{FAB76A1E-3BC7-49A8-8FB6-66DA504B5F94}"/>
          </ac:spMkLst>
        </pc:spChg>
        <pc:picChg chg="add mod">
          <ac:chgData name="Sherif Khattab" userId="c83b1e15-36f3-4f46-aceb-05aac24c545e" providerId="ADAL" clId="{AB1C613D-70CE-4C67-A911-49BC31CAD0AC}" dt="2021-03-16T03:54:50.452" v="351" actId="14100"/>
          <ac:picMkLst>
            <pc:docMk/>
            <pc:sldMk cId="2120368675" sldId="1864"/>
            <ac:picMk id="7" creationId="{9BED8D5B-1CEA-4BA6-9EE5-A9B9B9E1772B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10.599" v="155" actId="1076"/>
        <pc:sldMkLst>
          <pc:docMk/>
          <pc:sldMk cId="500665439" sldId="1865"/>
        </pc:sldMkLst>
        <pc:spChg chg="mod">
          <ac:chgData name="Sherif Khattab" userId="c83b1e15-36f3-4f46-aceb-05aac24c545e" providerId="ADAL" clId="{AB1C613D-70CE-4C67-A911-49BC31CAD0AC}" dt="2021-03-16T03:49:04.204" v="152" actId="20577"/>
          <ac:spMkLst>
            <pc:docMk/>
            <pc:sldMk cId="500665439" sldId="1865"/>
            <ac:spMk id="2" creationId="{2002BA33-C256-4374-9141-83D552294227}"/>
          </ac:spMkLst>
        </pc:spChg>
        <pc:picChg chg="add mod">
          <ac:chgData name="Sherif Khattab" userId="c83b1e15-36f3-4f46-aceb-05aac24c545e" providerId="ADAL" clId="{AB1C613D-70CE-4C67-A911-49BC31CAD0AC}" dt="2021-03-16T03:49:10.599" v="155" actId="1076"/>
          <ac:picMkLst>
            <pc:docMk/>
            <pc:sldMk cId="500665439" sldId="1865"/>
            <ac:picMk id="7" creationId="{07F8FA1C-51F7-4842-8F05-160D5B23925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33.440" v="172" actId="1076"/>
        <pc:sldMkLst>
          <pc:docMk/>
          <pc:sldMk cId="3211968927" sldId="1866"/>
        </pc:sldMkLst>
        <pc:spChg chg="mod">
          <ac:chgData name="Sherif Khattab" userId="c83b1e15-36f3-4f46-aceb-05aac24c545e" providerId="ADAL" clId="{AB1C613D-70CE-4C67-A911-49BC31CAD0AC}" dt="2021-03-16T03:49:28.466" v="169" actId="20577"/>
          <ac:spMkLst>
            <pc:docMk/>
            <pc:sldMk cId="3211968927" sldId="1866"/>
            <ac:spMk id="2" creationId="{CF93865C-959D-4F91-BD99-1A83B7674D3F}"/>
          </ac:spMkLst>
        </pc:spChg>
        <pc:picChg chg="add mod">
          <ac:chgData name="Sherif Khattab" userId="c83b1e15-36f3-4f46-aceb-05aac24c545e" providerId="ADAL" clId="{AB1C613D-70CE-4C67-A911-49BC31CAD0AC}" dt="2021-03-16T03:49:33.440" v="172" actId="1076"/>
          <ac:picMkLst>
            <pc:docMk/>
            <pc:sldMk cId="3211968927" sldId="1866"/>
            <ac:picMk id="7" creationId="{3D99E599-AD07-4210-9B1E-DF73E1C265DE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0:17.487" v="193" actId="1076"/>
        <pc:sldMkLst>
          <pc:docMk/>
          <pc:sldMk cId="3666437026" sldId="1867"/>
        </pc:sldMkLst>
        <pc:spChg chg="mod">
          <ac:chgData name="Sherif Khattab" userId="c83b1e15-36f3-4f46-aceb-05aac24c545e" providerId="ADAL" clId="{AB1C613D-70CE-4C67-A911-49BC31CAD0AC}" dt="2021-03-16T03:49:55.914" v="188" actId="20577"/>
          <ac:spMkLst>
            <pc:docMk/>
            <pc:sldMk cId="3666437026" sldId="1867"/>
            <ac:spMk id="3" creationId="{66A9EA45-C15A-41F3-85C2-EFD7E1CB9A75}"/>
          </ac:spMkLst>
        </pc:spChg>
        <pc:picChg chg="add mod">
          <ac:chgData name="Sherif Khattab" userId="c83b1e15-36f3-4f46-aceb-05aac24c545e" providerId="ADAL" clId="{AB1C613D-70CE-4C67-A911-49BC31CAD0AC}" dt="2021-03-16T03:50:17.487" v="193" actId="1076"/>
          <ac:picMkLst>
            <pc:docMk/>
            <pc:sldMk cId="3666437026" sldId="1867"/>
            <ac:picMk id="8" creationId="{366BD1F7-1279-40F7-BBBA-610DF123A71C}"/>
          </ac:picMkLst>
        </pc:picChg>
        <pc:inkChg chg="add del">
          <ac:chgData name="Sherif Khattab" userId="c83b1e15-36f3-4f46-aceb-05aac24c545e" providerId="ADAL" clId="{AB1C613D-70CE-4C67-A911-49BC31CAD0AC}" dt="2021-03-16T03:50:01.668" v="190"/>
          <ac:inkMkLst>
            <pc:docMk/>
            <pc:sldMk cId="3666437026" sldId="1867"/>
            <ac:inkMk id="6" creationId="{A2360B77-0226-4825-A7A5-9FAC88DD932F}"/>
          </ac:inkMkLst>
        </pc:inkChg>
      </pc:sldChg>
      <pc:sldChg chg="addSp modSp new mod">
        <pc:chgData name="Sherif Khattab" userId="c83b1e15-36f3-4f46-aceb-05aac24c545e" providerId="ADAL" clId="{AB1C613D-70CE-4C67-A911-49BC31CAD0AC}" dt="2021-03-16T03:51:26.838" v="218" actId="1076"/>
        <pc:sldMkLst>
          <pc:docMk/>
          <pc:sldMk cId="1077231885" sldId="1868"/>
        </pc:sldMkLst>
        <pc:spChg chg="mod">
          <ac:chgData name="Sherif Khattab" userId="c83b1e15-36f3-4f46-aceb-05aac24c545e" providerId="ADAL" clId="{AB1C613D-70CE-4C67-A911-49BC31CAD0AC}" dt="2021-03-16T03:51:21.996" v="215" actId="20577"/>
          <ac:spMkLst>
            <pc:docMk/>
            <pc:sldMk cId="1077231885" sldId="1868"/>
            <ac:spMk id="3" creationId="{95417211-5F5C-4939-BC42-6006F6E8FF76}"/>
          </ac:spMkLst>
        </pc:spChg>
        <pc:picChg chg="add mod">
          <ac:chgData name="Sherif Khattab" userId="c83b1e15-36f3-4f46-aceb-05aac24c545e" providerId="ADAL" clId="{AB1C613D-70CE-4C67-A911-49BC31CAD0AC}" dt="2021-03-16T03:51:26.838" v="218" actId="1076"/>
          <ac:picMkLst>
            <pc:docMk/>
            <pc:sldMk cId="1077231885" sldId="1868"/>
            <ac:picMk id="7" creationId="{ED8B11FC-5382-4D31-93EA-157EC5548BF0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2:32.459" v="261" actId="1076"/>
        <pc:sldMkLst>
          <pc:docMk/>
          <pc:sldMk cId="2730021134" sldId="1869"/>
        </pc:sldMkLst>
        <pc:spChg chg="mod">
          <ac:chgData name="Sherif Khattab" userId="c83b1e15-36f3-4f46-aceb-05aac24c545e" providerId="ADAL" clId="{AB1C613D-70CE-4C67-A911-49BC31CAD0AC}" dt="2021-03-16T03:52:04.477" v="253" actId="20577"/>
          <ac:spMkLst>
            <pc:docMk/>
            <pc:sldMk cId="2730021134" sldId="1869"/>
            <ac:spMk id="3" creationId="{3E0D0F63-79A9-4942-91B7-96A0230751FB}"/>
          </ac:spMkLst>
        </pc:spChg>
        <pc:picChg chg="add del mod">
          <ac:chgData name="Sherif Khattab" userId="c83b1e15-36f3-4f46-aceb-05aac24c545e" providerId="ADAL" clId="{AB1C613D-70CE-4C67-A911-49BC31CAD0AC}" dt="2021-03-16T03:52:28.308" v="258" actId="478"/>
          <ac:picMkLst>
            <pc:docMk/>
            <pc:sldMk cId="2730021134" sldId="1869"/>
            <ac:picMk id="7" creationId="{B61C4639-3758-454C-9333-0D0D39E7876C}"/>
          </ac:picMkLst>
        </pc:picChg>
        <pc:picChg chg="add mod">
          <ac:chgData name="Sherif Khattab" userId="c83b1e15-36f3-4f46-aceb-05aac24c545e" providerId="ADAL" clId="{AB1C613D-70CE-4C67-A911-49BC31CAD0AC}" dt="2021-03-16T03:52:32.459" v="261" actId="1076"/>
          <ac:picMkLst>
            <pc:docMk/>
            <pc:sldMk cId="2730021134" sldId="1869"/>
            <ac:picMk id="9" creationId="{3D7EC359-89D5-44C6-8AF9-B085D411002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3:08.803" v="312" actId="1076"/>
        <pc:sldMkLst>
          <pc:docMk/>
          <pc:sldMk cId="1725354766" sldId="1870"/>
        </pc:sldMkLst>
        <pc:spChg chg="mod">
          <ac:chgData name="Sherif Khattab" userId="c83b1e15-36f3-4f46-aceb-05aac24c545e" providerId="ADAL" clId="{AB1C613D-70CE-4C67-A911-49BC31CAD0AC}" dt="2021-03-16T03:53:03.628" v="309" actId="20577"/>
          <ac:spMkLst>
            <pc:docMk/>
            <pc:sldMk cId="1725354766" sldId="1870"/>
            <ac:spMk id="3" creationId="{AD0D2419-8C68-4861-894E-94B17CE7D481}"/>
          </ac:spMkLst>
        </pc:spChg>
        <pc:picChg chg="add mod">
          <ac:chgData name="Sherif Khattab" userId="c83b1e15-36f3-4f46-aceb-05aac24c545e" providerId="ADAL" clId="{AB1C613D-70CE-4C67-A911-49BC31CAD0AC}" dt="2021-03-16T03:53:08.803" v="312" actId="1076"/>
          <ac:picMkLst>
            <pc:docMk/>
            <pc:sldMk cId="1725354766" sldId="1870"/>
            <ac:picMk id="7" creationId="{FBAEE9E7-9F9F-4975-840F-E4C5BF173368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04.619" v="347" actId="1076"/>
        <pc:sldMkLst>
          <pc:docMk/>
          <pc:sldMk cId="1688748164" sldId="1871"/>
        </pc:sldMkLst>
        <pc:spChg chg="mod">
          <ac:chgData name="Sherif Khattab" userId="c83b1e15-36f3-4f46-aceb-05aac24c545e" providerId="ADAL" clId="{AB1C613D-70CE-4C67-A911-49BC31CAD0AC}" dt="2021-03-16T03:53:59.909" v="344" actId="20577"/>
          <ac:spMkLst>
            <pc:docMk/>
            <pc:sldMk cId="1688748164" sldId="1871"/>
            <ac:spMk id="3" creationId="{7FDEC614-F3EB-4DBD-970F-1153C824A148}"/>
          </ac:spMkLst>
        </pc:spChg>
        <pc:picChg chg="add mod">
          <ac:chgData name="Sherif Khattab" userId="c83b1e15-36f3-4f46-aceb-05aac24c545e" providerId="ADAL" clId="{AB1C613D-70CE-4C67-A911-49BC31CAD0AC}" dt="2021-03-16T03:54:04.619" v="347" actId="1076"/>
          <ac:picMkLst>
            <pc:docMk/>
            <pc:sldMk cId="1688748164" sldId="1871"/>
            <ac:picMk id="7" creationId="{D4995C73-D257-418C-9D5F-CF9529B7A34E}"/>
          </ac:picMkLst>
        </pc:pic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886e63d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886e63d4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5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c385fd78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c385fd78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(v) to consider all neighbors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To traverse a row/column of the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Doing this for each of v vertices leads to </a:t>
            </a: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runtime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Must consider the neighbor list of each vertex in the array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So, we must visit every vertex in the whole adjacency list</a:t>
            </a:r>
            <a:endParaRPr dirty="0"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Θ</a:t>
            </a:r>
            <a:r>
              <a:rPr lang="en" dirty="0"/>
              <a:t>(v + e)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25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c385fd78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c385fd78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81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385f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385f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F, B, A, D, C, E, G, I, H</a:t>
            </a: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Seen before when we talked about marshalling </a:t>
            </a:r>
            <a:r>
              <a:rPr lang="en" dirty="0" err="1">
                <a:solidFill>
                  <a:srgbClr val="252525"/>
                </a:solidFill>
              </a:rPr>
              <a:t>huffman</a:t>
            </a:r>
            <a:r>
              <a:rPr lang="en" dirty="0">
                <a:solidFill>
                  <a:srgbClr val="252525"/>
                </a:solidFill>
              </a:rPr>
              <a:t> tries to the compressed file</a:t>
            </a: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52525"/>
                </a:solidFill>
              </a:rPr>
              <a:t>Good for evaluating Polish notation</a:t>
            </a:r>
            <a:endParaRPr dirty="0">
              <a:solidFill>
                <a:srgbClr val="2525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401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385fd78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385fd78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B, C, D, E, F, G, H, I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Seen when we wanted to enumerate all values stored in a B-tree (motivating the need for a B+tree)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sorted ordering (if dealing with sorted data structure)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3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385fd78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c385fd78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C, E, D, B, H, I, G, F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reverse Polish notation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6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c385fd78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c385fd78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41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c385fd78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c385fd78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2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c385fd78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c385fd78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 is better for dense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 is better for sparse graphs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Lists approach is bad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Aside from not storing redundant edge info for undirected graphs, worse than </a:t>
            </a:r>
            <a:r>
              <a:rPr lang="en" dirty="0" err="1"/>
              <a:t>adj</a:t>
            </a:r>
            <a:r>
              <a:rPr lang="en" dirty="0"/>
              <a:t>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10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c385fd7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c385fd7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Difference between Connected graph and Complete graph?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Connected means there is a path from </a:t>
            </a:r>
            <a:r>
              <a:rPr lang="en" dirty="0" err="1"/>
              <a:t>vertA</a:t>
            </a:r>
            <a:r>
              <a:rPr lang="en" dirty="0"/>
              <a:t> to </a:t>
            </a:r>
            <a:r>
              <a:rPr lang="en" dirty="0" err="1"/>
              <a:t>vertB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Complete means maximum number of edges in graph (so, </a:t>
            </a:r>
            <a:r>
              <a:rPr lang="en" dirty="0" err="1"/>
              <a:t>vertA</a:t>
            </a:r>
            <a:r>
              <a:rPr lang="en" dirty="0"/>
              <a:t> has edge to </a:t>
            </a:r>
            <a:r>
              <a:rPr lang="en" dirty="0" err="1"/>
              <a:t>vertB</a:t>
            </a:r>
            <a:r>
              <a:rPr lang="en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76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c385fd78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c385fd78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c385fd78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c385fd78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0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a15c7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a15c7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15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15c748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15c748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1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c385fd78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c385fd78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9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a273c1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a273c18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we are building connected, acyclic graphs with both bfs and dfs (will define on next slide)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students to pick out that we are also doing shortest paths with bfs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40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AE3FD6-4AAA-B146-BC52-86A3053D5E3D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Graph Traversal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Articulation points</a:t>
            </a:r>
          </a:p>
          <a:p>
            <a:r>
              <a:rPr lang="en-US" dirty="0"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Prim’s algorithm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04349" y="2651716"/>
            <a:ext cx="9068753" cy="329829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Where would we want to use adjacency lists vs adjacency matrices?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the list of vertices/list of edges approach?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Comparison</a:t>
            </a: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D18FA-28C6-9844-837F-6BC922DD4753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1C6E8-A97C-42EA-9F6F-74AF1C3F6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6FFA90-EE89-46F2-814E-E33D3BE7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vs. Adjacency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8E69-597F-4D66-B025-2208FDDAB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122A-5112-4165-92FF-9107CF50AA5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53D82-5A2B-45DD-B413-8619DCAC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" y="1592720"/>
            <a:ext cx="8085364" cy="53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>
                <a:solidFill>
                  <a:srgbClr val="002B5E"/>
                </a:solidFill>
              </a:rPr>
              <a:t>Path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sequence of adjacent vertices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Simple Path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path in which no vertices are repeated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Simple Cycle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simple path with the same first and  last vertex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Connected Graph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graph in which a path exists between all vertex pairs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Connected Component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Connected subgraph of a graph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Acyclic Graph</a:t>
            </a:r>
            <a:endParaRPr>
              <a:solidFill>
                <a:srgbClr val="002B5E"/>
              </a:solidFill>
            </a:endParaRPr>
          </a:p>
          <a:p>
            <a:pPr lvl="1"/>
            <a:r>
              <a:rPr lang="en"/>
              <a:t>A graph with no cycles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Tree</a:t>
            </a:r>
            <a:endParaRPr/>
          </a:p>
          <a:p>
            <a:pPr lvl="1"/>
            <a:r>
              <a:rPr lang="en"/>
              <a:t>?</a:t>
            </a:r>
            <a:endParaRPr/>
          </a:p>
          <a:p>
            <a:pPr lvl="1"/>
            <a:r>
              <a:rPr lang="en"/>
              <a:t>A connected, acyclic graph</a:t>
            </a:r>
            <a:endParaRPr/>
          </a:p>
          <a:p>
            <a:pPr lvl="2"/>
            <a:r>
              <a:rPr lang="en"/>
              <a:t>Has exactly v-1 edges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Even more definitions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B91C1C-2266-3645-8FDF-54E467685CD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9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What is the best order to traverse a graph?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Two primary approaches: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Depth-first search (DFS)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“Dive” as deep as possible into the graph first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Branch when necessary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Breadth-first search (BFS)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Search all directions evenly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I.e., from i, visit all of i’s neighbors, then all of their neighbors, etc.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 traversal</a:t>
            </a: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D6E3BA-9D37-3142-AB3C-AFB14B0309F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329258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Already seen and used this throughout the term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tries…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Huffman encoding…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Can be easily implemented recursively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For each vertex, visit first unseen neighbor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Backtrack at deadends (i.e., vertices with no unseen neighbors)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Try next unseen neighbor after backtracking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258C06-6A7D-2D40-BA72-2A6521D74045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9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30261C-EDDB-4583-B5EE-6D43DAD93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9EA45-C15A-41F3-85C2-EFD7E1CB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BA5A-9B2C-401F-9300-E31B4713EC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8715-32C2-490C-9299-797B565C4E6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BD1F7-1279-40F7-BBBA-610DF123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8" y="1417097"/>
            <a:ext cx="8235587" cy="54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3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example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6338041" y="4072096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5290483" y="466726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5290483" y="354841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3931317" y="354841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3931317" y="466726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3058724" y="2850565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89" name="Google Shape;289;p25"/>
          <p:cNvCxnSpPr>
            <a:stCxn id="283" idx="1"/>
            <a:endCxn id="285" idx="6"/>
          </p:cNvCxnSpPr>
          <p:nvPr/>
        </p:nvCxnSpPr>
        <p:spPr>
          <a:xfrm rot="10800000">
            <a:off x="5971263" y="3888795"/>
            <a:ext cx="466463" cy="2829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5"/>
          <p:cNvCxnSpPr>
            <a:stCxn id="283" idx="3"/>
            <a:endCxn id="284" idx="6"/>
          </p:cNvCxnSpPr>
          <p:nvPr/>
        </p:nvCxnSpPr>
        <p:spPr>
          <a:xfrm flipH="1">
            <a:off x="5971263" y="4653099"/>
            <a:ext cx="466463" cy="3543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5"/>
          <p:cNvCxnSpPr>
            <a:stCxn id="285" idx="2"/>
            <a:endCxn id="286" idx="6"/>
          </p:cNvCxnSpPr>
          <p:nvPr/>
        </p:nvCxnSpPr>
        <p:spPr>
          <a:xfrm rot="10800000">
            <a:off x="4612113" y="3888756"/>
            <a:ext cx="67837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5"/>
          <p:cNvCxnSpPr>
            <a:stCxn id="284" idx="2"/>
            <a:endCxn id="287" idx="6"/>
          </p:cNvCxnSpPr>
          <p:nvPr/>
        </p:nvCxnSpPr>
        <p:spPr>
          <a:xfrm rot="10800000">
            <a:off x="4612113" y="5007612"/>
            <a:ext cx="67837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5"/>
          <p:cNvCxnSpPr>
            <a:stCxn id="285" idx="4"/>
            <a:endCxn id="284" idx="0"/>
          </p:cNvCxnSpPr>
          <p:nvPr/>
        </p:nvCxnSpPr>
        <p:spPr>
          <a:xfrm>
            <a:off x="5630825" y="4229099"/>
            <a:ext cx="0" cy="43803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5"/>
          <p:cNvCxnSpPr>
            <a:stCxn id="286" idx="4"/>
            <a:endCxn id="287" idx="0"/>
          </p:cNvCxnSpPr>
          <p:nvPr/>
        </p:nvCxnSpPr>
        <p:spPr>
          <a:xfrm>
            <a:off x="4271659" y="4229099"/>
            <a:ext cx="0" cy="43803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5"/>
          <p:cNvCxnSpPr>
            <a:stCxn id="288" idx="5"/>
            <a:endCxn id="286" idx="1"/>
          </p:cNvCxnSpPr>
          <p:nvPr/>
        </p:nvCxnSpPr>
        <p:spPr>
          <a:xfrm>
            <a:off x="3639725" y="3431568"/>
            <a:ext cx="391419" cy="2165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>
            <a:endCxn id="285" idx="7"/>
          </p:cNvCxnSpPr>
          <p:nvPr/>
        </p:nvCxnSpPr>
        <p:spPr>
          <a:xfrm flipH="1">
            <a:off x="5871483" y="2977331"/>
            <a:ext cx="559690" cy="670768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5"/>
          <p:cNvCxnSpPr>
            <a:stCxn id="285" idx="6"/>
            <a:endCxn id="283" idx="1"/>
          </p:cNvCxnSpPr>
          <p:nvPr/>
        </p:nvCxnSpPr>
        <p:spPr>
          <a:xfrm>
            <a:off x="5971168" y="3888757"/>
            <a:ext cx="466463" cy="282985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5"/>
          <p:cNvCxnSpPr>
            <a:stCxn id="283" idx="3"/>
            <a:endCxn id="284" idx="6"/>
          </p:cNvCxnSpPr>
          <p:nvPr/>
        </p:nvCxnSpPr>
        <p:spPr>
          <a:xfrm flipH="1">
            <a:off x="5971263" y="4653099"/>
            <a:ext cx="466463" cy="3543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5"/>
          <p:cNvCxnSpPr>
            <a:stCxn id="284" idx="2"/>
            <a:endCxn id="287" idx="6"/>
          </p:cNvCxnSpPr>
          <p:nvPr/>
        </p:nvCxnSpPr>
        <p:spPr>
          <a:xfrm rot="10800000">
            <a:off x="4612113" y="5007612"/>
            <a:ext cx="678371" cy="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5"/>
          <p:cNvCxnSpPr>
            <a:stCxn id="287" idx="0"/>
            <a:endCxn id="286" idx="4"/>
          </p:cNvCxnSpPr>
          <p:nvPr/>
        </p:nvCxnSpPr>
        <p:spPr>
          <a:xfrm rot="10800000">
            <a:off x="4271659" y="4229237"/>
            <a:ext cx="0" cy="43803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5"/>
          <p:cNvCxnSpPr>
            <a:stCxn id="286" idx="1"/>
            <a:endCxn id="288" idx="5"/>
          </p:cNvCxnSpPr>
          <p:nvPr/>
        </p:nvCxnSpPr>
        <p:spPr>
          <a:xfrm rot="10800000">
            <a:off x="3639582" y="3431562"/>
            <a:ext cx="391419" cy="21653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5"/>
          <p:cNvSpPr/>
          <p:nvPr/>
        </p:nvSpPr>
        <p:spPr>
          <a:xfrm>
            <a:off x="5290483" y="3548551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6338041" y="4072096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5290593" y="4667269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3931317" y="4667269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3931317" y="3548551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3058724" y="2850565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8" name="Google Shape;308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EFD577-D897-B64D-A39A-5225AA8765B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example 2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4698369" y="16052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3931317" y="276979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779025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2242992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5517737" y="2769778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5777429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0" name="Google Shape;320;p26"/>
          <p:cNvCxnSpPr>
            <a:endCxn id="314" idx="6"/>
          </p:cNvCxnSpPr>
          <p:nvPr/>
        </p:nvCxnSpPr>
        <p:spPr>
          <a:xfrm flipH="1">
            <a:off x="5379053" y="1449662"/>
            <a:ext cx="1079047" cy="495886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6"/>
          <p:cNvSpPr/>
          <p:nvPr/>
        </p:nvSpPr>
        <p:spPr>
          <a:xfrm>
            <a:off x="6888281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2712789" y="540354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3577557" y="652458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4331662" y="564477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5" name="Google Shape;325;p26"/>
          <p:cNvCxnSpPr>
            <a:stCxn id="314" idx="3"/>
            <a:endCxn id="315" idx="0"/>
          </p:cNvCxnSpPr>
          <p:nvPr/>
        </p:nvCxnSpPr>
        <p:spPr>
          <a:xfrm flipH="1">
            <a:off x="4271753" y="2186206"/>
            <a:ext cx="526300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6"/>
          <p:cNvCxnSpPr>
            <a:stCxn id="314" idx="5"/>
            <a:endCxn id="318" idx="0"/>
          </p:cNvCxnSpPr>
          <p:nvPr/>
        </p:nvCxnSpPr>
        <p:spPr>
          <a:xfrm>
            <a:off x="5279369" y="2186206"/>
            <a:ext cx="578864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6"/>
          <p:cNvCxnSpPr>
            <a:stCxn id="315" idx="2"/>
            <a:endCxn id="317" idx="7"/>
          </p:cNvCxnSpPr>
          <p:nvPr/>
        </p:nvCxnSpPr>
        <p:spPr>
          <a:xfrm flipH="1">
            <a:off x="2823840" y="3110134"/>
            <a:ext cx="1107477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6"/>
          <p:cNvCxnSpPr>
            <a:stCxn id="315" idx="4"/>
            <a:endCxn id="316" idx="0"/>
          </p:cNvCxnSpPr>
          <p:nvPr/>
        </p:nvCxnSpPr>
        <p:spPr>
          <a:xfrm flipH="1">
            <a:off x="4119257" y="3450476"/>
            <a:ext cx="152402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6"/>
          <p:cNvCxnSpPr>
            <a:stCxn id="316" idx="3"/>
            <a:endCxn id="322" idx="7"/>
          </p:cNvCxnSpPr>
          <p:nvPr/>
        </p:nvCxnSpPr>
        <p:spPr>
          <a:xfrm flipH="1">
            <a:off x="3293895" y="4906606"/>
            <a:ext cx="584814" cy="5967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6"/>
          <p:cNvCxnSpPr>
            <a:stCxn id="316" idx="5"/>
            <a:endCxn id="324" idx="0"/>
          </p:cNvCxnSpPr>
          <p:nvPr/>
        </p:nvCxnSpPr>
        <p:spPr>
          <a:xfrm>
            <a:off x="4360025" y="4906606"/>
            <a:ext cx="312078" cy="7382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6"/>
          <p:cNvCxnSpPr>
            <a:stCxn id="322" idx="5"/>
            <a:endCxn id="323" idx="1"/>
          </p:cNvCxnSpPr>
          <p:nvPr/>
        </p:nvCxnSpPr>
        <p:spPr>
          <a:xfrm>
            <a:off x="3293789" y="5984550"/>
            <a:ext cx="383485" cy="6396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6"/>
          <p:cNvCxnSpPr>
            <a:stCxn id="323" idx="7"/>
            <a:endCxn id="324" idx="3"/>
          </p:cNvCxnSpPr>
          <p:nvPr/>
        </p:nvCxnSpPr>
        <p:spPr>
          <a:xfrm rot="10800000" flipH="1">
            <a:off x="4158559" y="6225904"/>
            <a:ext cx="272737" cy="39836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6"/>
          <p:cNvCxnSpPr>
            <a:stCxn id="318" idx="4"/>
            <a:endCxn id="319" idx="0"/>
          </p:cNvCxnSpPr>
          <p:nvPr/>
        </p:nvCxnSpPr>
        <p:spPr>
          <a:xfrm>
            <a:off x="5858079" y="3450462"/>
            <a:ext cx="259844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6"/>
          <p:cNvCxnSpPr>
            <a:stCxn id="318" idx="6"/>
            <a:endCxn id="321" idx="1"/>
          </p:cNvCxnSpPr>
          <p:nvPr/>
        </p:nvCxnSpPr>
        <p:spPr>
          <a:xfrm>
            <a:off x="6198422" y="3110120"/>
            <a:ext cx="789449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6"/>
          <p:cNvCxnSpPr>
            <a:stCxn id="319" idx="6"/>
            <a:endCxn id="321" idx="3"/>
          </p:cNvCxnSpPr>
          <p:nvPr/>
        </p:nvCxnSpPr>
        <p:spPr>
          <a:xfrm rot="10800000" flipH="1">
            <a:off x="6458115" y="4225931"/>
            <a:ext cx="529936" cy="4400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6"/>
          <p:cNvSpPr/>
          <p:nvPr/>
        </p:nvSpPr>
        <p:spPr>
          <a:xfrm>
            <a:off x="4698354" y="1605204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3931303" y="2186207"/>
            <a:ext cx="866736" cy="1264271"/>
            <a:chOff x="3567050" y="1981390"/>
            <a:chExt cx="786535" cy="1147285"/>
          </a:xfrm>
        </p:grpSpPr>
        <p:cxnSp>
          <p:nvCxnSpPr>
            <p:cNvPr id="338" name="Google Shape;338;p26"/>
            <p:cNvCxnSpPr>
              <a:stCxn id="336" idx="3"/>
              <a:endCxn id="315" idx="0"/>
            </p:cNvCxnSpPr>
            <p:nvPr/>
          </p:nvCxnSpPr>
          <p:spPr>
            <a:xfrm flipH="1">
              <a:off x="3875985" y="1981390"/>
              <a:ext cx="4776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6"/>
            <p:cNvSpPr/>
            <p:nvPr/>
          </p:nvSpPr>
          <p:spPr>
            <a:xfrm>
              <a:off x="3567050" y="251097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2242993" y="3110134"/>
            <a:ext cx="1688311" cy="1215470"/>
            <a:chOff x="2034963" y="2819825"/>
            <a:chExt cx="1532088" cy="1103000"/>
          </a:xfrm>
        </p:grpSpPr>
        <p:sp>
          <p:nvSpPr>
            <p:cNvPr id="341" name="Google Shape;341;p26"/>
            <p:cNvSpPr/>
            <p:nvPr/>
          </p:nvSpPr>
          <p:spPr>
            <a:xfrm>
              <a:off x="203496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2" name="Google Shape;342;p26"/>
            <p:cNvCxnSpPr>
              <a:stCxn id="339" idx="2"/>
              <a:endCxn id="341" idx="7"/>
            </p:cNvCxnSpPr>
            <p:nvPr/>
          </p:nvCxnSpPr>
          <p:spPr>
            <a:xfrm flipH="1">
              <a:off x="2562350" y="2819825"/>
              <a:ext cx="1004700" cy="575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" name="Google Shape;343;p26"/>
          <p:cNvGrpSpPr/>
          <p:nvPr/>
        </p:nvGrpSpPr>
        <p:grpSpPr>
          <a:xfrm>
            <a:off x="3779025" y="3450477"/>
            <a:ext cx="680686" cy="1555813"/>
            <a:chOff x="3428863" y="3128675"/>
            <a:chExt cx="617700" cy="1411850"/>
          </a:xfrm>
        </p:grpSpPr>
        <p:sp>
          <p:nvSpPr>
            <p:cNvPr id="344" name="Google Shape;344;p26"/>
            <p:cNvSpPr/>
            <p:nvPr/>
          </p:nvSpPr>
          <p:spPr>
            <a:xfrm>
              <a:off x="3428863" y="39228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5" name="Google Shape;345;p26"/>
            <p:cNvCxnSpPr>
              <a:stCxn id="339" idx="4"/>
              <a:endCxn id="344" idx="0"/>
            </p:cNvCxnSpPr>
            <p:nvPr/>
          </p:nvCxnSpPr>
          <p:spPr>
            <a:xfrm flipH="1">
              <a:off x="3737600" y="3128675"/>
              <a:ext cx="1383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6" name="Google Shape;346;p26"/>
          <p:cNvCxnSpPr>
            <a:stCxn id="322" idx="6"/>
            <a:endCxn id="324" idx="2"/>
          </p:cNvCxnSpPr>
          <p:nvPr/>
        </p:nvCxnSpPr>
        <p:spPr>
          <a:xfrm>
            <a:off x="3393474" y="5743892"/>
            <a:ext cx="938215" cy="2413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26"/>
          <p:cNvGrpSpPr/>
          <p:nvPr/>
        </p:nvGrpSpPr>
        <p:grpSpPr>
          <a:xfrm>
            <a:off x="2712789" y="4906605"/>
            <a:ext cx="1165921" cy="1177629"/>
            <a:chOff x="2461288" y="4450065"/>
            <a:chExt cx="1058035" cy="1068660"/>
          </a:xfrm>
        </p:grpSpPr>
        <p:sp>
          <p:nvSpPr>
            <p:cNvPr id="348" name="Google Shape;348;p26"/>
            <p:cNvSpPr/>
            <p:nvPr/>
          </p:nvSpPr>
          <p:spPr>
            <a:xfrm>
              <a:off x="2461288" y="49010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9" name="Google Shape;349;p26"/>
            <p:cNvCxnSpPr>
              <a:stCxn id="344" idx="3"/>
              <a:endCxn id="348" idx="7"/>
            </p:cNvCxnSpPr>
            <p:nvPr/>
          </p:nvCxnSpPr>
          <p:spPr>
            <a:xfrm flipH="1">
              <a:off x="2988623" y="4450065"/>
              <a:ext cx="530700" cy="54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0" name="Google Shape;350;p26"/>
          <p:cNvGrpSpPr/>
          <p:nvPr/>
        </p:nvGrpSpPr>
        <p:grpSpPr>
          <a:xfrm>
            <a:off x="3293789" y="5984551"/>
            <a:ext cx="964453" cy="1220715"/>
            <a:chOff x="2988527" y="5428265"/>
            <a:chExt cx="875210" cy="1107760"/>
          </a:xfrm>
        </p:grpSpPr>
        <p:sp>
          <p:nvSpPr>
            <p:cNvPr id="351" name="Google Shape;351;p26"/>
            <p:cNvSpPr/>
            <p:nvPr/>
          </p:nvSpPr>
          <p:spPr>
            <a:xfrm>
              <a:off x="3246038" y="59183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2" name="Google Shape;352;p26"/>
            <p:cNvCxnSpPr>
              <a:stCxn id="348" idx="5"/>
              <a:endCxn id="351" idx="1"/>
            </p:cNvCxnSpPr>
            <p:nvPr/>
          </p:nvCxnSpPr>
          <p:spPr>
            <a:xfrm>
              <a:off x="2988527" y="5428265"/>
              <a:ext cx="348000" cy="580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6"/>
          <p:cNvGrpSpPr/>
          <p:nvPr/>
        </p:nvGrpSpPr>
        <p:grpSpPr>
          <a:xfrm>
            <a:off x="4158559" y="5644769"/>
            <a:ext cx="853788" cy="979495"/>
            <a:chOff x="3773277" y="5119925"/>
            <a:chExt cx="774785" cy="888860"/>
          </a:xfrm>
        </p:grpSpPr>
        <p:sp>
          <p:nvSpPr>
            <p:cNvPr id="354" name="Google Shape;354;p26"/>
            <p:cNvSpPr/>
            <p:nvPr/>
          </p:nvSpPr>
          <p:spPr>
            <a:xfrm>
              <a:off x="3930363" y="51199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5" name="Google Shape;355;p26"/>
            <p:cNvCxnSpPr>
              <a:stCxn id="351" idx="7"/>
              <a:endCxn id="354" idx="3"/>
            </p:cNvCxnSpPr>
            <p:nvPr/>
          </p:nvCxnSpPr>
          <p:spPr>
            <a:xfrm rot="10800000" flipH="1">
              <a:off x="3773277" y="5647285"/>
              <a:ext cx="247500" cy="36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6" name="Google Shape;356;p26"/>
          <p:cNvGrpSpPr/>
          <p:nvPr/>
        </p:nvGrpSpPr>
        <p:grpSpPr>
          <a:xfrm>
            <a:off x="5279356" y="2186206"/>
            <a:ext cx="919066" cy="1264189"/>
            <a:chOff x="4790365" y="1981390"/>
            <a:chExt cx="834023" cy="1147210"/>
          </a:xfrm>
        </p:grpSpPr>
        <p:sp>
          <p:nvSpPr>
            <p:cNvPr id="357" name="Google Shape;357;p26"/>
            <p:cNvSpPr/>
            <p:nvPr/>
          </p:nvSpPr>
          <p:spPr>
            <a:xfrm>
              <a:off x="5006688" y="25109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8" name="Google Shape;358;p26"/>
            <p:cNvCxnSpPr>
              <a:stCxn id="336" idx="5"/>
              <a:endCxn id="357" idx="0"/>
            </p:cNvCxnSpPr>
            <p:nvPr/>
          </p:nvCxnSpPr>
          <p:spPr>
            <a:xfrm>
              <a:off x="4790365" y="1981390"/>
              <a:ext cx="5253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9" name="Google Shape;359;p26"/>
          <p:cNvGrpSpPr/>
          <p:nvPr/>
        </p:nvGrpSpPr>
        <p:grpSpPr>
          <a:xfrm>
            <a:off x="5777429" y="3450394"/>
            <a:ext cx="680686" cy="1555868"/>
            <a:chOff x="5242350" y="3128600"/>
            <a:chExt cx="617700" cy="1411900"/>
          </a:xfrm>
        </p:grpSpPr>
        <p:sp>
          <p:nvSpPr>
            <p:cNvPr id="360" name="Google Shape;360;p26"/>
            <p:cNvSpPr/>
            <p:nvPr/>
          </p:nvSpPr>
          <p:spPr>
            <a:xfrm>
              <a:off x="5242350" y="39228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1" name="Google Shape;361;p26"/>
            <p:cNvCxnSpPr>
              <a:stCxn id="357" idx="4"/>
              <a:endCxn id="360" idx="0"/>
            </p:cNvCxnSpPr>
            <p:nvPr/>
          </p:nvCxnSpPr>
          <p:spPr>
            <a:xfrm>
              <a:off x="5315537" y="3128600"/>
              <a:ext cx="2358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6"/>
          <p:cNvGrpSpPr/>
          <p:nvPr/>
        </p:nvGrpSpPr>
        <p:grpSpPr>
          <a:xfrm>
            <a:off x="6458115" y="3644919"/>
            <a:ext cx="1110853" cy="1021000"/>
            <a:chOff x="5860050" y="3305125"/>
            <a:chExt cx="1008063" cy="926525"/>
          </a:xfrm>
        </p:grpSpPr>
        <p:sp>
          <p:nvSpPr>
            <p:cNvPr id="363" name="Google Shape;363;p26"/>
            <p:cNvSpPr/>
            <p:nvPr/>
          </p:nvSpPr>
          <p:spPr>
            <a:xfrm>
              <a:off x="625041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4" name="Google Shape;364;p26"/>
            <p:cNvCxnSpPr>
              <a:stCxn id="360" idx="6"/>
              <a:endCxn id="363" idx="3"/>
            </p:cNvCxnSpPr>
            <p:nvPr/>
          </p:nvCxnSpPr>
          <p:spPr>
            <a:xfrm rot="10800000" flipH="1">
              <a:off x="5860050" y="3832350"/>
              <a:ext cx="480900" cy="399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B1757-6328-E84B-B3C4-DF12853FEBC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Can be easily implemented using a queue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For each vertex visited, add all of its neighbors to the queue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Vertices that have been seen but not yet visited are said to be the </a:t>
            </a:r>
            <a:r>
              <a:rPr lang="en" i="1">
                <a:solidFill>
                  <a:srgbClr val="002B5E"/>
                </a:solidFill>
              </a:rPr>
              <a:t>fringe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Pop head of the queue to be the next visited vertex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See example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BFS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ECAA6-4590-3444-B325-AB84DEC16D5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3/19: Lab 7 and Homework 8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90CCFA-543B-40A9-9D6E-49B775C04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417211-5F5C-4939-BC42-6006F6E8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BF6A-FF87-4FF6-908E-DE1EFA4662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D734-606C-4052-A151-1DFCEB5EB3F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B11FC-5382-4D31-93EA-157EC554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331109"/>
            <a:ext cx="8705850" cy="5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3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BFS example</a:t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2959712" y="156644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2192659" y="273102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28"/>
          <p:cNvSpPr/>
          <p:nvPr/>
        </p:nvSpPr>
        <p:spPr>
          <a:xfrm>
            <a:off x="2040367" y="428684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504335" y="360615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3779080" y="2731016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4038772" y="4286843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84" name="Google Shape;384;p28"/>
          <p:cNvCxnSpPr>
            <a:endCxn id="378" idx="6"/>
          </p:cNvCxnSpPr>
          <p:nvPr/>
        </p:nvCxnSpPr>
        <p:spPr>
          <a:xfrm flipH="1">
            <a:off x="3640397" y="1410900"/>
            <a:ext cx="1079047" cy="495886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28"/>
          <p:cNvSpPr/>
          <p:nvPr/>
        </p:nvSpPr>
        <p:spPr>
          <a:xfrm>
            <a:off x="5149625" y="360615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974131" y="536478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1838901" y="648796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2593004" y="5606008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89" name="Google Shape;389;p28"/>
          <p:cNvCxnSpPr>
            <a:stCxn id="378" idx="3"/>
            <a:endCxn id="379" idx="0"/>
          </p:cNvCxnSpPr>
          <p:nvPr/>
        </p:nvCxnSpPr>
        <p:spPr>
          <a:xfrm flipH="1">
            <a:off x="2533097" y="2147444"/>
            <a:ext cx="526300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8"/>
          <p:cNvCxnSpPr>
            <a:stCxn id="378" idx="5"/>
            <a:endCxn id="382" idx="0"/>
          </p:cNvCxnSpPr>
          <p:nvPr/>
        </p:nvCxnSpPr>
        <p:spPr>
          <a:xfrm>
            <a:off x="3540712" y="2147444"/>
            <a:ext cx="578864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8"/>
          <p:cNvCxnSpPr>
            <a:stCxn id="379" idx="2"/>
            <a:endCxn id="381" idx="7"/>
          </p:cNvCxnSpPr>
          <p:nvPr/>
        </p:nvCxnSpPr>
        <p:spPr>
          <a:xfrm flipH="1">
            <a:off x="1085183" y="3071372"/>
            <a:ext cx="1107477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8"/>
          <p:cNvCxnSpPr>
            <a:stCxn id="379" idx="4"/>
            <a:endCxn id="380" idx="0"/>
          </p:cNvCxnSpPr>
          <p:nvPr/>
        </p:nvCxnSpPr>
        <p:spPr>
          <a:xfrm flipH="1">
            <a:off x="2380599" y="3411715"/>
            <a:ext cx="152402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8"/>
          <p:cNvCxnSpPr>
            <a:stCxn id="380" idx="3"/>
            <a:endCxn id="386" idx="7"/>
          </p:cNvCxnSpPr>
          <p:nvPr/>
        </p:nvCxnSpPr>
        <p:spPr>
          <a:xfrm flipH="1">
            <a:off x="1555238" y="4867844"/>
            <a:ext cx="584814" cy="5967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8"/>
          <p:cNvCxnSpPr>
            <a:stCxn id="380" idx="5"/>
            <a:endCxn id="388" idx="0"/>
          </p:cNvCxnSpPr>
          <p:nvPr/>
        </p:nvCxnSpPr>
        <p:spPr>
          <a:xfrm>
            <a:off x="2621368" y="4867844"/>
            <a:ext cx="312078" cy="7382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28"/>
          <p:cNvCxnSpPr>
            <a:stCxn id="386" idx="5"/>
            <a:endCxn id="387" idx="1"/>
          </p:cNvCxnSpPr>
          <p:nvPr/>
        </p:nvCxnSpPr>
        <p:spPr>
          <a:xfrm>
            <a:off x="1555132" y="5945788"/>
            <a:ext cx="383485" cy="6420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28"/>
          <p:cNvCxnSpPr>
            <a:stCxn id="387" idx="7"/>
            <a:endCxn id="388" idx="3"/>
          </p:cNvCxnSpPr>
          <p:nvPr/>
        </p:nvCxnSpPr>
        <p:spPr>
          <a:xfrm rot="10800000" flipH="1">
            <a:off x="2419902" y="6186976"/>
            <a:ext cx="272737" cy="4006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8"/>
          <p:cNvCxnSpPr>
            <a:stCxn id="382" idx="4"/>
            <a:endCxn id="383" idx="0"/>
          </p:cNvCxnSpPr>
          <p:nvPr/>
        </p:nvCxnSpPr>
        <p:spPr>
          <a:xfrm>
            <a:off x="4119422" y="3411701"/>
            <a:ext cx="259844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8"/>
          <p:cNvCxnSpPr>
            <a:stCxn id="382" idx="6"/>
            <a:endCxn id="385" idx="1"/>
          </p:cNvCxnSpPr>
          <p:nvPr/>
        </p:nvCxnSpPr>
        <p:spPr>
          <a:xfrm>
            <a:off x="4459765" y="3071358"/>
            <a:ext cx="789449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8"/>
          <p:cNvCxnSpPr>
            <a:stCxn id="383" idx="6"/>
            <a:endCxn id="385" idx="3"/>
          </p:cNvCxnSpPr>
          <p:nvPr/>
        </p:nvCxnSpPr>
        <p:spPr>
          <a:xfrm rot="10800000" flipH="1">
            <a:off x="4719458" y="4187169"/>
            <a:ext cx="529936" cy="4400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28"/>
          <p:cNvSpPr/>
          <p:nvPr/>
        </p:nvSpPr>
        <p:spPr>
          <a:xfrm>
            <a:off x="2959698" y="1566443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2192672" y="2740658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04335" y="360615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2040367" y="4286843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04" name="Google Shape;404;p28"/>
          <p:cNvGrpSpPr/>
          <p:nvPr/>
        </p:nvGrpSpPr>
        <p:grpSpPr>
          <a:xfrm>
            <a:off x="1085196" y="3081000"/>
            <a:ext cx="1447820" cy="1205828"/>
            <a:chOff x="984300" y="2793387"/>
            <a:chExt cx="1313850" cy="1094250"/>
          </a:xfrm>
        </p:grpSpPr>
        <p:cxnSp>
          <p:nvCxnSpPr>
            <p:cNvPr id="405" name="Google Shape;405;p28"/>
            <p:cNvCxnSpPr>
              <a:stCxn id="401" idx="2"/>
              <a:endCxn id="402" idx="7"/>
            </p:cNvCxnSpPr>
            <p:nvPr/>
          </p:nvCxnSpPr>
          <p:spPr>
            <a:xfrm flipH="1">
              <a:off x="984300" y="2793387"/>
              <a:ext cx="1005000" cy="567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8"/>
            <p:cNvCxnSpPr>
              <a:stCxn id="401" idx="4"/>
              <a:endCxn id="403" idx="0"/>
            </p:cNvCxnSpPr>
            <p:nvPr/>
          </p:nvCxnSpPr>
          <p:spPr>
            <a:xfrm flipH="1">
              <a:off x="2159850" y="3102237"/>
              <a:ext cx="138300" cy="78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7" name="Google Shape;407;p28"/>
          <p:cNvCxnSpPr>
            <a:stCxn id="386" idx="6"/>
            <a:endCxn id="388" idx="2"/>
          </p:cNvCxnSpPr>
          <p:nvPr/>
        </p:nvCxnSpPr>
        <p:spPr>
          <a:xfrm>
            <a:off x="1654817" y="5705130"/>
            <a:ext cx="938215" cy="2413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974131" y="536478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1838901" y="6485819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0" name="Google Shape;410;p28"/>
          <p:cNvCxnSpPr>
            <a:stCxn id="408" idx="5"/>
            <a:endCxn id="409" idx="1"/>
          </p:cNvCxnSpPr>
          <p:nvPr/>
        </p:nvCxnSpPr>
        <p:spPr>
          <a:xfrm>
            <a:off x="1555132" y="5945788"/>
            <a:ext cx="383485" cy="6396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/>
          <p:nvPr/>
        </p:nvSpPr>
        <p:spPr>
          <a:xfrm>
            <a:off x="3779080" y="273094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2" name="Google Shape;412;p28"/>
          <p:cNvCxnSpPr/>
          <p:nvPr/>
        </p:nvCxnSpPr>
        <p:spPr>
          <a:xfrm flipH="1">
            <a:off x="2546777" y="2166877"/>
            <a:ext cx="526300" cy="5834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8"/>
          <p:cNvCxnSpPr>
            <a:stCxn id="400" idx="5"/>
            <a:endCxn id="411" idx="0"/>
          </p:cNvCxnSpPr>
          <p:nvPr/>
        </p:nvCxnSpPr>
        <p:spPr>
          <a:xfrm>
            <a:off x="3540699" y="2147444"/>
            <a:ext cx="578864" cy="58349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8"/>
          <p:cNvSpPr/>
          <p:nvPr/>
        </p:nvSpPr>
        <p:spPr>
          <a:xfrm>
            <a:off x="4038772" y="4286815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7564932" y="1126703"/>
            <a:ext cx="1462862" cy="73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3967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3967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16" name="Google Shape;416;p28"/>
          <p:cNvCxnSpPr/>
          <p:nvPr/>
        </p:nvCxnSpPr>
        <p:spPr>
          <a:xfrm>
            <a:off x="7516335" y="1998690"/>
            <a:ext cx="1560055" cy="0"/>
          </a:xfrm>
          <a:prstGeom prst="straightConnector1">
            <a:avLst/>
          </a:prstGeom>
          <a:noFill/>
          <a:ln w="28575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28"/>
          <p:cNvSpPr/>
          <p:nvPr/>
        </p:nvSpPr>
        <p:spPr>
          <a:xfrm>
            <a:off x="7956019" y="218196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8" name="Google Shape;418;p28"/>
          <p:cNvSpPr/>
          <p:nvPr/>
        </p:nvSpPr>
        <p:spPr>
          <a:xfrm>
            <a:off x="7956019" y="2989372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7956019" y="379678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7956019" y="4604196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7956019" y="5411607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7956019" y="62190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8966109" y="218196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8966109" y="2989372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5" name="Google Shape;425;p28"/>
          <p:cNvSpPr/>
          <p:nvPr/>
        </p:nvSpPr>
        <p:spPr>
          <a:xfrm>
            <a:off x="5149625" y="3606157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26" name="Google Shape;426;p28"/>
          <p:cNvGrpSpPr/>
          <p:nvPr/>
        </p:nvGrpSpPr>
        <p:grpSpPr>
          <a:xfrm>
            <a:off x="4119422" y="3071290"/>
            <a:ext cx="1129792" cy="1215415"/>
            <a:chOff x="3737762" y="2784575"/>
            <a:chExt cx="1025250" cy="1102950"/>
          </a:xfrm>
        </p:grpSpPr>
        <p:cxnSp>
          <p:nvCxnSpPr>
            <p:cNvPr id="427" name="Google Shape;427;p28"/>
            <p:cNvCxnSpPr>
              <a:stCxn id="411" idx="4"/>
              <a:endCxn id="414" idx="0"/>
            </p:cNvCxnSpPr>
            <p:nvPr/>
          </p:nvCxnSpPr>
          <p:spPr>
            <a:xfrm>
              <a:off x="3737762" y="3093425"/>
              <a:ext cx="2358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8"/>
            <p:cNvCxnSpPr>
              <a:stCxn id="411" idx="6"/>
              <a:endCxn id="425" idx="1"/>
            </p:cNvCxnSpPr>
            <p:nvPr/>
          </p:nvCxnSpPr>
          <p:spPr>
            <a:xfrm>
              <a:off x="4046612" y="2784575"/>
              <a:ext cx="716400" cy="575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28"/>
          <p:cNvSpPr/>
          <p:nvPr/>
        </p:nvSpPr>
        <p:spPr>
          <a:xfrm>
            <a:off x="8966109" y="379678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2593004" y="5606008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31" name="Google Shape;431;p28"/>
          <p:cNvGrpSpPr/>
          <p:nvPr/>
        </p:nvGrpSpPr>
        <p:grpSpPr>
          <a:xfrm>
            <a:off x="1555238" y="4867844"/>
            <a:ext cx="1378209" cy="738208"/>
            <a:chOff x="1410848" y="4414890"/>
            <a:chExt cx="1250680" cy="669900"/>
          </a:xfrm>
        </p:grpSpPr>
        <p:cxnSp>
          <p:nvCxnSpPr>
            <p:cNvPr id="432" name="Google Shape;432;p28"/>
            <p:cNvCxnSpPr>
              <a:stCxn id="403" idx="3"/>
              <a:endCxn id="408" idx="7"/>
            </p:cNvCxnSpPr>
            <p:nvPr/>
          </p:nvCxnSpPr>
          <p:spPr>
            <a:xfrm flipH="1">
              <a:off x="1410848" y="4414890"/>
              <a:ext cx="530700" cy="54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28"/>
            <p:cNvCxnSpPr>
              <a:stCxn id="403" idx="5"/>
              <a:endCxn id="430" idx="0"/>
            </p:cNvCxnSpPr>
            <p:nvPr/>
          </p:nvCxnSpPr>
          <p:spPr>
            <a:xfrm>
              <a:off x="2378327" y="4414890"/>
              <a:ext cx="283200" cy="669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Google Shape;434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3B6D8F-BA85-1C40-85A2-63FBFC606D8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9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>
            <a:spLocks noGrp="1"/>
          </p:cNvSpPr>
          <p:nvPr>
            <p:ph type="body" idx="1"/>
          </p:nvPr>
        </p:nvSpPr>
        <p:spPr>
          <a:xfrm>
            <a:off x="504349" y="2972939"/>
            <a:ext cx="9068753" cy="325962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BFS traversals can further be used to determine the</a:t>
            </a:r>
            <a:br>
              <a:rPr lang="en"/>
            </a:br>
            <a:r>
              <a:rPr lang="en" i="1">
                <a:solidFill>
                  <a:srgbClr val="002B5E"/>
                </a:solidFill>
              </a:rPr>
              <a:t>shortest path</a:t>
            </a:r>
            <a:r>
              <a:rPr lang="en"/>
              <a:t> between two vertices</a:t>
            </a:r>
            <a:endParaRPr/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Shortest paths</a:t>
            </a:r>
            <a:endParaRPr/>
          </a:p>
        </p:txBody>
      </p:sp>
      <p:sp>
        <p:nvSpPr>
          <p:cNvPr id="441" name="Google Shape;441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0190C2-D99D-F649-BA51-C4E65B6D266A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At a high level, DFS and BFS have the same runtime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Each vertex must be seen and then visited, but the order will differ between these two approaches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will the representation of the graph affect the runtimes of of these traversal algorithms?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graph traversals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5EB23-67C1-A349-BDA6-82B3BAA592A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DFF8-3D8A-453A-A2C2-C6FC3EB8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0F63-79A9-4942-91B7-96A02307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BFS/DFS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EF68-C7C9-4796-BD57-FB9BAEF44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84FD-AAF8-4290-8D3D-E43CA051C58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7EC359-89D5-44C6-8AF9-B085D411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33" y="1285160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1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If the graph is connected: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dfs()/bfs() is called only once and returns a </a:t>
            </a:r>
            <a:r>
              <a:rPr lang="en" i="1">
                <a:solidFill>
                  <a:srgbClr val="002B5E"/>
                </a:solidFill>
              </a:rPr>
              <a:t>spanning tree</a:t>
            </a:r>
            <a:endParaRPr i="1">
              <a:solidFill>
                <a:srgbClr val="002B5E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Else: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 loop in the wrapper function will have to continually call dfs()/bfs() while there are still unseen vertices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call will yield a spanning tree for a connected component of the graph</a:t>
            </a: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DFS and BFS would be called from a wrapper function</a:t>
            </a:r>
            <a:endParaRPr sz="2645"/>
          </a:p>
        </p:txBody>
      </p:sp>
      <p:sp>
        <p:nvSpPr>
          <p:cNvPr id="455" name="Google Shape;455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F0F42-0CC8-5C43-BDCF-B5F10B705CB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1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D7FF07-8429-4F37-8138-7F28B3385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D2419-8C68-4861-894E-94B17CE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and connected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DC681-CF09-4952-B9C0-9C99FAF55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DAD9-372C-47E9-8F3E-04265910723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EE9E7-9F9F-4975-840F-E4C5BF17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96" y="1295861"/>
            <a:ext cx="8712381" cy="58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pre-order traversal</a:t>
            </a:r>
            <a:endParaRPr/>
          </a:p>
        </p:txBody>
      </p:sp>
      <p:pic>
        <p:nvPicPr>
          <p:cNvPr id="461" name="Google Shape;461;p32" descr="672px-Sorted_binary_tree_pre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27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7D28D9-182B-8B43-A609-F68D0ECCFAB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in-order traversal</a:t>
            </a:r>
            <a:endParaRPr/>
          </a:p>
        </p:txBody>
      </p:sp>
      <p:pic>
        <p:nvPicPr>
          <p:cNvPr id="468" name="Google Shape;468;p33" descr="672px-Sorted_binary_tree_in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28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581BCD-4688-2A4A-8466-E057A43CA8E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3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post-order traversal</a:t>
            </a:r>
            <a:endParaRPr/>
          </a:p>
        </p:txBody>
      </p:sp>
      <p:pic>
        <p:nvPicPr>
          <p:cNvPr id="475" name="Google Shape;475;p34" descr="672px-Sorted_binary_tree_post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29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7620C1-5190-4743-95A9-4A7151A7B49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Shannon Entropy</a:t>
            </a:r>
          </a:p>
          <a:p>
            <a:r>
              <a:rPr lang="en-US" dirty="0">
                <a:latin typeface="Calibri" panose="020F0502020204030204" pitchFamily="34" charset="0"/>
              </a:rPr>
              <a:t>Graph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biconnected graph</a:t>
            </a:r>
            <a:r>
              <a:rPr lang="en"/>
              <a:t> has at least 2 distinct paths (no common edges or vertices) between all vertex pairs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is not biconnected has one or more </a:t>
            </a:r>
            <a:r>
              <a:rPr lang="en" i="1">
                <a:solidFill>
                  <a:srgbClr val="002B5E"/>
                </a:solidFill>
              </a:rPr>
              <a:t>articulation points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Vertices, that, if removed, will separate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has no articulation points is biconnected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Thus we can determine that a graph is biconnected if we look for, but do not find any articulation points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Biconnected graphs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30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41BC-CB0A-DA46-BC98-073297A44BF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Variation on DFS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 building up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Have it be directed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Create “back edges” when considering a vertex that has already been visited in constructing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Label each vertex v with with two numbers: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num(v) = pre-order traversal order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low(v) = lowest-numbered vertex reachable from v using 0 or more spanning tree edges and then at most one back edge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Min of: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num(v)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num(w) of all back edges (v, w)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low(w) of all spanning tree edges (v, w)</a:t>
            </a:r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</a:t>
            </a:r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31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F296E-50A7-114A-B6B5-7798C8592F0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86F560-C0D3-41BB-A596-136524081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DEC614-F3EB-4DBD-970F-1153C824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01F6-F093-4EAC-9EBD-627CF19B2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0957-0071-4F30-B7DB-5A105547293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95C73-D257-418C-9D5F-CF9529B7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1605785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Graph representation</a:t>
            </a:r>
          </a:p>
          <a:p>
            <a:pPr lvl="1"/>
            <a:r>
              <a:rPr lang="en-US" dirty="0"/>
              <a:t>if you have a matrix how do you know if it’s undirected or directed? will it always be undirected or do you just have to see if it’s reflected</a:t>
            </a:r>
          </a:p>
          <a:p>
            <a:pPr lvl="2"/>
            <a:r>
              <a:rPr lang="en-US" dirty="0"/>
              <a:t>Implementation of directed vs undirected graphs in adjacency lists.</a:t>
            </a:r>
          </a:p>
          <a:p>
            <a:pPr lvl="2"/>
            <a:r>
              <a:rPr lang="en-US" dirty="0"/>
              <a:t>how a directed graph would work in an adjacency list</a:t>
            </a:r>
          </a:p>
          <a:p>
            <a:pPr lvl="1"/>
            <a:r>
              <a:rPr lang="en-US" dirty="0"/>
              <a:t>Adjacency list analysis</a:t>
            </a:r>
          </a:p>
          <a:p>
            <a:pPr lvl="2"/>
            <a:r>
              <a:rPr lang="en-US" dirty="0"/>
              <a:t>will the runtimes of the adjacency list and matrix be different for a directed graph</a:t>
            </a:r>
          </a:p>
          <a:p>
            <a:pPr lvl="2"/>
            <a:r>
              <a:rPr lang="en-US" dirty="0"/>
              <a:t>Review on the cases where Adjacency lists are better than adjacency matrices.</a:t>
            </a:r>
          </a:p>
          <a:p>
            <a:pPr lvl="1"/>
            <a:r>
              <a:rPr lang="en-US" dirty="0"/>
              <a:t>Are the FSMs and Turing Machines we learn in 1502 examples/subtypes of graphs and am I correct in saying that they are directed graphs because of the states and the transitions?</a:t>
            </a:r>
          </a:p>
          <a:p>
            <a:pPr lvl="1"/>
            <a:r>
              <a:rPr lang="en-US" dirty="0"/>
              <a:t>What are the benefits of adjacent lists over the matrix?</a:t>
            </a:r>
          </a:p>
          <a:p>
            <a:pPr lvl="1"/>
            <a:r>
              <a:rPr lang="en-US" dirty="0"/>
              <a:t>the different runtimes for determining if two vertices are neighbors vs. retrieving a list of neighbors</a:t>
            </a:r>
          </a:p>
          <a:p>
            <a:pPr lvl="1"/>
            <a:r>
              <a:rPr lang="en-US" dirty="0"/>
              <a:t>Runtime bounds of adjacency lists (feel like both ops are omega(1) &amp; O(e)?)</a:t>
            </a:r>
          </a:p>
          <a:p>
            <a:pPr lvl="1"/>
            <a:r>
              <a:rPr lang="en-US" dirty="0"/>
              <a:t>why the space of adjacency list is theta(</a:t>
            </a:r>
            <a:r>
              <a:rPr lang="en-US" dirty="0" err="1"/>
              <a:t>v+e</a:t>
            </a:r>
            <a:r>
              <a:rPr lang="en-US" dirty="0"/>
              <a:t>) instead of theta(v+2e)? I think there are 2e nodes.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894A-3BBF-4F8E-A339-0AD27EFE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32B3-43D0-44F9-BFC2-50C67224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55546-4F89-40B3-A97A-283B6B4FEB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E6DB-0EEB-4FFE-BCAB-79854B97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71AA0-2D4B-4316-981E-767E022B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4" y="982141"/>
            <a:ext cx="8797290" cy="58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6A1E-3BC7-49A8-8FB6-66DA504B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4884-6A55-4037-9D03-61ADFB38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0F676-4C2B-42CB-9051-6222ED0FE0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008BC-51EF-46BD-8125-4032FFD08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D8D5B-1CEA-4BA6-9EE5-A9B9B9E1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4" y="1199120"/>
            <a:ext cx="8471885" cy="56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BA33-C256-4374-9141-83D55229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C0A4-5B64-466E-89B3-4A091F01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192D2-10B0-4AFF-834E-7286239829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3C882-E141-481E-B569-7D0894CDA1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8FA1C-51F7-4842-8F05-160D5B23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6" y="1064889"/>
            <a:ext cx="8673193" cy="57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6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865C-959D-4F91-BD99-1A83B767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8CAC-24B4-47A4-B327-FA0DE0B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5A884-148F-4D16-8CB6-D683126470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C0BB6-3D5E-49A4-BE3A-0B55D113DA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9E599-AD07-4210-9B1E-DF73E1C2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1218686"/>
            <a:ext cx="8215993" cy="54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6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6F34-0C1D-5445-B7E8-6546C42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42F3-3C19-C142-A1C8-F0116B6B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dense graphs, what exactly does "approaching max number of edges mean?"</a:t>
            </a:r>
          </a:p>
          <a:p>
            <a:pPr lvl="1"/>
            <a:r>
              <a:rPr lang="en-US" dirty="0"/>
              <a:t>graph density calculation</a:t>
            </a:r>
          </a:p>
          <a:p>
            <a:pPr lvl="1"/>
            <a:r>
              <a:rPr lang="en-US" dirty="0"/>
              <a:t>sparse vs. dense graph</a:t>
            </a:r>
          </a:p>
          <a:p>
            <a:pPr lvl="1"/>
            <a:r>
              <a:rPr lang="en-US" dirty="0"/>
              <a:t>when calculating how dense a graph is, what is epsilon </a:t>
            </a:r>
            <a:r>
              <a:rPr lang="en-US" dirty="0" err="1"/>
              <a:t>representing?What</a:t>
            </a:r>
            <a:r>
              <a:rPr lang="en-US" dirty="0"/>
              <a:t> is an application of a graph with no edges? And could a graph with no edges be represented with an unsorted array or unsorted LinkedList?</a:t>
            </a:r>
          </a:p>
          <a:p>
            <a:r>
              <a:rPr lang="en-US" dirty="0"/>
              <a:t>How to tell what is a neighbor in a directed graph. i.e. is the vertex with the arrow pointing at it or away from it the neighbor?</a:t>
            </a:r>
          </a:p>
          <a:p>
            <a:r>
              <a:rPr lang="en-US" dirty="0"/>
              <a:t>What a sparse graph looks like</a:t>
            </a:r>
          </a:p>
          <a:p>
            <a:r>
              <a:rPr lang="en-US" dirty="0"/>
              <a:t>Is there more significance to the entropy of a file than the minimum amount of bits that it can be compressed to?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F02E-3783-1A4D-BBD1-1D411CD6E8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BD837-B0C7-1641-AB43-3BF30B81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1647</Words>
  <Application>Microsoft Macintosh PowerPoint</Application>
  <PresentationFormat>Custom</PresentationFormat>
  <Paragraphs>286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Droid Sans</vt:lpstr>
      <vt:lpstr>Helvetica</vt:lpstr>
      <vt:lpstr>Times New Roman</vt:lpstr>
      <vt:lpstr>1_Office Theme</vt:lpstr>
      <vt:lpstr>Office Theme</vt:lpstr>
      <vt:lpstr>2_Office Theme</vt:lpstr>
      <vt:lpstr>1_Pitt_minimal</vt:lpstr>
      <vt:lpstr>Algorithms and Data Structures 2 CS 1501</vt:lpstr>
      <vt:lpstr>Announcements</vt:lpstr>
      <vt:lpstr>Last lecture …</vt:lpstr>
      <vt:lpstr>Muddiest points (1/2)</vt:lpstr>
      <vt:lpstr>Graph Representation Example 1</vt:lpstr>
      <vt:lpstr>Graph Representation Example 2</vt:lpstr>
      <vt:lpstr>Graph Density</vt:lpstr>
      <vt:lpstr>Sparse Graphs</vt:lpstr>
      <vt:lpstr>Muddiest points (2/2)</vt:lpstr>
      <vt:lpstr>This Lecture</vt:lpstr>
      <vt:lpstr>Comparison</vt:lpstr>
      <vt:lpstr>Adjacency Matrix vs. Adjacency Lists</vt:lpstr>
      <vt:lpstr>Even more definitions</vt:lpstr>
      <vt:lpstr>Graph traversal</vt:lpstr>
      <vt:lpstr>DFS</vt:lpstr>
      <vt:lpstr>DFS Pseudo-code</vt:lpstr>
      <vt:lpstr>DFS example</vt:lpstr>
      <vt:lpstr>DFS example 2</vt:lpstr>
      <vt:lpstr>BFS</vt:lpstr>
      <vt:lpstr>BFS Pseudo-code</vt:lpstr>
      <vt:lpstr>BFS example</vt:lpstr>
      <vt:lpstr>Shortest paths</vt:lpstr>
      <vt:lpstr>Analysis of graph traversals</vt:lpstr>
      <vt:lpstr>Runtime of BFS/DFS</vt:lpstr>
      <vt:lpstr>DFS and BFS would be called from a wrapper function</vt:lpstr>
      <vt:lpstr>Wrapper function and connected components</vt:lpstr>
      <vt:lpstr>DFS pre-order traversal</vt:lpstr>
      <vt:lpstr>DFS in-order traversal</vt:lpstr>
      <vt:lpstr>DFS post-order traversal</vt:lpstr>
      <vt:lpstr>Biconnected graphs</vt:lpstr>
      <vt:lpstr>Finding articulation points</vt:lpstr>
      <vt:lpstr>Assignment 2 runtime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2021-09-01T05:46:22Z</dcterms:modified>
</cp:coreProperties>
</file>