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9" r:id="rId2"/>
    <p:sldMasterId id="2147483711" r:id="rId3"/>
    <p:sldMasterId id="2147483721" r:id="rId4"/>
    <p:sldMasterId id="2147483728" r:id="rId5"/>
  </p:sldMasterIdLst>
  <p:notesMasterIdLst>
    <p:notesMasterId r:id="rId43"/>
  </p:notesMasterIdLst>
  <p:sldIdLst>
    <p:sldId id="405" r:id="rId6"/>
    <p:sldId id="496" r:id="rId7"/>
    <p:sldId id="498" r:id="rId8"/>
    <p:sldId id="499" r:id="rId9"/>
    <p:sldId id="1870" r:id="rId10"/>
    <p:sldId id="1862" r:id="rId11"/>
    <p:sldId id="1863" r:id="rId12"/>
    <p:sldId id="1861" r:id="rId13"/>
    <p:sldId id="1864" r:id="rId14"/>
    <p:sldId id="1865" r:id="rId15"/>
    <p:sldId id="1871" r:id="rId16"/>
    <p:sldId id="1860" r:id="rId17"/>
    <p:sldId id="364" r:id="rId18"/>
    <p:sldId id="365" r:id="rId19"/>
    <p:sldId id="366" r:id="rId20"/>
    <p:sldId id="367" r:id="rId21"/>
    <p:sldId id="368" r:id="rId22"/>
    <p:sldId id="1868" r:id="rId23"/>
    <p:sldId id="297" r:id="rId24"/>
    <p:sldId id="298" r:id="rId25"/>
    <p:sldId id="299" r:id="rId26"/>
    <p:sldId id="300" r:id="rId27"/>
    <p:sldId id="1866" r:id="rId28"/>
    <p:sldId id="301" r:id="rId29"/>
    <p:sldId id="1867" r:id="rId30"/>
    <p:sldId id="305" r:id="rId31"/>
    <p:sldId id="306" r:id="rId32"/>
    <p:sldId id="307" r:id="rId33"/>
    <p:sldId id="1869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F0F81E-BA35-1C45-BF2D-C00B9179A613}" v="1" dt="2021-09-01T05:46:07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8912"/>
  </p:normalViewPr>
  <p:slideViewPr>
    <p:cSldViewPr snapToGrid="0">
      <p:cViewPr varScale="1">
        <p:scale>
          <a:sx n="98" d="100"/>
          <a:sy n="98" d="100"/>
        </p:scale>
        <p:origin x="2208" y="208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Sherif Khattab" userId="c83b1e15-36f3-4f46-aceb-05aac24c545e" providerId="ADAL" clId="{E95A5BF4-0977-4E9C-B52C-5C214A77EBED}"/>
    <pc:docChg chg="addSld modSld">
      <pc:chgData name="Sherif Khattab" userId="c83b1e15-36f3-4f46-aceb-05aac24c545e" providerId="ADAL" clId="{E95A5BF4-0977-4E9C-B52C-5C214A77EBED}" dt="2021-03-18T02:18:56.678" v="33" actId="1076"/>
      <pc:docMkLst>
        <pc:docMk/>
      </pc:docMkLst>
      <pc:sldChg chg="addSp modSp new mod">
        <pc:chgData name="Sherif Khattab" userId="c83b1e15-36f3-4f46-aceb-05aac24c545e" providerId="ADAL" clId="{E95A5BF4-0977-4E9C-B52C-5C214A77EBED}" dt="2021-03-18T02:18:56.678" v="33" actId="1076"/>
        <pc:sldMkLst>
          <pc:docMk/>
          <pc:sldMk cId="867595472" sldId="1862"/>
        </pc:sldMkLst>
        <pc:spChg chg="mod">
          <ac:chgData name="Sherif Khattab" userId="c83b1e15-36f3-4f46-aceb-05aac24c545e" providerId="ADAL" clId="{E95A5BF4-0977-4E9C-B52C-5C214A77EBED}" dt="2021-03-18T02:18:48.023" v="30" actId="20577"/>
          <ac:spMkLst>
            <pc:docMk/>
            <pc:sldMk cId="867595472" sldId="1862"/>
            <ac:spMk id="2" creationId="{2A417D5A-3BA5-4B04-B687-73C2453D5129}"/>
          </ac:spMkLst>
        </pc:spChg>
        <pc:picChg chg="add mod">
          <ac:chgData name="Sherif Khattab" userId="c83b1e15-36f3-4f46-aceb-05aac24c545e" providerId="ADAL" clId="{E95A5BF4-0977-4E9C-B52C-5C214A77EBED}" dt="2021-03-18T02:18:56.678" v="33" actId="1076"/>
          <ac:picMkLst>
            <pc:docMk/>
            <pc:sldMk cId="867595472" sldId="1862"/>
            <ac:picMk id="7" creationId="{9FBA03A5-B15D-4698-A3CA-3AC695DF689B}"/>
          </ac:picMkLst>
        </pc:picChg>
      </pc:sldChg>
    </pc:docChg>
  </pc:docChgLst>
  <pc:docChgLst>
    <pc:chgData name="Khattab, Sherif" userId="c83b1e15-36f3-4f46-aceb-05aac24c545e" providerId="ADAL" clId="{54F986D8-41D8-3B42-8719-0F483F117E57}"/>
    <pc:docChg chg="custSel addSld delSld modSld delMainMaster">
      <pc:chgData name="Khattab, Sherif" userId="c83b1e15-36f3-4f46-aceb-05aac24c545e" providerId="ADAL" clId="{54F986D8-41D8-3B42-8719-0F483F117E57}" dt="2021-03-17T03:03:42.305" v="399" actId="6549"/>
      <pc:docMkLst>
        <pc:docMk/>
      </pc:docMkLst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349301207" sldId="25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749778597" sldId="25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1113072" sldId="26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233105404" sldId="26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8447587" sldId="26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111850741" sldId="26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781716069" sldId="26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76379693" sldId="26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071823284" sldId="26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55261078" sldId="26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01406084" sldId="26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47516844" sldId="26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476061750" sldId="27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57790902" sldId="27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18543134" sldId="27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91998312" sldId="27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133318755" sldId="27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11520778" sldId="27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3655457" sldId="27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53995854" sldId="27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11935394" sldId="27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064182818" sldId="28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76984094" sldId="28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94116939" sldId="28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5182169" sldId="28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2037418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1440920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52522334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196448180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9733662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51242989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82139312" sldId="29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71041330" sldId="29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2291377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825509799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8458805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91321432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8740281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009510567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80921927" sldId="29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7522358" sldId="29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36620482" sldId="29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60006426" sldId="296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38012098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44089221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598887398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433095069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32319976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25662715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5008061" sldId="30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876534842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508564980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08005592" sldId="30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09658518" sldId="301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26847928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166350125" sldId="30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0150140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019448516" sldId="30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65079199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231259612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113563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263628828" sldId="304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401192475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51108038" sldId="30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164319736" sldId="30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76225699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259635990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39788530" sldId="30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964485428" sldId="30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939769635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07544289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222995726" sldId="30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623938966" sldId="30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9714913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913441052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28672070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9382818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52642486" sldId="31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054944927" sldId="31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28612903" sldId="31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590028863" sldId="31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78281366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1783555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550773723" sldId="31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65173549" sldId="31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66432892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55993884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835532528" sldId="31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16937668" sldId="31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6639823" sldId="318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06958878" sldId="31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21323914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933686989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36978232" sldId="32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55696417" sldId="32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367466352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02125467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458808876" sldId="32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4003886971" sldId="32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67057207" sldId="32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75007199" sldId="32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7620265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713816456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2446433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28085501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82007087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10277558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973201184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90090520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074588450" sldId="35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308784029" sldId="35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7240708" sldId="35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556503250" sldId="35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0981857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150585913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74647697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805877829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252013" sldId="35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676855387" sldId="35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0012264" sldId="35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84669175" sldId="35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7456867" sldId="35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31613491" sldId="35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89402772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88983448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58041018" sldId="36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1042058" sldId="36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11193010" sldId="36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479681100" sldId="36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68692519" sldId="36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540294490" sldId="36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053954620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624323223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06730505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77013313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73571663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20444454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25873874" sldId="36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002343585" sldId="36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15223262" sldId="36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54F986D8-41D8-3B42-8719-0F483F117E57}" dt="2021-03-17T02:53:15.562" v="3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54F986D8-41D8-3B42-8719-0F483F117E57}" dt="2021-03-17T02:53:15.562" v="3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54F986D8-41D8-3B42-8719-0F483F117E57}" dt="2021-03-17T02:53:52.314" v="35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54F986D8-41D8-3B42-8719-0F483F117E57}" dt="2021-03-17T02:53:52.314" v="35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54F986D8-41D8-3B42-8719-0F483F117E57}" dt="2021-03-17T03:03:35.437" v="396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54F986D8-41D8-3B42-8719-0F483F117E57}" dt="2021-03-17T03:03:35.437" v="396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54F986D8-41D8-3B42-8719-0F483F117E57}" dt="2021-03-17T02:57:55.371" v="20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54F986D8-41D8-3B42-8719-0F483F117E57}" dt="2021-03-17T02:57:55.371" v="20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54F986D8-41D8-3B42-8719-0F483F117E57}" dt="2021-03-17T03:03:42.305" v="399" actId="6549"/>
        <pc:sldMkLst>
          <pc:docMk/>
          <pc:sldMk cId="294195459" sldId="1861"/>
        </pc:sldMkLst>
        <pc:spChg chg="mod">
          <ac:chgData name="Khattab, Sherif" userId="c83b1e15-36f3-4f46-aceb-05aac24c545e" providerId="ADAL" clId="{54F986D8-41D8-3B42-8719-0F483F117E57}" dt="2021-03-17T03:03:42.305" v="399" actId="6549"/>
          <ac:spMkLst>
            <pc:docMk/>
            <pc:sldMk cId="294195459" sldId="1861"/>
            <ac:spMk id="3" creationId="{346842F3-3C19-C142-A1C8-F0116B6B7048}"/>
          </ac:spMkLst>
        </pc:spChg>
      </pc:sldChg>
      <pc:sldMasterChg chg="del delSldLayout">
        <pc:chgData name="Khattab, Sherif" userId="c83b1e15-36f3-4f46-aceb-05aac24c545e" providerId="ADAL" clId="{54F986D8-41D8-3B42-8719-0F483F117E57}" dt="2021-03-17T02:54:54.611" v="115" actId="2696"/>
        <pc:sldMasterMkLst>
          <pc:docMk/>
          <pc:sldMasterMk cId="1391243068" sldId="2147483714"/>
        </pc:sldMasterMkLst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21575470" sldId="2147483715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3056266433" sldId="2147483716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847531850" sldId="2147483717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187276871" sldId="2147483718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20074391" sldId="2147483719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339986807" sldId="2147483720"/>
          </pc:sldLayoutMkLst>
        </pc:sldLayoutChg>
      </pc:sldMasterChg>
    </pc:docChg>
  </pc:docChgLst>
  <pc:docChgLst>
    <pc:chgData name="Khattab, Sherif" userId="c83b1e15-36f3-4f46-aceb-05aac24c545e" providerId="ADAL" clId="{69FEAAB5-A0EE-354C-A3DB-8B14349CBC8D}"/>
    <pc:docChg chg="custSel addSld delSld modSld">
      <pc:chgData name="Khattab, Sherif" userId="c83b1e15-36f3-4f46-aceb-05aac24c545e" providerId="ADAL" clId="{69FEAAB5-A0EE-354C-A3DB-8B14349CBC8D}" dt="2021-03-08T17:08:57.273" v="456" actId="2696"/>
      <pc:docMkLst>
        <pc:docMk/>
      </pc:docMkLst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038690732" sldId="25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4114396763" sldId="25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548519257" sldId="26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182164892" sldId="261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148140160" sldId="262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9085927" sldId="263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17434728" sldId="264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900722422" sldId="265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01655546" sldId="266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7382172" sldId="267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6379280" sldId="26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5361259" sldId="26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943686169" sldId="27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473750578" sldId="2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543100911" sldId="278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821614231" sldId="279"/>
        </pc:sldMkLst>
      </pc:sldChg>
      <pc:sldChg chg="modSp mod modNotesTx">
        <pc:chgData name="Khattab, Sherif" userId="c83b1e15-36f3-4f46-aceb-05aac24c545e" providerId="ADAL" clId="{69FEAAB5-A0EE-354C-A3DB-8B14349CBC8D}" dt="2021-03-08T13:34:03.642" v="162" actId="20577"/>
        <pc:sldMkLst>
          <pc:docMk/>
          <pc:sldMk cId="1118126329" sldId="280"/>
        </pc:sldMkLst>
        <pc:spChg chg="mod">
          <ac:chgData name="Khattab, Sherif" userId="c83b1e15-36f3-4f46-aceb-05aac24c545e" providerId="ADAL" clId="{69FEAAB5-A0EE-354C-A3DB-8B14349CBC8D}" dt="2021-03-08T13:33:54.048" v="158" actId="404"/>
          <ac:spMkLst>
            <pc:docMk/>
            <pc:sldMk cId="1118126329" sldId="280"/>
            <ac:spMk id="256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22.473" v="166" actId="404"/>
        <pc:sldMkLst>
          <pc:docMk/>
          <pc:sldMk cId="403657541" sldId="282"/>
        </pc:sldMkLst>
        <pc:spChg chg="mod">
          <ac:chgData name="Khattab, Sherif" userId="c83b1e15-36f3-4f46-aceb-05aac24c545e" providerId="ADAL" clId="{69FEAAB5-A0EE-354C-A3DB-8B14349CBC8D}" dt="2021-03-08T13:34:22.473" v="166" actId="404"/>
          <ac:spMkLst>
            <pc:docMk/>
            <pc:sldMk cId="403657541" sldId="282"/>
            <ac:spMk id="273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43.384" v="168" actId="404"/>
        <pc:sldMkLst>
          <pc:docMk/>
          <pc:sldMk cId="334331292" sldId="290"/>
        </pc:sldMkLst>
        <pc:spChg chg="mod">
          <ac:chgData name="Khattab, Sherif" userId="c83b1e15-36f3-4f46-aceb-05aac24c545e" providerId="ADAL" clId="{69FEAAB5-A0EE-354C-A3DB-8B14349CBC8D}" dt="2021-03-08T13:34:43.384" v="168" actId="404"/>
          <ac:spMkLst>
            <pc:docMk/>
            <pc:sldMk cId="334331292" sldId="290"/>
            <ac:spMk id="462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1.502" v="171" actId="404"/>
        <pc:sldMkLst>
          <pc:docMk/>
          <pc:sldMk cId="783626647" sldId="291"/>
        </pc:sldMkLst>
        <pc:spChg chg="mod">
          <ac:chgData name="Khattab, Sherif" userId="c83b1e15-36f3-4f46-aceb-05aac24c545e" providerId="ADAL" clId="{69FEAAB5-A0EE-354C-A3DB-8B14349CBC8D}" dt="2021-03-08T13:34:51.502" v="171" actId="404"/>
          <ac:spMkLst>
            <pc:docMk/>
            <pc:sldMk cId="783626647" sldId="291"/>
            <ac:spMk id="469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9.574" v="173" actId="404"/>
        <pc:sldMkLst>
          <pc:docMk/>
          <pc:sldMk cId="2731882681" sldId="294"/>
        </pc:sldMkLst>
        <pc:spChg chg="mod">
          <ac:chgData name="Khattab, Sherif" userId="c83b1e15-36f3-4f46-aceb-05aac24c545e" providerId="ADAL" clId="{69FEAAB5-A0EE-354C-A3DB-8B14349CBC8D}" dt="2021-03-08T13:34:59.574" v="173" actId="404"/>
          <ac:spMkLst>
            <pc:docMk/>
            <pc:sldMk cId="2731882681" sldId="294"/>
            <ac:spMk id="490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5:06.079" v="175" actId="404"/>
        <pc:sldMkLst>
          <pc:docMk/>
          <pc:sldMk cId="281243642" sldId="295"/>
        </pc:sldMkLst>
        <pc:spChg chg="mod">
          <ac:chgData name="Khattab, Sherif" userId="c83b1e15-36f3-4f46-aceb-05aac24c545e" providerId="ADAL" clId="{69FEAAB5-A0EE-354C-A3DB-8B14349CBC8D}" dt="2021-03-08T13:35:06.079" v="175" actId="404"/>
          <ac:spMkLst>
            <pc:docMk/>
            <pc:sldMk cId="281243642" sldId="295"/>
            <ac:spMk id="497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6:12.729" v="178" actId="403"/>
        <pc:sldMkLst>
          <pc:docMk/>
          <pc:sldMk cId="3433095069" sldId="298"/>
        </pc:sldMkLst>
        <pc:spChg chg="mod">
          <ac:chgData name="Khattab, Sherif" userId="c83b1e15-36f3-4f46-aceb-05aac24c545e" providerId="ADAL" clId="{69FEAAB5-A0EE-354C-A3DB-8B14349CBC8D}" dt="2021-03-08T13:36:12.729" v="178" actId="403"/>
          <ac:spMkLst>
            <pc:docMk/>
            <pc:sldMk cId="3433095069" sldId="298"/>
            <ac:spMk id="519" creationId="{00000000-0000-0000-0000-000000000000}"/>
          </ac:spMkLst>
        </pc:spChg>
      </pc:sldChg>
      <pc:sldChg chg="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67448653" sldId="299"/>
        </pc:sldMkLst>
      </pc:sldChg>
      <pc:sldChg chg="modSp del mod">
        <pc:chgData name="Khattab, Sherif" userId="c83b1e15-36f3-4f46-aceb-05aac24c545e" providerId="ADAL" clId="{69FEAAB5-A0EE-354C-A3DB-8B14349CBC8D}" dt="2021-03-08T17:08:57.273" v="456" actId="2696"/>
        <pc:sldMkLst>
          <pc:docMk/>
          <pc:sldMk cId="89067327" sldId="300"/>
        </pc:sldMkLst>
        <pc:spChg chg="mod">
          <ac:chgData name="Khattab, Sherif" userId="c83b1e15-36f3-4f46-aceb-05aac24c545e" providerId="ADAL" clId="{69FEAAB5-A0EE-354C-A3DB-8B14349CBC8D}" dt="2021-03-08T13:36:20.852" v="179" actId="404"/>
          <ac:spMkLst>
            <pc:docMk/>
            <pc:sldMk cId="89067327" sldId="300"/>
            <ac:spMk id="533" creationId="{00000000-0000-0000-0000-000000000000}"/>
          </ac:spMkLst>
        </pc:spChg>
      </pc:sldChg>
      <pc:sldChg chg="delSp mod">
        <pc:chgData name="Khattab, Sherif" userId="c83b1e15-36f3-4f46-aceb-05aac24c545e" providerId="ADAL" clId="{69FEAAB5-A0EE-354C-A3DB-8B14349CBC8D}" dt="2021-03-08T13:34:10.708" v="163" actId="478"/>
        <pc:sldMkLst>
          <pc:docMk/>
          <pc:sldMk cId="1894775455" sldId="405"/>
        </pc:sldMkLst>
        <pc:spChg chg="del">
          <ac:chgData name="Khattab, Sherif" userId="c83b1e15-36f3-4f46-aceb-05aac24c545e" providerId="ADAL" clId="{69FEAAB5-A0EE-354C-A3DB-8B14349CBC8D}" dt="2021-03-08T13:34:10.708" v="163" actId="478"/>
          <ac:spMkLst>
            <pc:docMk/>
            <pc:sldMk cId="1894775455" sldId="405"/>
            <ac:spMk id="5" creationId="{76645EC5-A991-419C-860F-C4BB509A507B}"/>
          </ac:spMkLst>
        </pc:spChg>
      </pc:sldChg>
      <pc:sldChg chg="modSp mod">
        <pc:chgData name="Khattab, Sherif" userId="c83b1e15-36f3-4f46-aceb-05aac24c545e" providerId="ADAL" clId="{69FEAAB5-A0EE-354C-A3DB-8B14349CBC8D}" dt="2021-03-08T13:40:30.763" v="38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FEAAB5-A0EE-354C-A3DB-8B14349CBC8D}" dt="2021-03-08T13:40:30.763" v="38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69FEAAB5-A0EE-354C-A3DB-8B14349CBC8D}" dt="2021-03-08T13:33:16.265" v="109"/>
        <pc:sldMkLst>
          <pc:docMk/>
          <pc:sldMk cId="2374057061" sldId="498"/>
        </pc:sldMkLst>
        <pc:spChg chg="mod">
          <ac:chgData name="Khattab, Sherif" userId="c83b1e15-36f3-4f46-aceb-05aac24c545e" providerId="ADAL" clId="{69FEAAB5-A0EE-354C-A3DB-8B14349CBC8D}" dt="2021-03-08T13:33:16.265" v="109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69FEAAB5-A0EE-354C-A3DB-8B14349CBC8D}" dt="2021-03-08T13:42:12.799" v="454"/>
        <pc:sldMkLst>
          <pc:docMk/>
          <pc:sldMk cId="2823856332" sldId="499"/>
        </pc:sldMkLst>
        <pc:spChg chg="mod">
          <ac:chgData name="Khattab, Sherif" userId="c83b1e15-36f3-4f46-aceb-05aac24c545e" providerId="ADAL" clId="{69FEAAB5-A0EE-354C-A3DB-8B14349CBC8D}" dt="2021-03-08T13:41:57.824" v="45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69FEAAB5-A0EE-354C-A3DB-8B14349CBC8D}" dt="2021-03-08T17:08:38.111" v="45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69FEAAB5-A0EE-354C-A3DB-8B14349CBC8D}" dt="2021-03-08T17:08:38.111" v="45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96204835" sldId="1869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687974841" sldId="1870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728089416" sldId="18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3657925594" sldId="1872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94571508" sldId="1873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77908616" sldId="1874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874707963" sldId="1875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242669048" sldId="1876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988493758" sldId="1877"/>
        </pc:sldMkLst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Khattab, Sherif" userId="c83b1e15-36f3-4f46-aceb-05aac24c545e" providerId="ADAL" clId="{E1874BEF-B8D6-A647-AFBB-3C38350CCF28}"/>
    <pc:docChg chg="undo custSel addSld delSld modSld">
      <pc:chgData name="Khattab, Sherif" userId="c83b1e15-36f3-4f46-aceb-05aac24c545e" providerId="ADAL" clId="{E1874BEF-B8D6-A647-AFBB-3C38350CCF28}" dt="2021-02-24T16:18:25.775" v="373" actId="20577"/>
      <pc:docMkLst>
        <pc:docMk/>
      </pc:docMkLst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E1874BEF-B8D6-A647-AFBB-3C38350CCF28}" dt="2021-02-24T04:03:23.355" v="1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1874BEF-B8D6-A647-AFBB-3C38350CCF28}" dt="2021-02-24T04:03:23.355" v="1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E1874BEF-B8D6-A647-AFBB-3C38350CCF28}" dt="2021-02-24T04:04:29.616" v="112"/>
        <pc:sldMkLst>
          <pc:docMk/>
          <pc:sldMk cId="2374057061" sldId="498"/>
        </pc:sldMkLst>
        <pc:spChg chg="mod">
          <ac:chgData name="Khattab, Sherif" userId="c83b1e15-36f3-4f46-aceb-05aac24c545e" providerId="ADAL" clId="{E1874BEF-B8D6-A647-AFBB-3C38350CCF28}" dt="2021-02-24T04:04:29.616" v="11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1874BEF-B8D6-A647-AFBB-3C38350CCF28}" dt="2021-02-24T16:18:01.114" v="368"/>
        <pc:sldMkLst>
          <pc:docMk/>
          <pc:sldMk cId="2823856332" sldId="499"/>
        </pc:sldMkLst>
        <pc:spChg chg="mod">
          <ac:chgData name="Khattab, Sherif" userId="c83b1e15-36f3-4f46-aceb-05aac24c545e" providerId="ADAL" clId="{E1874BEF-B8D6-A647-AFBB-3C38350CCF28}" dt="2021-02-24T07:28:58.614" v="34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E1874BEF-B8D6-A647-AFBB-3C38350CCF28}" dt="2021-02-24T07:29:02.037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E1874BEF-B8D6-A647-AFBB-3C38350CCF28}" dt="2021-02-24T16:18:25.775" v="37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1874BEF-B8D6-A647-AFBB-3C38350CCF28}" dt="2021-02-24T16:18:25.775" v="37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697723903" sldId="1861"/>
        </pc:sldMkLst>
      </pc:sldChg>
      <pc:sldChg chg="modSp mod">
        <pc:chgData name="Khattab, Sherif" userId="c83b1e15-36f3-4f46-aceb-05aac24c545e" providerId="ADAL" clId="{E1874BEF-B8D6-A647-AFBB-3C38350CCF28}" dt="2021-02-24T04:00:37.706" v="5" actId="27636"/>
        <pc:sldMkLst>
          <pc:docMk/>
          <pc:sldMk cId="3409369998" sldId="1862"/>
        </pc:sldMkLst>
        <pc:spChg chg="mod">
          <ac:chgData name="Khattab, Sherif" userId="c83b1e15-36f3-4f46-aceb-05aac24c545e" providerId="ADAL" clId="{E1874BEF-B8D6-A647-AFBB-3C38350CCF28}" dt="2021-02-24T04:00:37.706" v="5" actId="27636"/>
          <ac:spMkLst>
            <pc:docMk/>
            <pc:sldMk cId="3409369998" sldId="1862"/>
            <ac:spMk id="101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0:49.263" v="8" actId="404"/>
        <pc:sldMkLst>
          <pc:docMk/>
          <pc:sldMk cId="2432008761" sldId="1864"/>
        </pc:sldMkLst>
        <pc:spChg chg="mod">
          <ac:chgData name="Khattab, Sherif" userId="c83b1e15-36f3-4f46-aceb-05aac24c545e" providerId="ADAL" clId="{E1874BEF-B8D6-A647-AFBB-3C38350CCF28}" dt="2021-02-24T04:00:49.263" v="8" actId="404"/>
          <ac:spMkLst>
            <pc:docMk/>
            <pc:sldMk cId="2432008761" sldId="1864"/>
            <ac:spMk id="117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06.161" v="18" actId="1038"/>
        <pc:sldMkLst>
          <pc:docMk/>
          <pc:sldMk cId="3123381846" sldId="1865"/>
        </pc:sldMkLst>
        <pc:spChg chg="mod">
          <ac:chgData name="Khattab, Sherif" userId="c83b1e15-36f3-4f46-aceb-05aac24c545e" providerId="ADAL" clId="{E1874BEF-B8D6-A647-AFBB-3C38350CCF28}" dt="2021-02-24T04:01:06.161" v="18" actId="1038"/>
          <ac:spMkLst>
            <pc:docMk/>
            <pc:sldMk cId="3123381846" sldId="1865"/>
            <ac:spMk id="124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24.561" v="21" actId="404"/>
        <pc:sldMkLst>
          <pc:docMk/>
          <pc:sldMk cId="194571508" sldId="1873"/>
        </pc:sldMkLst>
        <pc:spChg chg="mod">
          <ac:chgData name="Khattab, Sherif" userId="c83b1e15-36f3-4f46-aceb-05aac24c545e" providerId="ADAL" clId="{E1874BEF-B8D6-A647-AFBB-3C38350CCF28}" dt="2021-02-24T04:01:24.561" v="21" actId="404"/>
          <ac:spMkLst>
            <pc:docMk/>
            <pc:sldMk cId="194571508" sldId="1873"/>
            <ac:spMk id="215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44.088" v="25" actId="404"/>
        <pc:sldMkLst>
          <pc:docMk/>
          <pc:sldMk cId="1477908616" sldId="1874"/>
        </pc:sldMkLst>
        <pc:spChg chg="mod">
          <ac:chgData name="Khattab, Sherif" userId="c83b1e15-36f3-4f46-aceb-05aac24c545e" providerId="ADAL" clId="{E1874BEF-B8D6-A647-AFBB-3C38350CCF28}" dt="2021-02-24T04:01:44.088" v="25" actId="404"/>
          <ac:spMkLst>
            <pc:docMk/>
            <pc:sldMk cId="1477908616" sldId="1874"/>
            <ac:spMk id="222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2.176" v="28" actId="404"/>
        <pc:sldMkLst>
          <pc:docMk/>
          <pc:sldMk cId="2874707963" sldId="1875"/>
        </pc:sldMkLst>
        <pc:spChg chg="mod">
          <ac:chgData name="Khattab, Sherif" userId="c83b1e15-36f3-4f46-aceb-05aac24c545e" providerId="ADAL" clId="{E1874BEF-B8D6-A647-AFBB-3C38350CCF28}" dt="2021-02-24T04:01:52.176" v="28" actId="404"/>
          <ac:spMkLst>
            <pc:docMk/>
            <pc:sldMk cId="2874707963" sldId="1875"/>
            <ac:spMk id="229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8.997" v="30" actId="404"/>
        <pc:sldMkLst>
          <pc:docMk/>
          <pc:sldMk cId="2242669048" sldId="1876"/>
        </pc:sldMkLst>
        <pc:spChg chg="mod">
          <ac:chgData name="Khattab, Sherif" userId="c83b1e15-36f3-4f46-aceb-05aac24c545e" providerId="ADAL" clId="{E1874BEF-B8D6-A647-AFBB-3C38350CCF28}" dt="2021-02-24T04:01:58.997" v="30" actId="404"/>
          <ac:spMkLst>
            <pc:docMk/>
            <pc:sldMk cId="2242669048" sldId="1876"/>
            <ac:spMk id="236" creationId="{00000000-0000-0000-0000-000000000000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16.163" v="372"/>
        <pc:sldMkLst>
          <pc:docMk/>
          <pc:sldMk cId="1839457392" sldId="1877"/>
        </pc:sldMkLst>
        <pc:spChg chg="mod">
          <ac:chgData name="Khattab, Sherif" userId="c83b1e15-36f3-4f46-aceb-05aac24c545e" providerId="ADAL" clId="{E1874BEF-B8D6-A647-AFBB-3C38350CCF28}" dt="2021-02-24T07:29:34.214" v="362" actId="20577"/>
          <ac:spMkLst>
            <pc:docMk/>
            <pc:sldMk cId="1839457392" sldId="1877"/>
            <ac:spMk id="2" creationId="{131581D5-B1C6-9145-AC10-D01A9895F6F0}"/>
          </ac:spMkLst>
        </pc:spChg>
        <pc:spChg chg="mod">
          <ac:chgData name="Khattab, Sherif" userId="c83b1e15-36f3-4f46-aceb-05aac24c545e" providerId="ADAL" clId="{E1874BEF-B8D6-A647-AFBB-3C38350CCF28}" dt="2021-02-24T07:28:47.185" v="326" actId="20577"/>
          <ac:spMkLst>
            <pc:docMk/>
            <pc:sldMk cId="1839457392" sldId="1877"/>
            <ac:spMk id="3" creationId="{39CC9A0A-771B-9D45-B594-D6657F06D1B5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08.688" v="370"/>
        <pc:sldMkLst>
          <pc:docMk/>
          <pc:sldMk cId="1121391516" sldId="1878"/>
        </pc:sldMkLst>
        <pc:spChg chg="mod">
          <ac:chgData name="Khattab, Sherif" userId="c83b1e15-36f3-4f46-aceb-05aac24c545e" providerId="ADAL" clId="{E1874BEF-B8D6-A647-AFBB-3C38350CCF28}" dt="2021-02-24T07:29:40.376" v="365" actId="20577"/>
          <ac:spMkLst>
            <pc:docMk/>
            <pc:sldMk cId="1121391516" sldId="1878"/>
            <ac:spMk id="2" creationId="{B0AA7490-158E-8840-A7E3-F124FA2DE612}"/>
          </ac:spMkLst>
        </pc:spChg>
        <pc:spChg chg="mod">
          <ac:chgData name="Khattab, Sherif" userId="c83b1e15-36f3-4f46-aceb-05aac24c545e" providerId="ADAL" clId="{E1874BEF-B8D6-A647-AFBB-3C38350CCF28}" dt="2021-02-24T07:29:46.171" v="366" actId="12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Sherif Khattab" userId="c83b1e15-36f3-4f46-aceb-05aac24c545e" providerId="ADAL" clId="{6AFC32D7-D443-4DF6-B99D-450E0E8CDB1F}"/>
    <pc:docChg chg="modSld">
      <pc:chgData name="Sherif Khattab" userId="c83b1e15-36f3-4f46-aceb-05aac24c545e" providerId="ADAL" clId="{6AFC32D7-D443-4DF6-B99D-450E0E8CDB1F}" dt="2021-03-29T14:59:03.289" v="19" actId="20577"/>
      <pc:docMkLst>
        <pc:docMk/>
      </pc:docMkLst>
      <pc:sldChg chg="modSp">
        <pc:chgData name="Sherif Khattab" userId="c83b1e15-36f3-4f46-aceb-05aac24c545e" providerId="ADAL" clId="{6AFC32D7-D443-4DF6-B99D-450E0E8CDB1F}" dt="2021-03-29T14:59:03.289" v="19" actId="20577"/>
        <pc:sldMkLst>
          <pc:docMk/>
          <pc:sldMk cId="913441052" sldId="310"/>
        </pc:sldMkLst>
        <pc:spChg chg="mod">
          <ac:chgData name="Sherif Khattab" userId="c83b1e15-36f3-4f46-aceb-05aac24c545e" providerId="ADAL" clId="{6AFC32D7-D443-4DF6-B99D-450E0E8CDB1F}" dt="2021-03-29T14:56:55.578" v="3" actId="20577"/>
          <ac:spMkLst>
            <pc:docMk/>
            <pc:sldMk cId="913441052" sldId="310"/>
            <ac:spMk id="67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7:23.585" v="7" actId="20577"/>
          <ac:spMkLst>
            <pc:docMk/>
            <pc:sldMk cId="913441052" sldId="310"/>
            <ac:spMk id="68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7:49.623" v="11" actId="20577"/>
          <ac:spMkLst>
            <pc:docMk/>
            <pc:sldMk cId="913441052" sldId="310"/>
            <ac:spMk id="69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8:32.466" v="15" actId="20577"/>
          <ac:spMkLst>
            <pc:docMk/>
            <pc:sldMk cId="913441052" sldId="310"/>
            <ac:spMk id="70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9:03.289" v="19" actId="20577"/>
          <ac:spMkLst>
            <pc:docMk/>
            <pc:sldMk cId="913441052" sldId="310"/>
            <ac:spMk id="72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Khattab, Sherif" userId="c83b1e15-36f3-4f46-aceb-05aac24c545e" providerId="ADAL" clId="{06178D3D-104B-4142-BB01-8BF53369C28E}"/>
    <pc:docChg chg="undo custSel delSld modSld">
      <pc:chgData name="Khattab, Sherif" userId="c83b1e15-36f3-4f46-aceb-05aac24c545e" providerId="ADAL" clId="{06178D3D-104B-4142-BB01-8BF53369C28E}" dt="2021-03-29T02:33:14.525" v="428" actId="20577"/>
      <pc:docMkLst>
        <pc:docMk/>
      </pc:docMkLst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713816456" sldId="349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62446433" sldId="350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710277558" sldId="351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973201184" sldId="352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308784029" sldId="353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556503250" sldId="354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150585913" sldId="355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74647697" sldId="356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676855387" sldId="357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784669175" sldId="358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31613491" sldId="359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788983448" sldId="360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858041018" sldId="361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411193010" sldId="362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468692519" sldId="363"/>
        </pc:sldMkLst>
      </pc:sldChg>
      <pc:sldChg chg="modSp mod">
        <pc:chgData name="Khattab, Sherif" userId="c83b1e15-36f3-4f46-aceb-05aac24c545e" providerId="ADAL" clId="{06178D3D-104B-4142-BB01-8BF53369C28E}" dt="2021-03-29T02:23:26.286" v="6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6178D3D-104B-4142-BB01-8BF53369C28E}" dt="2021-03-29T02:23:26.286" v="6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6178D3D-104B-4142-BB01-8BF53369C28E}" dt="2021-03-29T02:33:14.525" v="428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06178D3D-104B-4142-BB01-8BF53369C28E}" dt="2021-03-29T02:33:14.525" v="428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06178D3D-104B-4142-BB01-8BF53369C28E}" dt="2021-03-29T02:32:38.580" v="358"/>
        <pc:sldMkLst>
          <pc:docMk/>
          <pc:sldMk cId="2823856332" sldId="499"/>
        </pc:sldMkLst>
        <pc:spChg chg="mod">
          <ac:chgData name="Khattab, Sherif" userId="c83b1e15-36f3-4f46-aceb-05aac24c545e" providerId="ADAL" clId="{06178D3D-104B-4142-BB01-8BF53369C28E}" dt="2021-03-29T02:32:07.172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06178D3D-104B-4142-BB01-8BF53369C28E}" dt="2021-03-29T02:23:39.469" v="71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6178D3D-104B-4142-BB01-8BF53369C28E}" dt="2021-03-29T02:23:39.469" v="71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06178D3D-104B-4142-BB01-8BF53369C28E}" dt="2021-03-29T02:32:49.016" v="361"/>
        <pc:sldMkLst>
          <pc:docMk/>
          <pc:sldMk cId="294195459" sldId="1861"/>
        </pc:sldMkLst>
        <pc:spChg chg="mod">
          <ac:chgData name="Khattab, Sherif" userId="c83b1e15-36f3-4f46-aceb-05aac24c545e" providerId="ADAL" clId="{06178D3D-104B-4142-BB01-8BF53369C28E}" dt="2021-03-29T02:32:13.715" v="355" actId="20577"/>
          <ac:spMkLst>
            <pc:docMk/>
            <pc:sldMk cId="294195459" sldId="1861"/>
            <ac:spMk id="3" creationId="{346842F3-3C19-C142-A1C8-F0116B6B7048}"/>
          </ac:spMkLst>
        </pc:spChg>
      </pc:sldChg>
      <pc:sldChg chg="del">
        <pc:chgData name="Khattab, Sherif" userId="c83b1e15-36f3-4f46-aceb-05aac24c545e" providerId="ADAL" clId="{06178D3D-104B-4142-BB01-8BF53369C28E}" dt="2021-03-29T02:23:31.502" v="68" actId="2696"/>
        <pc:sldMkLst>
          <pc:docMk/>
          <pc:sldMk cId="3708391639" sldId="1862"/>
        </pc:sldMkLst>
      </pc:sldChg>
      <pc:sldChg chg="del">
        <pc:chgData name="Khattab, Sherif" userId="c83b1e15-36f3-4f46-aceb-05aac24c545e" providerId="ADAL" clId="{06178D3D-104B-4142-BB01-8BF53369C28E}" dt="2021-03-29T02:23:31.912" v="69" actId="2696"/>
        <pc:sldMkLst>
          <pc:docMk/>
          <pc:sldMk cId="1037760999" sldId="1863"/>
        </pc:sldMkLst>
      </pc:sldChg>
      <pc:sldChg chg="del">
        <pc:chgData name="Khattab, Sherif" userId="c83b1e15-36f3-4f46-aceb-05aac24c545e" providerId="ADAL" clId="{06178D3D-104B-4142-BB01-8BF53369C28E}" dt="2021-03-29T02:23:33.244" v="70" actId="2696"/>
        <pc:sldMkLst>
          <pc:docMk/>
          <pc:sldMk cId="1548705591" sldId="1864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37841849" sldId="1865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05275168" sldId="1866"/>
        </pc:sldMkLst>
      </pc:sld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  <pc:docChgLst>
    <pc:chgData name="Khattab, Sherif" userId="c83b1e15-36f3-4f46-aceb-05aac24c545e" providerId="ADAL" clId="{6AFC32D7-D443-4DF6-B99D-450E0E8CDB1F}"/>
    <pc:docChg chg="undo custSel addSld delSld modSld addSection delSection">
      <pc:chgData name="Khattab, Sherif" userId="c83b1e15-36f3-4f46-aceb-05aac24c545e" providerId="ADAL" clId="{6AFC32D7-D443-4DF6-B99D-450E0E8CDB1F}" dt="2021-03-30T02:33:23.088" v="318" actId="22"/>
      <pc:docMkLst>
        <pc:docMk/>
      </pc:docMkLst>
      <pc:sldChg chg="del">
        <pc:chgData name="Khattab, Sherif" userId="c83b1e15-36f3-4f46-aceb-05aac24c545e" providerId="ADAL" clId="{6AFC32D7-D443-4DF6-B99D-450E0E8CDB1F}" dt="2021-03-30T02:20:06.571" v="0" actId="47"/>
        <pc:sldMkLst>
          <pc:docMk/>
          <pc:sldMk cId="268479281" sldId="302"/>
        </pc:sldMkLst>
      </pc:sldChg>
      <pc:sldChg chg="del">
        <pc:chgData name="Khattab, Sherif" userId="c83b1e15-36f3-4f46-aceb-05aac24c545e" providerId="ADAL" clId="{6AFC32D7-D443-4DF6-B99D-450E0E8CDB1F}" dt="2021-03-30T02:20:06.571" v="0" actId="47"/>
        <pc:sldMkLst>
          <pc:docMk/>
          <pc:sldMk cId="4231259612" sldId="303"/>
        </pc:sldMkLst>
      </pc:sldChg>
      <pc:sldChg chg="del">
        <pc:chgData name="Khattab, Sherif" userId="c83b1e15-36f3-4f46-aceb-05aac24c545e" providerId="ADAL" clId="{6AFC32D7-D443-4DF6-B99D-450E0E8CDB1F}" dt="2021-03-30T02:20:06.571" v="0" actId="47"/>
        <pc:sldMkLst>
          <pc:docMk/>
          <pc:sldMk cId="41135639" sldId="304"/>
        </pc:sldMkLst>
      </pc:sldChg>
      <pc:sldChg chg="addSp modSp mod">
        <pc:chgData name="Khattab, Sherif" userId="c83b1e15-36f3-4f46-aceb-05aac24c545e" providerId="ADAL" clId="{6AFC32D7-D443-4DF6-B99D-450E0E8CDB1F}" dt="2021-03-30T02:29:59.928" v="223" actId="27636"/>
        <pc:sldMkLst>
          <pc:docMk/>
          <pc:sldMk cId="2939769635" sldId="308"/>
        </pc:sldMkLst>
        <pc:spChg chg="mod">
          <ac:chgData name="Khattab, Sherif" userId="c83b1e15-36f3-4f46-aceb-05aac24c545e" providerId="ADAL" clId="{6AFC32D7-D443-4DF6-B99D-450E0E8CDB1F}" dt="2021-03-30T02:29:59.928" v="223" actId="27636"/>
          <ac:spMkLst>
            <pc:docMk/>
            <pc:sldMk cId="2939769635" sldId="308"/>
            <ac:spMk id="43" creationId="{00000000-0000-0000-0000-000000000000}"/>
          </ac:spMkLst>
        </pc:spChg>
        <pc:picChg chg="add mod">
          <ac:chgData name="Khattab, Sherif" userId="c83b1e15-36f3-4f46-aceb-05aac24c545e" providerId="ADAL" clId="{6AFC32D7-D443-4DF6-B99D-450E0E8CDB1F}" dt="2021-03-30T02:29:54.048" v="218" actId="1076"/>
          <ac:picMkLst>
            <pc:docMk/>
            <pc:sldMk cId="2939769635" sldId="308"/>
            <ac:picMk id="3" creationId="{4B125552-68DA-4540-B35B-2B11D06E5899}"/>
          </ac:picMkLst>
        </pc:picChg>
      </pc:sldChg>
      <pc:sldChg chg="addSp modSp mod">
        <pc:chgData name="Khattab, Sherif" userId="c83b1e15-36f3-4f46-aceb-05aac24c545e" providerId="ADAL" clId="{6AFC32D7-D443-4DF6-B99D-450E0E8CDB1F}" dt="2021-03-30T02:30:47.231" v="235" actId="1076"/>
        <pc:sldMkLst>
          <pc:docMk/>
          <pc:sldMk cId="1628672070" sldId="311"/>
        </pc:sldMkLst>
        <pc:spChg chg="mod">
          <ac:chgData name="Khattab, Sherif" userId="c83b1e15-36f3-4f46-aceb-05aac24c545e" providerId="ADAL" clId="{6AFC32D7-D443-4DF6-B99D-450E0E8CDB1F}" dt="2021-03-30T02:30:35.073" v="229" actId="1076"/>
          <ac:spMkLst>
            <pc:docMk/>
            <pc:sldMk cId="1628672070" sldId="311"/>
            <ac:spMk id="117" creationId="{00000000-0000-0000-0000-000000000000}"/>
          </ac:spMkLst>
        </pc:spChg>
        <pc:picChg chg="add mod">
          <ac:chgData name="Khattab, Sherif" userId="c83b1e15-36f3-4f46-aceb-05aac24c545e" providerId="ADAL" clId="{6AFC32D7-D443-4DF6-B99D-450E0E8CDB1F}" dt="2021-03-30T02:30:47.231" v="235" actId="1076"/>
          <ac:picMkLst>
            <pc:docMk/>
            <pc:sldMk cId="1628672070" sldId="311"/>
            <ac:picMk id="3" creationId="{BC6A4129-6E9A-4D8B-A8B8-1B5BAEFF6FBD}"/>
          </ac:picMkLst>
        </pc:picChg>
      </pc:sldChg>
      <pc:sldChg chg="addSp modSp mod">
        <pc:chgData name="Khattab, Sherif" userId="c83b1e15-36f3-4f46-aceb-05aac24c545e" providerId="ADAL" clId="{6AFC32D7-D443-4DF6-B99D-450E0E8CDB1F}" dt="2021-03-30T02:31:49.347" v="266" actId="20577"/>
        <pc:sldMkLst>
          <pc:docMk/>
          <pc:sldMk cId="550773723" sldId="315"/>
        </pc:sldMkLst>
        <pc:spChg chg="mod">
          <ac:chgData name="Khattab, Sherif" userId="c83b1e15-36f3-4f46-aceb-05aac24c545e" providerId="ADAL" clId="{6AFC32D7-D443-4DF6-B99D-450E0E8CDB1F}" dt="2021-03-30T02:31:28.661" v="241" actId="1076"/>
          <ac:spMkLst>
            <pc:docMk/>
            <pc:sldMk cId="550773723" sldId="315"/>
            <ac:spMk id="155" creationId="{00000000-0000-0000-0000-000000000000}"/>
          </ac:spMkLst>
        </pc:spChg>
        <pc:spChg chg="mod">
          <ac:chgData name="Khattab, Sherif" userId="c83b1e15-36f3-4f46-aceb-05aac24c545e" providerId="ADAL" clId="{6AFC32D7-D443-4DF6-B99D-450E0E8CDB1F}" dt="2021-03-30T02:31:49.347" v="266" actId="20577"/>
          <ac:spMkLst>
            <pc:docMk/>
            <pc:sldMk cId="550773723" sldId="315"/>
            <ac:spMk id="156" creationId="{00000000-0000-0000-0000-000000000000}"/>
          </ac:spMkLst>
        </pc:spChg>
        <pc:picChg chg="add mod">
          <ac:chgData name="Khattab, Sherif" userId="c83b1e15-36f3-4f46-aceb-05aac24c545e" providerId="ADAL" clId="{6AFC32D7-D443-4DF6-B99D-450E0E8CDB1F}" dt="2021-03-30T02:31:35.900" v="244" actId="1076"/>
          <ac:picMkLst>
            <pc:docMk/>
            <pc:sldMk cId="550773723" sldId="315"/>
            <ac:picMk id="3" creationId="{312DD79A-68D3-4DD5-9B31-A468089C2FCF}"/>
          </ac:picMkLst>
        </pc:picChg>
      </pc:sldChg>
      <pc:sldChg chg="del">
        <pc:chgData name="Khattab, Sherif" userId="c83b1e15-36f3-4f46-aceb-05aac24c545e" providerId="ADAL" clId="{6AFC32D7-D443-4DF6-B99D-450E0E8CDB1F}" dt="2021-03-30T02:20:06.571" v="0" actId="47"/>
        <pc:sldMkLst>
          <pc:docMk/>
          <pc:sldMk cId="3866432892" sldId="316"/>
        </pc:sldMkLst>
      </pc:sldChg>
      <pc:sldChg chg="del">
        <pc:chgData name="Khattab, Sherif" userId="c83b1e15-36f3-4f46-aceb-05aac24c545e" providerId="ADAL" clId="{6AFC32D7-D443-4DF6-B99D-450E0E8CDB1F}" dt="2021-03-30T02:20:06.571" v="0" actId="47"/>
        <pc:sldMkLst>
          <pc:docMk/>
          <pc:sldMk cId="3416937668" sldId="317"/>
        </pc:sldMkLst>
      </pc:sldChg>
      <pc:sldChg chg="del">
        <pc:chgData name="Khattab, Sherif" userId="c83b1e15-36f3-4f46-aceb-05aac24c545e" providerId="ADAL" clId="{6AFC32D7-D443-4DF6-B99D-450E0E8CDB1F}" dt="2021-03-30T02:20:06.571" v="0" actId="47"/>
        <pc:sldMkLst>
          <pc:docMk/>
          <pc:sldMk cId="3406958878" sldId="318"/>
        </pc:sldMkLst>
      </pc:sldChg>
      <pc:sldChg chg="del">
        <pc:chgData name="Khattab, Sherif" userId="c83b1e15-36f3-4f46-aceb-05aac24c545e" providerId="ADAL" clId="{6AFC32D7-D443-4DF6-B99D-450E0E8CDB1F}" dt="2021-03-30T02:20:06.571" v="0" actId="47"/>
        <pc:sldMkLst>
          <pc:docMk/>
          <pc:sldMk cId="3933686989" sldId="319"/>
        </pc:sldMkLst>
      </pc:sldChg>
      <pc:sldChg chg="del">
        <pc:chgData name="Khattab, Sherif" userId="c83b1e15-36f3-4f46-aceb-05aac24c545e" providerId="ADAL" clId="{6AFC32D7-D443-4DF6-B99D-450E0E8CDB1F}" dt="2021-03-30T02:20:06.571" v="0" actId="47"/>
        <pc:sldMkLst>
          <pc:docMk/>
          <pc:sldMk cId="236978232" sldId="320"/>
        </pc:sldMkLst>
      </pc:sldChg>
      <pc:sldChg chg="del">
        <pc:chgData name="Khattab, Sherif" userId="c83b1e15-36f3-4f46-aceb-05aac24c545e" providerId="ADAL" clId="{6AFC32D7-D443-4DF6-B99D-450E0E8CDB1F}" dt="2021-03-30T02:20:06.571" v="0" actId="47"/>
        <pc:sldMkLst>
          <pc:docMk/>
          <pc:sldMk cId="1367466352" sldId="321"/>
        </pc:sldMkLst>
      </pc:sldChg>
      <pc:sldChg chg="del">
        <pc:chgData name="Khattab, Sherif" userId="c83b1e15-36f3-4f46-aceb-05aac24c545e" providerId="ADAL" clId="{6AFC32D7-D443-4DF6-B99D-450E0E8CDB1F}" dt="2021-03-30T02:20:06.571" v="0" actId="47"/>
        <pc:sldMkLst>
          <pc:docMk/>
          <pc:sldMk cId="4003886971" sldId="322"/>
        </pc:sldMkLst>
      </pc:sldChg>
      <pc:sldChg chg="del">
        <pc:chgData name="Khattab, Sherif" userId="c83b1e15-36f3-4f46-aceb-05aac24c545e" providerId="ADAL" clId="{6AFC32D7-D443-4DF6-B99D-450E0E8CDB1F}" dt="2021-03-30T02:20:06.571" v="0" actId="47"/>
        <pc:sldMkLst>
          <pc:docMk/>
          <pc:sldMk cId="3875007199" sldId="323"/>
        </pc:sldMkLst>
      </pc:sldChg>
      <pc:sldChg chg="addSp modSp new mod">
        <pc:chgData name="Khattab, Sherif" userId="c83b1e15-36f3-4f46-aceb-05aac24c545e" providerId="ADAL" clId="{6AFC32D7-D443-4DF6-B99D-450E0E8CDB1F}" dt="2021-03-30T02:23:05.603" v="26" actId="1076"/>
        <pc:sldMkLst>
          <pc:docMk/>
          <pc:sldMk cId="2432217148" sldId="1862"/>
        </pc:sldMkLst>
        <pc:spChg chg="mod">
          <ac:chgData name="Khattab, Sherif" userId="c83b1e15-36f3-4f46-aceb-05aac24c545e" providerId="ADAL" clId="{6AFC32D7-D443-4DF6-B99D-450E0E8CDB1F}" dt="2021-03-30T02:22:59.483" v="23" actId="20577"/>
          <ac:spMkLst>
            <pc:docMk/>
            <pc:sldMk cId="2432217148" sldId="1862"/>
            <ac:spMk id="2" creationId="{15A3CAA4-E40B-47C7-B91A-554196EA2AC0}"/>
          </ac:spMkLst>
        </pc:spChg>
        <pc:picChg chg="add mod">
          <ac:chgData name="Khattab, Sherif" userId="c83b1e15-36f3-4f46-aceb-05aac24c545e" providerId="ADAL" clId="{6AFC32D7-D443-4DF6-B99D-450E0E8CDB1F}" dt="2021-03-30T02:23:05.603" v="26" actId="1076"/>
          <ac:picMkLst>
            <pc:docMk/>
            <pc:sldMk cId="2432217148" sldId="1862"/>
            <ac:picMk id="7" creationId="{911ECBD0-7729-445A-B217-C846AB2B1CE7}"/>
          </ac:picMkLst>
        </pc:picChg>
      </pc:sldChg>
      <pc:sldChg chg="addSp delSp modSp new mod">
        <pc:chgData name="Khattab, Sherif" userId="c83b1e15-36f3-4f46-aceb-05aac24c545e" providerId="ADAL" clId="{6AFC32D7-D443-4DF6-B99D-450E0E8CDB1F}" dt="2021-03-30T02:23:48.222" v="47" actId="22"/>
        <pc:sldMkLst>
          <pc:docMk/>
          <pc:sldMk cId="512555426" sldId="1863"/>
        </pc:sldMkLst>
        <pc:spChg chg="mod">
          <ac:chgData name="Khattab, Sherif" userId="c83b1e15-36f3-4f46-aceb-05aac24c545e" providerId="ADAL" clId="{6AFC32D7-D443-4DF6-B99D-450E0E8CDB1F}" dt="2021-03-30T02:23:30.035" v="44" actId="20577"/>
          <ac:spMkLst>
            <pc:docMk/>
            <pc:sldMk cId="512555426" sldId="1863"/>
            <ac:spMk id="2" creationId="{95CBB330-CB7F-464F-9459-FF79242120C9}"/>
          </ac:spMkLst>
        </pc:spChg>
        <pc:picChg chg="add">
          <ac:chgData name="Khattab, Sherif" userId="c83b1e15-36f3-4f46-aceb-05aac24c545e" providerId="ADAL" clId="{6AFC32D7-D443-4DF6-B99D-450E0E8CDB1F}" dt="2021-03-30T02:23:48.222" v="47" actId="22"/>
          <ac:picMkLst>
            <pc:docMk/>
            <pc:sldMk cId="512555426" sldId="1863"/>
            <ac:picMk id="8" creationId="{FCF84A3F-87C5-4EEB-A308-A14E8B13F23D}"/>
          </ac:picMkLst>
        </pc:picChg>
        <pc:inkChg chg="add del">
          <ac:chgData name="Khattab, Sherif" userId="c83b1e15-36f3-4f46-aceb-05aac24c545e" providerId="ADAL" clId="{6AFC32D7-D443-4DF6-B99D-450E0E8CDB1F}" dt="2021-03-30T02:23:33.940" v="46"/>
          <ac:inkMkLst>
            <pc:docMk/>
            <pc:sldMk cId="512555426" sldId="1863"/>
            <ac:inkMk id="6" creationId="{F5C7059D-6CA6-44C6-8550-419647EDE3EA}"/>
          </ac:inkMkLst>
        </pc:inkChg>
      </pc:sldChg>
      <pc:sldChg chg="addSp modSp new mod">
        <pc:chgData name="Khattab, Sherif" userId="c83b1e15-36f3-4f46-aceb-05aac24c545e" providerId="ADAL" clId="{6AFC32D7-D443-4DF6-B99D-450E0E8CDB1F}" dt="2021-03-30T02:24:36.338" v="73" actId="1076"/>
        <pc:sldMkLst>
          <pc:docMk/>
          <pc:sldMk cId="4208597595" sldId="1864"/>
        </pc:sldMkLst>
        <pc:spChg chg="mod">
          <ac:chgData name="Khattab, Sherif" userId="c83b1e15-36f3-4f46-aceb-05aac24c545e" providerId="ADAL" clId="{6AFC32D7-D443-4DF6-B99D-450E0E8CDB1F}" dt="2021-03-30T02:24:29.335" v="70" actId="20577"/>
          <ac:spMkLst>
            <pc:docMk/>
            <pc:sldMk cId="4208597595" sldId="1864"/>
            <ac:spMk id="2" creationId="{83319F99-A573-4A4A-BDDA-EF374A11B6C1}"/>
          </ac:spMkLst>
        </pc:spChg>
        <pc:picChg chg="add mod">
          <ac:chgData name="Khattab, Sherif" userId="c83b1e15-36f3-4f46-aceb-05aac24c545e" providerId="ADAL" clId="{6AFC32D7-D443-4DF6-B99D-450E0E8CDB1F}" dt="2021-03-30T02:24:36.338" v="73" actId="1076"/>
          <ac:picMkLst>
            <pc:docMk/>
            <pc:sldMk cId="4208597595" sldId="1864"/>
            <ac:picMk id="7" creationId="{919DBA03-CEE9-4237-85C7-5C987977D6EA}"/>
          </ac:picMkLst>
        </pc:picChg>
      </pc:sldChg>
      <pc:sldChg chg="addSp delSp modSp new mod">
        <pc:chgData name="Khattab, Sherif" userId="c83b1e15-36f3-4f46-aceb-05aac24c545e" providerId="ADAL" clId="{6AFC32D7-D443-4DF6-B99D-450E0E8CDB1F}" dt="2021-03-30T02:25:17.510" v="96" actId="22"/>
        <pc:sldMkLst>
          <pc:docMk/>
          <pc:sldMk cId="1931972140" sldId="1865"/>
        </pc:sldMkLst>
        <pc:spChg chg="mod">
          <ac:chgData name="Khattab, Sherif" userId="c83b1e15-36f3-4f46-aceb-05aac24c545e" providerId="ADAL" clId="{6AFC32D7-D443-4DF6-B99D-450E0E8CDB1F}" dt="2021-03-30T02:24:58.467" v="93" actId="20577"/>
          <ac:spMkLst>
            <pc:docMk/>
            <pc:sldMk cId="1931972140" sldId="1865"/>
            <ac:spMk id="2" creationId="{D59D7D28-4293-4F99-81CE-1CE789DBCECE}"/>
          </ac:spMkLst>
        </pc:spChg>
        <pc:picChg chg="add">
          <ac:chgData name="Khattab, Sherif" userId="c83b1e15-36f3-4f46-aceb-05aac24c545e" providerId="ADAL" clId="{6AFC32D7-D443-4DF6-B99D-450E0E8CDB1F}" dt="2021-03-30T02:25:17.510" v="96" actId="22"/>
          <ac:picMkLst>
            <pc:docMk/>
            <pc:sldMk cId="1931972140" sldId="1865"/>
            <ac:picMk id="8" creationId="{42256CF9-C881-4576-BA4D-C8E4F32942A5}"/>
          </ac:picMkLst>
        </pc:picChg>
        <pc:inkChg chg="add del">
          <ac:chgData name="Khattab, Sherif" userId="c83b1e15-36f3-4f46-aceb-05aac24c545e" providerId="ADAL" clId="{6AFC32D7-D443-4DF6-B99D-450E0E8CDB1F}" dt="2021-03-30T02:25:02.119" v="95"/>
          <ac:inkMkLst>
            <pc:docMk/>
            <pc:sldMk cId="1931972140" sldId="1865"/>
            <ac:inkMk id="6" creationId="{97816CD0-9B61-4EA5-8CA7-43894655558E}"/>
          </ac:inkMkLst>
        </pc:inkChg>
      </pc:sldChg>
      <pc:sldChg chg="addSp modSp new mod">
        <pc:chgData name="Khattab, Sherif" userId="c83b1e15-36f3-4f46-aceb-05aac24c545e" providerId="ADAL" clId="{6AFC32D7-D443-4DF6-B99D-450E0E8CDB1F}" dt="2021-03-30T02:26:14.756" v="123" actId="1076"/>
        <pc:sldMkLst>
          <pc:docMk/>
          <pc:sldMk cId="2173334488" sldId="1866"/>
        </pc:sldMkLst>
        <pc:spChg chg="mod">
          <ac:chgData name="Khattab, Sherif" userId="c83b1e15-36f3-4f46-aceb-05aac24c545e" providerId="ADAL" clId="{6AFC32D7-D443-4DF6-B99D-450E0E8CDB1F}" dt="2021-03-30T02:26:08.432" v="120" actId="20577"/>
          <ac:spMkLst>
            <pc:docMk/>
            <pc:sldMk cId="2173334488" sldId="1866"/>
            <ac:spMk id="3" creationId="{291C85E8-E28B-4E04-ABCA-8BCCBCE3132B}"/>
          </ac:spMkLst>
        </pc:spChg>
        <pc:picChg chg="add mod">
          <ac:chgData name="Khattab, Sherif" userId="c83b1e15-36f3-4f46-aceb-05aac24c545e" providerId="ADAL" clId="{6AFC32D7-D443-4DF6-B99D-450E0E8CDB1F}" dt="2021-03-30T02:26:14.756" v="123" actId="1076"/>
          <ac:picMkLst>
            <pc:docMk/>
            <pc:sldMk cId="2173334488" sldId="1866"/>
            <ac:picMk id="6" creationId="{7EB01CAC-F303-4DF3-A649-29DE8A903560}"/>
          </ac:picMkLst>
        </pc:picChg>
      </pc:sldChg>
      <pc:sldChg chg="addSp delSp modSp new mod">
        <pc:chgData name="Khattab, Sherif" userId="c83b1e15-36f3-4f46-aceb-05aac24c545e" providerId="ADAL" clId="{6AFC32D7-D443-4DF6-B99D-450E0E8CDB1F}" dt="2021-03-30T02:27:30.316" v="158" actId="1076"/>
        <pc:sldMkLst>
          <pc:docMk/>
          <pc:sldMk cId="357891716" sldId="1867"/>
        </pc:sldMkLst>
        <pc:spChg chg="del">
          <ac:chgData name="Khattab, Sherif" userId="c83b1e15-36f3-4f46-aceb-05aac24c545e" providerId="ADAL" clId="{6AFC32D7-D443-4DF6-B99D-450E0E8CDB1F}" dt="2021-03-30T02:26:45.253" v="127" actId="478"/>
          <ac:spMkLst>
            <pc:docMk/>
            <pc:sldMk cId="357891716" sldId="1867"/>
            <ac:spMk id="2" creationId="{A3B538C8-3007-41B4-BB29-2EA3F52B549C}"/>
          </ac:spMkLst>
        </pc:spChg>
        <pc:spChg chg="mod">
          <ac:chgData name="Khattab, Sherif" userId="c83b1e15-36f3-4f46-aceb-05aac24c545e" providerId="ADAL" clId="{6AFC32D7-D443-4DF6-B99D-450E0E8CDB1F}" dt="2021-03-30T02:27:06.399" v="153" actId="20577"/>
          <ac:spMkLst>
            <pc:docMk/>
            <pc:sldMk cId="357891716" sldId="1867"/>
            <ac:spMk id="3" creationId="{9803C369-6DA4-4DE5-ACD7-30FC37847BD6}"/>
          </ac:spMkLst>
        </pc:spChg>
        <pc:picChg chg="add del mod">
          <ac:chgData name="Khattab, Sherif" userId="c83b1e15-36f3-4f46-aceb-05aac24c545e" providerId="ADAL" clId="{6AFC32D7-D443-4DF6-B99D-450E0E8CDB1F}" dt="2021-03-30T02:27:23.662" v="154" actId="478"/>
          <ac:picMkLst>
            <pc:docMk/>
            <pc:sldMk cId="357891716" sldId="1867"/>
            <ac:picMk id="6" creationId="{C03AA6B7-F276-4ADE-935C-8CBBB4AC10E7}"/>
          </ac:picMkLst>
        </pc:picChg>
        <pc:picChg chg="add mod">
          <ac:chgData name="Khattab, Sherif" userId="c83b1e15-36f3-4f46-aceb-05aac24c545e" providerId="ADAL" clId="{6AFC32D7-D443-4DF6-B99D-450E0E8CDB1F}" dt="2021-03-30T02:27:30.316" v="158" actId="1076"/>
          <ac:picMkLst>
            <pc:docMk/>
            <pc:sldMk cId="357891716" sldId="1867"/>
            <ac:picMk id="8" creationId="{4BA2DC29-1C73-4E5E-8C20-D1A8F2FEED50}"/>
          </ac:picMkLst>
        </pc:picChg>
      </pc:sldChg>
      <pc:sldChg chg="new del">
        <pc:chgData name="Khattab, Sherif" userId="c83b1e15-36f3-4f46-aceb-05aac24c545e" providerId="ADAL" clId="{6AFC32D7-D443-4DF6-B99D-450E0E8CDB1F}" dt="2021-03-30T02:26:31.431" v="125" actId="680"/>
        <pc:sldMkLst>
          <pc:docMk/>
          <pc:sldMk cId="3111585669" sldId="1867"/>
        </pc:sldMkLst>
      </pc:sldChg>
      <pc:sldChg chg="addSp modSp new mod">
        <pc:chgData name="Khattab, Sherif" userId="c83b1e15-36f3-4f46-aceb-05aac24c545e" providerId="ADAL" clId="{6AFC32D7-D443-4DF6-B99D-450E0E8CDB1F}" dt="2021-03-30T02:28:41.367" v="182" actId="1076"/>
        <pc:sldMkLst>
          <pc:docMk/>
          <pc:sldMk cId="1771857109" sldId="1868"/>
        </pc:sldMkLst>
        <pc:spChg chg="mod">
          <ac:chgData name="Khattab, Sherif" userId="c83b1e15-36f3-4f46-aceb-05aac24c545e" providerId="ADAL" clId="{6AFC32D7-D443-4DF6-B99D-450E0E8CDB1F}" dt="2021-03-30T02:28:35.052" v="179" actId="20577"/>
          <ac:spMkLst>
            <pc:docMk/>
            <pc:sldMk cId="1771857109" sldId="1868"/>
            <ac:spMk id="3" creationId="{3F412AB8-1D29-4716-81D1-149E41E10E5F}"/>
          </ac:spMkLst>
        </pc:spChg>
        <pc:picChg chg="add mod">
          <ac:chgData name="Khattab, Sherif" userId="c83b1e15-36f3-4f46-aceb-05aac24c545e" providerId="ADAL" clId="{6AFC32D7-D443-4DF6-B99D-450E0E8CDB1F}" dt="2021-03-30T02:28:41.367" v="182" actId="1076"/>
          <ac:picMkLst>
            <pc:docMk/>
            <pc:sldMk cId="1771857109" sldId="1868"/>
            <ac:picMk id="6" creationId="{3FF525A3-E8B3-48C0-9DD3-06133FD9D547}"/>
          </ac:picMkLst>
        </pc:picChg>
      </pc:sldChg>
      <pc:sldChg chg="addSp modSp new mod">
        <pc:chgData name="Khattab, Sherif" userId="c83b1e15-36f3-4f46-aceb-05aac24c545e" providerId="ADAL" clId="{6AFC32D7-D443-4DF6-B99D-450E0E8CDB1F}" dt="2021-03-30T02:31:56.475" v="267" actId="20577"/>
        <pc:sldMkLst>
          <pc:docMk/>
          <pc:sldMk cId="2256142437" sldId="1869"/>
        </pc:sldMkLst>
        <pc:spChg chg="mod">
          <ac:chgData name="Khattab, Sherif" userId="c83b1e15-36f3-4f46-aceb-05aac24c545e" providerId="ADAL" clId="{6AFC32D7-D443-4DF6-B99D-450E0E8CDB1F}" dt="2021-03-30T02:31:56.475" v="267" actId="20577"/>
          <ac:spMkLst>
            <pc:docMk/>
            <pc:sldMk cId="2256142437" sldId="1869"/>
            <ac:spMk id="3" creationId="{7021ACF6-F352-450F-99DB-B9C9E62C70E5}"/>
          </ac:spMkLst>
        </pc:spChg>
        <pc:picChg chg="add mod">
          <ac:chgData name="Khattab, Sherif" userId="c83b1e15-36f3-4f46-aceb-05aac24c545e" providerId="ADAL" clId="{6AFC32D7-D443-4DF6-B99D-450E0E8CDB1F}" dt="2021-03-30T02:29:21.823" v="211" actId="1076"/>
          <ac:picMkLst>
            <pc:docMk/>
            <pc:sldMk cId="2256142437" sldId="1869"/>
            <ac:picMk id="6" creationId="{C75F01EB-753A-4850-9136-381D9046794B}"/>
          </ac:picMkLst>
        </pc:picChg>
      </pc:sldChg>
      <pc:sldChg chg="addSp modSp new mod">
        <pc:chgData name="Khattab, Sherif" userId="c83b1e15-36f3-4f46-aceb-05aac24c545e" providerId="ADAL" clId="{6AFC32D7-D443-4DF6-B99D-450E0E8CDB1F}" dt="2021-03-30T02:32:41.004" v="299" actId="1076"/>
        <pc:sldMkLst>
          <pc:docMk/>
          <pc:sldMk cId="48316494" sldId="1870"/>
        </pc:sldMkLst>
        <pc:spChg chg="mod">
          <ac:chgData name="Khattab, Sherif" userId="c83b1e15-36f3-4f46-aceb-05aac24c545e" providerId="ADAL" clId="{6AFC32D7-D443-4DF6-B99D-450E0E8CDB1F}" dt="2021-03-30T02:32:34.788" v="296" actId="20577"/>
          <ac:spMkLst>
            <pc:docMk/>
            <pc:sldMk cId="48316494" sldId="1870"/>
            <ac:spMk id="2" creationId="{BA49A3B5-B63B-491C-BCA6-669123EB1BF7}"/>
          </ac:spMkLst>
        </pc:spChg>
        <pc:picChg chg="add mod">
          <ac:chgData name="Khattab, Sherif" userId="c83b1e15-36f3-4f46-aceb-05aac24c545e" providerId="ADAL" clId="{6AFC32D7-D443-4DF6-B99D-450E0E8CDB1F}" dt="2021-03-30T02:32:41.004" v="299" actId="1076"/>
          <ac:picMkLst>
            <pc:docMk/>
            <pc:sldMk cId="48316494" sldId="1870"/>
            <ac:picMk id="7" creationId="{F9781E82-1D91-4758-B771-22C60ED4EB32}"/>
          </ac:picMkLst>
        </pc:picChg>
      </pc:sldChg>
      <pc:sldChg chg="new del">
        <pc:chgData name="Khattab, Sherif" userId="c83b1e15-36f3-4f46-aceb-05aac24c545e" providerId="ADAL" clId="{6AFC32D7-D443-4DF6-B99D-450E0E8CDB1F}" dt="2021-03-30T02:31:22.973" v="239" actId="680"/>
        <pc:sldMkLst>
          <pc:docMk/>
          <pc:sldMk cId="1617034228" sldId="1870"/>
        </pc:sldMkLst>
      </pc:sldChg>
      <pc:sldChg chg="new del">
        <pc:chgData name="Khattab, Sherif" userId="c83b1e15-36f3-4f46-aceb-05aac24c545e" providerId="ADAL" clId="{6AFC32D7-D443-4DF6-B99D-450E0E8CDB1F}" dt="2021-03-30T02:30:24.785" v="225" actId="680"/>
        <pc:sldMkLst>
          <pc:docMk/>
          <pc:sldMk cId="3660488691" sldId="1870"/>
        </pc:sldMkLst>
      </pc:sldChg>
      <pc:sldChg chg="addSp delSp modSp new mod">
        <pc:chgData name="Khattab, Sherif" userId="c83b1e15-36f3-4f46-aceb-05aac24c545e" providerId="ADAL" clId="{6AFC32D7-D443-4DF6-B99D-450E0E8CDB1F}" dt="2021-03-30T02:33:23.088" v="318" actId="22"/>
        <pc:sldMkLst>
          <pc:docMk/>
          <pc:sldMk cId="4096444437" sldId="1871"/>
        </pc:sldMkLst>
        <pc:spChg chg="mod">
          <ac:chgData name="Khattab, Sherif" userId="c83b1e15-36f3-4f46-aceb-05aac24c545e" providerId="ADAL" clId="{6AFC32D7-D443-4DF6-B99D-450E0E8CDB1F}" dt="2021-03-30T02:33:08.049" v="315" actId="20577"/>
          <ac:spMkLst>
            <pc:docMk/>
            <pc:sldMk cId="4096444437" sldId="1871"/>
            <ac:spMk id="2" creationId="{AB4FE26C-345F-41A6-ACFA-6DC1C0AD8E47}"/>
          </ac:spMkLst>
        </pc:spChg>
        <pc:picChg chg="add">
          <ac:chgData name="Khattab, Sherif" userId="c83b1e15-36f3-4f46-aceb-05aac24c545e" providerId="ADAL" clId="{6AFC32D7-D443-4DF6-B99D-450E0E8CDB1F}" dt="2021-03-30T02:33:23.088" v="318" actId="22"/>
          <ac:picMkLst>
            <pc:docMk/>
            <pc:sldMk cId="4096444437" sldId="1871"/>
            <ac:picMk id="8" creationId="{7D975CC7-04F6-4E95-8FAA-F9E829675B21}"/>
          </ac:picMkLst>
        </pc:picChg>
        <pc:inkChg chg="add del">
          <ac:chgData name="Khattab, Sherif" userId="c83b1e15-36f3-4f46-aceb-05aac24c545e" providerId="ADAL" clId="{6AFC32D7-D443-4DF6-B99D-450E0E8CDB1F}" dt="2021-03-30T02:33:11.166" v="317"/>
          <ac:inkMkLst>
            <pc:docMk/>
            <pc:sldMk cId="4096444437" sldId="1871"/>
            <ac:inkMk id="6" creationId="{CE57791B-6D1B-4E02-969B-ABE2CF7C9DD4}"/>
          </ac:inkMkLst>
        </pc:inkChg>
      </pc:sld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805D2A8D-A775-E94A-BE78-514591ECBF92}"/>
    <pc:docChg chg="undo custSel addSld delSld modSld">
      <pc:chgData name="Khattab, Sherif" userId="c83b1e15-36f3-4f46-aceb-05aac24c545e" providerId="ADAL" clId="{805D2A8D-A775-E94A-BE78-514591ECBF92}" dt="2021-03-03T14:19:46.464" v="278" actId="20577"/>
      <pc:docMkLst>
        <pc:docMk/>
      </pc:docMkLst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43100911" sldId="27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43100911" sldId="278"/>
            <ac:spMk id="2" creationId="{1562C218-3CB0-6F40-B818-E2E46C79469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821614231" sldId="27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821614231" sldId="279"/>
            <ac:spMk id="2" creationId="{D0811AA4-AED8-6E4F-B78A-3C6CA239DDA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18126329" sldId="28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18126329" sldId="280"/>
            <ac:spMk id="2" creationId="{4D147D4A-6A94-C843-8266-4B8C38F42760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989359202" sldId="28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989359202" sldId="281"/>
            <ac:spMk id="2" creationId="{FB7A5388-BFA1-7946-B38C-2FB444B09CB6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3657541" sldId="28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3657541" sldId="282"/>
            <ac:spMk id="2" creationId="{CA63C201-F179-6C40-B2C5-950711000F5E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7258789" sldId="28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7258789" sldId="283"/>
            <ac:spMk id="2" creationId="{FEB45ADC-EEBA-A64D-9F30-3FE3EBEB3DAF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31190512" sldId="28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31190512" sldId="284"/>
            <ac:spMk id="2" creationId="{93407F9A-E819-BD42-81CA-16A2BBEC9179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549475221" sldId="28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549475221" sldId="285"/>
            <ac:spMk id="2" creationId="{C6027D03-DF63-B244-A39C-2C02B933295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304881813" sldId="28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304881813" sldId="286"/>
            <ac:spMk id="2" creationId="{AC7D3D52-61D0-EE42-ABA8-D1763B14D52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71186739" sldId="28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71186739" sldId="287"/>
            <ac:spMk id="2" creationId="{6970B4A1-569F-3F47-A2F4-ECFCC28DD93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56732566" sldId="28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56732566" sldId="288"/>
            <ac:spMk id="2" creationId="{8118E869-EC6A-3D40-89D4-7E9F71BD03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20448114" sldId="28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20448114" sldId="289"/>
            <ac:spMk id="2" creationId="{80712D52-4577-F14E-9982-AD36E879F57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34331292" sldId="29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34331292" sldId="290"/>
            <ac:spMk id="2" creationId="{2DA10742-A0F0-844D-89E8-4F871FEFFD28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783626647" sldId="29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83626647" sldId="291"/>
            <ac:spMk id="2" creationId="{FD3245B7-16FF-6443-97FD-2952652A27A4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237454185" sldId="29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237454185" sldId="292"/>
            <ac:spMk id="2" creationId="{FF6DF1C2-8890-6142-86A3-145CE8BB6FA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38941203" sldId="29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38941203" sldId="293"/>
            <ac:spMk id="2" creationId="{A81EF46E-C55C-F34E-9F40-9F52388CBF8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731882681" sldId="29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731882681" sldId="294"/>
            <ac:spMk id="2" creationId="{AEC9908A-A14D-E840-9074-5D05DEAC707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1243642" sldId="29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1243642" sldId="295"/>
            <ac:spMk id="2" creationId="{A2C3AC54-C168-E648-9785-69BA3F84E2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22206788" sldId="29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22206788" sldId="296"/>
            <ac:spMk id="2" creationId="{A190BAA4-2C1C-704C-AE3F-AF4180F034C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56178792" sldId="29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56178792" sldId="297"/>
            <ac:spMk id="2" creationId="{A983FCFA-EB88-7140-A90B-D1D1C737635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433095069" sldId="29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433095069" sldId="298"/>
            <ac:spMk id="2" creationId="{056B2C17-09C5-2343-AF1E-667C61E3C44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667448653" sldId="29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67448653" sldId="299"/>
            <ac:spMk id="2" creationId="{EEEC0DBE-8596-BB40-80A3-1C642A1B7535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89067327" sldId="30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89067327" sldId="300"/>
            <ac:spMk id="2" creationId="{AAA7B0A8-E6B5-7242-A6F5-C46F8E28A820}"/>
          </ac:spMkLst>
        </pc:spChg>
      </pc:sldChg>
      <pc:sldChg chg="modSp mod">
        <pc:chgData name="Khattab, Sherif" userId="c83b1e15-36f3-4f46-aceb-05aac24c545e" providerId="ADAL" clId="{805D2A8D-A775-E94A-BE78-514591ECBF92}" dt="2021-03-03T14:19:46.464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05D2A8D-A775-E94A-BE78-514591ECBF92}" dt="2021-03-03T14:19:46.464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05D2A8D-A775-E94A-BE78-514591ECBF92}" dt="2021-03-03T04:26:11.487" v="82"/>
        <pc:sldMkLst>
          <pc:docMk/>
          <pc:sldMk cId="2374057061" sldId="498"/>
        </pc:sldMkLst>
        <pc:spChg chg="mod">
          <ac:chgData name="Khattab, Sherif" userId="c83b1e15-36f3-4f46-aceb-05aac24c545e" providerId="ADAL" clId="{805D2A8D-A775-E94A-BE78-514591ECBF92}" dt="2021-03-03T04:26:11.487" v="8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05D2A8D-A775-E94A-BE78-514591ECBF92}" dt="2021-03-03T14:19:32.284" v="259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805D2A8D-A775-E94A-BE78-514591ECBF92}" dt="2021-03-03T14:19:32.284" v="25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805D2A8D-A775-E94A-BE78-514591ECBF92}" dt="2021-03-03T04:32:10.639" v="25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05D2A8D-A775-E94A-BE78-514591ECBF92}" dt="2021-03-03T04:26:31.432" v="93" actId="114"/>
        <pc:sldMkLst>
          <pc:docMk/>
          <pc:sldMk cId="1241308872" sldId="1860"/>
        </pc:sldMkLst>
        <pc:spChg chg="mod">
          <ac:chgData name="Khattab, Sherif" userId="c83b1e15-36f3-4f46-aceb-05aac24c545e" providerId="ADAL" clId="{805D2A8D-A775-E94A-BE78-514591ECBF92}" dt="2021-03-03T04:26:31.432" v="93" actId="114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805D2A8D-A775-E94A-BE78-514591ECBF92}" dt="2021-03-03T04:26:37.221" v="94" actId="2696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05D2A8D-A775-E94A-BE78-514591ECBF92}" dt="2021-03-03T04:26:38.093" v="96" actId="2696"/>
        <pc:sldMkLst>
          <pc:docMk/>
          <pc:sldMk cId="3737516041" sldId="1863"/>
        </pc:sldMkLst>
      </pc:sldChg>
      <pc:sldChg chg="del">
        <pc:chgData name="Khattab, Sherif" userId="c83b1e15-36f3-4f46-aceb-05aac24c545e" providerId="ADAL" clId="{805D2A8D-A775-E94A-BE78-514591ECBF92}" dt="2021-03-03T04:26:38.492" v="97" actId="2696"/>
        <pc:sldMkLst>
          <pc:docMk/>
          <pc:sldMk cId="2432008761" sldId="1864"/>
        </pc:sldMkLst>
      </pc:sldChg>
      <pc:sldChg chg="del">
        <pc:chgData name="Khattab, Sherif" userId="c83b1e15-36f3-4f46-aceb-05aac24c545e" providerId="ADAL" clId="{805D2A8D-A775-E94A-BE78-514591ECBF92}" dt="2021-03-03T04:26:38.814" v="98" actId="2696"/>
        <pc:sldMkLst>
          <pc:docMk/>
          <pc:sldMk cId="3123381846" sldId="1865"/>
        </pc:sldMkLst>
      </pc:sldChg>
      <pc:sldChg chg="del">
        <pc:chgData name="Khattab, Sherif" userId="c83b1e15-36f3-4f46-aceb-05aac24c545e" providerId="ADAL" clId="{805D2A8D-A775-E94A-BE78-514591ECBF92}" dt="2021-03-03T04:26:39.253" v="99" actId="2696"/>
        <pc:sldMkLst>
          <pc:docMk/>
          <pc:sldMk cId="3970844411" sldId="1866"/>
        </pc:sldMkLst>
      </pc:sldChg>
      <pc:sldChg chg="del">
        <pc:chgData name="Khattab, Sherif" userId="c83b1e15-36f3-4f46-aceb-05aac24c545e" providerId="ADAL" clId="{805D2A8D-A775-E94A-BE78-514591ECBF92}" dt="2021-03-03T04:26:40.291" v="101" actId="2696"/>
        <pc:sldMkLst>
          <pc:docMk/>
          <pc:sldMk cId="66987801" sldId="1867"/>
        </pc:sldMkLst>
      </pc:sldChg>
      <pc:sldChg chg="del">
        <pc:chgData name="Khattab, Sherif" userId="c83b1e15-36f3-4f46-aceb-05aac24c545e" providerId="ADAL" clId="{805D2A8D-A775-E94A-BE78-514591ECBF92}" dt="2021-03-03T04:26:40.933" v="102" actId="2696"/>
        <pc:sldMkLst>
          <pc:docMk/>
          <pc:sldMk cId="422877061" sldId="1868"/>
        </pc:sldMkLst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496204835" sldId="186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96204835" sldId="1869"/>
            <ac:spMk id="2" creationId="{CB63DAB4-6DC2-6045-8E55-626698F6C2C1}"/>
          </ac:spMkLst>
        </pc:spChg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687974841" sldId="187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687974841" sldId="1870"/>
            <ac:spMk id="2" creationId="{DF4DF73F-E2B2-8841-B79B-360A2F072446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728089416" sldId="187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28089416" sldId="1871"/>
            <ac:spMk id="2" creationId="{A525DB47-9015-CD46-94EC-E3AAD2DAA39D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3657925594" sldId="187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57925594" sldId="1872"/>
            <ac:spMk id="2" creationId="{1A5A5A41-B04E-A746-A627-60E9C316B3C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94571508" sldId="187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94571508" sldId="1873"/>
            <ac:spMk id="2" creationId="{B939A5AB-2166-5B4A-85EF-23BC0ED2B3F1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477908616" sldId="187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77908616" sldId="1874"/>
            <ac:spMk id="2" creationId="{C4323E89-1D4F-A941-9938-70274436885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874707963" sldId="187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74707963" sldId="1875"/>
            <ac:spMk id="2" creationId="{0DB8BD6D-9DBE-6240-B6AA-264215060739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242669048" sldId="187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242669048" sldId="1876"/>
            <ac:spMk id="2" creationId="{3F978C84-9E45-ED4D-B297-87135D41EDE1}"/>
          </ac:spMkLst>
        </pc:spChg>
      </pc:sldChg>
      <pc:sldChg chg="del">
        <pc:chgData name="Khattab, Sherif" userId="c83b1e15-36f3-4f46-aceb-05aac24c545e" providerId="ADAL" clId="{805D2A8D-A775-E94A-BE78-514591ECBF92}" dt="2021-03-03T14:19:25.502" v="253" actId="2696"/>
        <pc:sldMkLst>
          <pc:docMk/>
          <pc:sldMk cId="1839457392" sldId="1877"/>
        </pc:sldMkLst>
      </pc:sldChg>
      <pc:sldChg chg="del">
        <pc:chgData name="Khattab, Sherif" userId="c83b1e15-36f3-4f46-aceb-05aac24c545e" providerId="ADAL" clId="{805D2A8D-A775-E94A-BE78-514591ECBF92}" dt="2021-03-03T14:19:23.649" v="252" actId="2696"/>
        <pc:sldMkLst>
          <pc:docMk/>
          <pc:sldMk cId="1121391516" sldId="1878"/>
        </pc:sldMkLst>
      </pc:sldChg>
      <pc:sldChg chg="del">
        <pc:chgData name="Khattab, Sherif" userId="c83b1e15-36f3-4f46-aceb-05aac24c545e" providerId="ADAL" clId="{805D2A8D-A775-E94A-BE78-514591ECBF92}" dt="2021-03-03T04:26:39.726" v="100" actId="2696"/>
        <pc:sldMkLst>
          <pc:docMk/>
          <pc:sldMk cId="2186169463" sldId="1879"/>
        </pc:sldMkLst>
      </pc:sldChg>
      <pc:sldChg chg="del">
        <pc:chgData name="Khattab, Sherif" userId="c83b1e15-36f3-4f46-aceb-05aac24c545e" providerId="ADAL" clId="{805D2A8D-A775-E94A-BE78-514591ECBF92}" dt="2021-03-03T04:26:37.678" v="95" actId="2696"/>
        <pc:sldMkLst>
          <pc:docMk/>
          <pc:sldMk cId="4145067663" sldId="1880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474068777" sldId="1881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836617260" sldId="1882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69341335" sldId="1883"/>
        </pc:sldMkLst>
      </pc:sldChg>
    </pc:docChg>
  </pc:docChgLst>
  <pc:docChgLst>
    <pc:chgData name="Khattab, Sherif" userId="c83b1e15-36f3-4f46-aceb-05aac24c545e" providerId="ADAL" clId="{742F4475-D175-A74D-B219-396A8F6B7AC3}"/>
    <pc:docChg chg="undo custSel delSld modSld modMainMaster">
      <pc:chgData name="Khattab, Sherif" userId="c83b1e15-36f3-4f46-aceb-05aac24c545e" providerId="ADAL" clId="{742F4475-D175-A74D-B219-396A8F6B7AC3}" dt="2021-03-22T00:43:30.354" v="262"/>
      <pc:docMkLst>
        <pc:docMk/>
      </pc:docMkLst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3505924664" sldId="286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565854543" sldId="287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420374184" sldId="288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4196448180" sldId="289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809733662" sldId="290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71041330" sldId="291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825509799" sldId="292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84588057" sldId="293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009510567" sldId="294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880921927" sldId="295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736620482" sldId="296"/>
        </pc:sldMkLst>
      </pc:sldChg>
      <pc:sldChg chg="modSp mod">
        <pc:chgData name="Khattab, Sherif" userId="c83b1e15-36f3-4f46-aceb-05aac24c545e" providerId="ADAL" clId="{742F4475-D175-A74D-B219-396A8F6B7AC3}" dt="2021-03-22T00:34:47.238" v="2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742F4475-D175-A74D-B219-396A8F6B7AC3}" dt="2021-03-22T00:34:47.238" v="2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742F4475-D175-A74D-B219-396A8F6B7AC3}" dt="2021-03-22T00:35:06.316" v="33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742F4475-D175-A74D-B219-396A8F6B7AC3}" dt="2021-03-22T00:35:06.316" v="33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addSp delSp modSp mod modAnim">
        <pc:chgData name="Khattab, Sherif" userId="c83b1e15-36f3-4f46-aceb-05aac24c545e" providerId="ADAL" clId="{742F4475-D175-A74D-B219-396A8F6B7AC3}" dt="2021-03-22T00:43:17.874" v="258"/>
        <pc:sldMkLst>
          <pc:docMk/>
          <pc:sldMk cId="2823856332" sldId="499"/>
        </pc:sldMkLst>
        <pc:spChg chg="mod">
          <ac:chgData name="Khattab, Sherif" userId="c83b1e15-36f3-4f46-aceb-05aac24c545e" providerId="ADAL" clId="{742F4475-D175-A74D-B219-396A8F6B7AC3}" dt="2021-03-22T00:43:03.924" v="255" actId="6549"/>
          <ac:spMkLst>
            <pc:docMk/>
            <pc:sldMk cId="2823856332" sldId="499"/>
            <ac:spMk id="3" creationId="{E1064C43-9078-4C76-A016-C8AE45AE9774}"/>
          </ac:spMkLst>
        </pc:spChg>
        <pc:picChg chg="add del mod">
          <ac:chgData name="Khattab, Sherif" userId="c83b1e15-36f3-4f46-aceb-05aac24c545e" providerId="ADAL" clId="{742F4475-D175-A74D-B219-396A8F6B7AC3}" dt="2021-03-22T00:38:04.909" v="83"/>
          <ac:picMkLst>
            <pc:docMk/>
            <pc:sldMk cId="2823856332" sldId="499"/>
            <ac:picMk id="6" creationId="{08C8DBB1-D679-8E47-BB8C-820173408932}"/>
          </ac:picMkLst>
        </pc:picChg>
      </pc:sldChg>
      <pc:sldChg chg="modSp mod">
        <pc:chgData name="Khattab, Sherif" userId="c83b1e15-36f3-4f46-aceb-05aac24c545e" providerId="ADAL" clId="{742F4475-D175-A74D-B219-396A8F6B7AC3}" dt="2021-03-22T00:35:28.083" v="4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742F4475-D175-A74D-B219-396A8F6B7AC3}" dt="2021-03-22T00:35:28.083" v="4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742F4475-D175-A74D-B219-396A8F6B7AC3}" dt="2021-03-22T00:43:30.354" v="262"/>
        <pc:sldMkLst>
          <pc:docMk/>
          <pc:sldMk cId="294195459" sldId="1861"/>
        </pc:sldMkLst>
        <pc:spChg chg="mod">
          <ac:chgData name="Khattab, Sherif" userId="c83b1e15-36f3-4f46-aceb-05aac24c545e" providerId="ADAL" clId="{742F4475-D175-A74D-B219-396A8F6B7AC3}" dt="2021-03-22T00:43:22.083" v="259" actId="20577"/>
          <ac:spMkLst>
            <pc:docMk/>
            <pc:sldMk cId="294195459" sldId="1861"/>
            <ac:spMk id="3" creationId="{346842F3-3C19-C142-A1C8-F0116B6B7048}"/>
          </ac:spMkLst>
        </pc:spChg>
      </pc:sldChg>
      <pc:sldChg chg="del">
        <pc:chgData name="Khattab, Sherif" userId="c83b1e15-36f3-4f46-aceb-05aac24c545e" providerId="ADAL" clId="{742F4475-D175-A74D-B219-396A8F6B7AC3}" dt="2021-03-22T00:35:13.908" v="40" actId="2696"/>
        <pc:sldMkLst>
          <pc:docMk/>
          <pc:sldMk cId="867595472" sldId="1862"/>
        </pc:sldMkLst>
      </pc:sldChg>
      <pc:sldMasterChg chg="addSp delSp modSp mod modSldLayout">
        <pc:chgData name="Khattab, Sherif" userId="c83b1e15-36f3-4f46-aceb-05aac24c545e" providerId="ADAL" clId="{742F4475-D175-A74D-B219-396A8F6B7AC3}" dt="2021-03-22T00:37:47.970" v="58" actId="478"/>
        <pc:sldMasterMkLst>
          <pc:docMk/>
          <pc:sldMasterMk cId="1853819143" sldId="2147483728"/>
        </pc:sldMasterMkLst>
        <pc:spChg chg="mod">
          <ac:chgData name="Khattab, Sherif" userId="c83b1e15-36f3-4f46-aceb-05aac24c545e" providerId="ADAL" clId="{742F4475-D175-A74D-B219-396A8F6B7AC3}" dt="2021-03-22T00:37:33.586" v="55" actId="207"/>
          <ac:spMkLst>
            <pc:docMk/>
            <pc:sldMasterMk cId="1853819143" sldId="2147483728"/>
            <ac:spMk id="6" creationId="{00000000-0000-0000-0000-000000000000}"/>
          </ac:spMkLst>
        </pc:spChg>
        <pc:picChg chg="add del mod">
          <ac:chgData name="Khattab, Sherif" userId="c83b1e15-36f3-4f46-aceb-05aac24c545e" providerId="ADAL" clId="{742F4475-D175-A74D-B219-396A8F6B7AC3}" dt="2021-03-22T00:37:36.160" v="57" actId="478"/>
          <ac:picMkLst>
            <pc:docMk/>
            <pc:sldMasterMk cId="1853819143" sldId="2147483728"/>
            <ac:picMk id="10" creationId="{19AD8041-6F5E-4C42-A8C0-8985B2798DA7}"/>
          </ac:picMkLst>
        </pc:picChg>
        <pc:sldLayoutChg chg="addSp delSp modSp">
          <pc:chgData name="Khattab, Sherif" userId="c83b1e15-36f3-4f46-aceb-05aac24c545e" providerId="ADAL" clId="{742F4475-D175-A74D-B219-396A8F6B7AC3}" dt="2021-03-22T00:37:47.970" v="58" actId="478"/>
          <pc:sldLayoutMkLst>
            <pc:docMk/>
            <pc:sldMasterMk cId="1853819143" sldId="2147483728"/>
            <pc:sldLayoutMk cId="1510466410" sldId="2147483730"/>
          </pc:sldLayoutMkLst>
          <pc:picChg chg="add del mod">
            <ac:chgData name="Khattab, Sherif" userId="c83b1e15-36f3-4f46-aceb-05aac24c545e" providerId="ADAL" clId="{742F4475-D175-A74D-B219-396A8F6B7AC3}" dt="2021-03-22T00:37:47.970" v="58" actId="478"/>
            <ac:picMkLst>
              <pc:docMk/>
              <pc:sldMasterMk cId="1853819143" sldId="2147483728"/>
              <pc:sldLayoutMk cId="1510466410" sldId="2147483730"/>
              <ac:picMk id="5" creationId="{3C9B5B56-C3C8-D046-AA3B-D68BF11C0705}"/>
            </ac:picMkLst>
          </pc:picChg>
        </pc:sldLayoutChg>
      </pc:sldMaster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Khattab, Sherif" userId="c83b1e15-36f3-4f46-aceb-05aac24c545e" providerId="ADAL" clId="{49F0F81E-BA35-1C45-BF2D-C00B9179A613}"/>
    <pc:docChg chg="modSld">
      <pc:chgData name="Khattab, Sherif" userId="c83b1e15-36f3-4f46-aceb-05aac24c545e" providerId="ADAL" clId="{49F0F81E-BA35-1C45-BF2D-C00B9179A613}" dt="2021-09-01T05:46:07.894" v="0"/>
      <pc:docMkLst>
        <pc:docMk/>
      </pc:docMkLst>
      <pc:sldChg chg="modSp">
        <pc:chgData name="Khattab, Sherif" userId="c83b1e15-36f3-4f46-aceb-05aac24c545e" providerId="ADAL" clId="{49F0F81E-BA35-1C45-BF2D-C00B9179A613}" dt="2021-09-01T05:46:07.894" v="0"/>
        <pc:sldMkLst>
          <pc:docMk/>
          <pc:sldMk cId="1894775455" sldId="405"/>
        </pc:sldMkLst>
        <pc:spChg chg="mod">
          <ac:chgData name="Khattab, Sherif" userId="c83b1e15-36f3-4f46-aceb-05aac24c545e" providerId="ADAL" clId="{49F0F81E-BA35-1C45-BF2D-C00B9179A613}" dt="2021-09-01T05:46:07.894" v="0"/>
          <ac:spMkLst>
            <pc:docMk/>
            <pc:sldMk cId="1894775455" sldId="405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  <pc:docChgLst>
    <pc:chgData name="Sherif Khattab" userId="c83b1e15-36f3-4f46-aceb-05aac24c545e" providerId="ADAL" clId="{2AD665B8-1C37-413B-9F2A-17C30EA6D6F5}"/>
    <pc:docChg chg="addSld modSld">
      <pc:chgData name="Sherif Khattab" userId="c83b1e15-36f3-4f46-aceb-05aac24c545e" providerId="ADAL" clId="{2AD665B8-1C37-413B-9F2A-17C30EA6D6F5}" dt="2021-03-04T14:02:27.670" v="47" actId="20577"/>
      <pc:docMkLst>
        <pc:docMk/>
      </pc:docMkLst>
      <pc:sldChg chg="modSp mod">
        <pc:chgData name="Sherif Khattab" userId="c83b1e15-36f3-4f46-aceb-05aac24c545e" providerId="ADAL" clId="{2AD665B8-1C37-413B-9F2A-17C30EA6D6F5}" dt="2021-03-04T14:02:20.099" v="4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2AD665B8-1C37-413B-9F2A-17C30EA6D6F5}" dt="2021-03-04T14:02:20.099" v="4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2AD665B8-1C37-413B-9F2A-17C30EA6D6F5}" dt="2021-03-04T14:02:27.670" v="47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2AD665B8-1C37-413B-9F2A-17C30EA6D6F5}" dt="2021-03-04T14:02:27.670" v="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modSp new mod">
        <pc:chgData name="Sherif Khattab" userId="c83b1e15-36f3-4f46-aceb-05aac24c545e" providerId="ADAL" clId="{2AD665B8-1C37-413B-9F2A-17C30EA6D6F5}" dt="2021-03-04T14:02:02.244" v="38" actId="1076"/>
        <pc:sldMkLst>
          <pc:docMk/>
          <pc:sldMk cId="988493758" sldId="1877"/>
        </pc:sldMkLst>
        <pc:spChg chg="mod">
          <ac:chgData name="Sherif Khattab" userId="c83b1e15-36f3-4f46-aceb-05aac24c545e" providerId="ADAL" clId="{2AD665B8-1C37-413B-9F2A-17C30EA6D6F5}" dt="2021-03-04T14:01:52.540" v="33" actId="20577"/>
          <ac:spMkLst>
            <pc:docMk/>
            <pc:sldMk cId="988493758" sldId="1877"/>
            <ac:spMk id="3" creationId="{8402797C-BA24-42F1-8D49-CC3A20066C2D}"/>
          </ac:spMkLst>
        </pc:spChg>
        <pc:picChg chg="add mod">
          <ac:chgData name="Sherif Khattab" userId="c83b1e15-36f3-4f46-aceb-05aac24c545e" providerId="ADAL" clId="{2AD665B8-1C37-413B-9F2A-17C30EA6D6F5}" dt="2021-03-04T14:02:02.244" v="38" actId="1076"/>
          <ac:picMkLst>
            <pc:docMk/>
            <pc:sldMk cId="988493758" sldId="1877"/>
            <ac:picMk id="7" creationId="{06C3B930-CCD2-486B-8284-461D0023F22E}"/>
          </ac:picMkLst>
        </pc:picChg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Sherif Khattab" userId="c83b1e15-36f3-4f46-aceb-05aac24c545e" providerId="ADAL" clId="{B89D7EC5-2BC1-44E9-BCB3-5E75435B1298}"/>
    <pc:docChg chg="custSel addSld modSld">
      <pc:chgData name="Sherif Khattab" userId="c83b1e15-36f3-4f46-aceb-05aac24c545e" providerId="ADAL" clId="{B89D7EC5-2BC1-44E9-BCB3-5E75435B1298}" dt="2021-03-01T22:11:31.919" v="169" actId="1076"/>
      <pc:docMkLst>
        <pc:docMk/>
      </pc:docMkLst>
      <pc:sldChg chg="addSp modSp new mod">
        <pc:chgData name="Sherif Khattab" userId="c83b1e15-36f3-4f46-aceb-05aac24c545e" providerId="ADAL" clId="{B89D7EC5-2BC1-44E9-BCB3-5E75435B1298}" dt="2021-03-01T22:08:40.553" v="41" actId="1076"/>
        <pc:sldMkLst>
          <pc:docMk/>
          <pc:sldMk cId="2186169463" sldId="1879"/>
        </pc:sldMkLst>
        <pc:spChg chg="mod">
          <ac:chgData name="Sherif Khattab" userId="c83b1e15-36f3-4f46-aceb-05aac24c545e" providerId="ADAL" clId="{B89D7EC5-2BC1-44E9-BCB3-5E75435B1298}" dt="2021-03-01T22:08:35.339" v="38" actId="27636"/>
          <ac:spMkLst>
            <pc:docMk/>
            <pc:sldMk cId="2186169463" sldId="1879"/>
            <ac:spMk id="3" creationId="{43B55EAA-ED9B-4170-A01E-F1933B7CBC72}"/>
          </ac:spMkLst>
        </pc:spChg>
        <pc:picChg chg="add mod">
          <ac:chgData name="Sherif Khattab" userId="c83b1e15-36f3-4f46-aceb-05aac24c545e" providerId="ADAL" clId="{B89D7EC5-2BC1-44E9-BCB3-5E75435B1298}" dt="2021-03-01T22:08:40.553" v="41" actId="1076"/>
          <ac:picMkLst>
            <pc:docMk/>
            <pc:sldMk cId="2186169463" sldId="1879"/>
            <ac:picMk id="7" creationId="{4DB73A7A-247D-4E72-9A51-F6028DF932A1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09:25.914" v="68" actId="1076"/>
        <pc:sldMkLst>
          <pc:docMk/>
          <pc:sldMk cId="4145067663" sldId="1880"/>
        </pc:sldMkLst>
        <pc:spChg chg="mod">
          <ac:chgData name="Sherif Khattab" userId="c83b1e15-36f3-4f46-aceb-05aac24c545e" providerId="ADAL" clId="{B89D7EC5-2BC1-44E9-BCB3-5E75435B1298}" dt="2021-03-01T22:09:19.383" v="65" actId="20577"/>
          <ac:spMkLst>
            <pc:docMk/>
            <pc:sldMk cId="4145067663" sldId="1880"/>
            <ac:spMk id="3" creationId="{F6311B56-A000-4F30-B7D8-EB4463F67C98}"/>
          </ac:spMkLst>
        </pc:spChg>
        <pc:picChg chg="add mod">
          <ac:chgData name="Sherif Khattab" userId="c83b1e15-36f3-4f46-aceb-05aac24c545e" providerId="ADAL" clId="{B89D7EC5-2BC1-44E9-BCB3-5E75435B1298}" dt="2021-03-01T22:09:25.914" v="68" actId="1076"/>
          <ac:picMkLst>
            <pc:docMk/>
            <pc:sldMk cId="4145067663" sldId="1880"/>
            <ac:picMk id="7" creationId="{B8187EC5-DDFE-436C-A1D3-BF62FFB239D3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04.968" v="93" actId="1076"/>
        <pc:sldMkLst>
          <pc:docMk/>
          <pc:sldMk cId="3474068777" sldId="1881"/>
        </pc:sldMkLst>
        <pc:spChg chg="mod">
          <ac:chgData name="Sherif Khattab" userId="c83b1e15-36f3-4f46-aceb-05aac24c545e" providerId="ADAL" clId="{B89D7EC5-2BC1-44E9-BCB3-5E75435B1298}" dt="2021-03-01T22:09:59.065" v="90" actId="20577"/>
          <ac:spMkLst>
            <pc:docMk/>
            <pc:sldMk cId="3474068777" sldId="1881"/>
            <ac:spMk id="2" creationId="{A679538D-C362-4DFB-9B44-F0C247DEBA0A}"/>
          </ac:spMkLst>
        </pc:spChg>
        <pc:picChg chg="add mod">
          <ac:chgData name="Sherif Khattab" userId="c83b1e15-36f3-4f46-aceb-05aac24c545e" providerId="ADAL" clId="{B89D7EC5-2BC1-44E9-BCB3-5E75435B1298}" dt="2021-03-01T22:10:04.968" v="93" actId="1076"/>
          <ac:picMkLst>
            <pc:docMk/>
            <pc:sldMk cId="3474068777" sldId="1881"/>
            <ac:picMk id="7" creationId="{FF161695-A7F2-48AE-8AB1-F6EA40F23D2D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57.380" v="146" actId="1076"/>
        <pc:sldMkLst>
          <pc:docMk/>
          <pc:sldMk cId="3836617260" sldId="1882"/>
        </pc:sldMkLst>
        <pc:spChg chg="mod">
          <ac:chgData name="Sherif Khattab" userId="c83b1e15-36f3-4f46-aceb-05aac24c545e" providerId="ADAL" clId="{B89D7EC5-2BC1-44E9-BCB3-5E75435B1298}" dt="2021-03-01T22:10:51.317" v="143" actId="20577"/>
          <ac:spMkLst>
            <pc:docMk/>
            <pc:sldMk cId="3836617260" sldId="1882"/>
            <ac:spMk id="2" creationId="{732CD307-C913-4BC9-A50F-425A4DD58307}"/>
          </ac:spMkLst>
        </pc:spChg>
        <pc:picChg chg="add mod">
          <ac:chgData name="Sherif Khattab" userId="c83b1e15-36f3-4f46-aceb-05aac24c545e" providerId="ADAL" clId="{B89D7EC5-2BC1-44E9-BCB3-5E75435B1298}" dt="2021-03-01T22:10:57.380" v="146" actId="1076"/>
          <ac:picMkLst>
            <pc:docMk/>
            <pc:sldMk cId="3836617260" sldId="1882"/>
            <ac:picMk id="7" creationId="{CCA1FE8F-9DDA-42FD-A96E-125650E384BE}"/>
          </ac:picMkLst>
        </pc:picChg>
      </pc:sldChg>
      <pc:sldChg chg="addSp delSp modSp new mod">
        <pc:chgData name="Sherif Khattab" userId="c83b1e15-36f3-4f46-aceb-05aac24c545e" providerId="ADAL" clId="{B89D7EC5-2BC1-44E9-BCB3-5E75435B1298}" dt="2021-03-01T22:11:31.919" v="169" actId="1076"/>
        <pc:sldMkLst>
          <pc:docMk/>
          <pc:sldMk cId="69341335" sldId="1883"/>
        </pc:sldMkLst>
        <pc:spChg chg="mod">
          <ac:chgData name="Sherif Khattab" userId="c83b1e15-36f3-4f46-aceb-05aac24c545e" providerId="ADAL" clId="{B89D7EC5-2BC1-44E9-BCB3-5E75435B1298}" dt="2021-03-01T22:11:25.646" v="166" actId="20577"/>
          <ac:spMkLst>
            <pc:docMk/>
            <pc:sldMk cId="69341335" sldId="1883"/>
            <ac:spMk id="2" creationId="{B327DBF9-2CCB-451C-BC74-B1BC41B23FEF}"/>
          </ac:spMkLst>
        </pc:spChg>
        <pc:spChg chg="del">
          <ac:chgData name="Sherif Khattab" userId="c83b1e15-36f3-4f46-aceb-05aac24c545e" providerId="ADAL" clId="{B89D7EC5-2BC1-44E9-BCB3-5E75435B1298}" dt="2021-03-01T22:11:29.423" v="167" actId="22"/>
          <ac:spMkLst>
            <pc:docMk/>
            <pc:sldMk cId="69341335" sldId="1883"/>
            <ac:spMk id="3" creationId="{D9A9A8FF-22A3-4643-8494-5D8E2D6F945B}"/>
          </ac:spMkLst>
        </pc:spChg>
        <pc:picChg chg="add mod ord">
          <ac:chgData name="Sherif Khattab" userId="c83b1e15-36f3-4f46-aceb-05aac24c545e" providerId="ADAL" clId="{B89D7EC5-2BC1-44E9-BCB3-5E75435B1298}" dt="2021-03-01T22:11:31.919" v="169" actId="1076"/>
          <ac:picMkLst>
            <pc:docMk/>
            <pc:sldMk cId="69341335" sldId="1883"/>
            <ac:picMk id="7" creationId="{25B9FB61-B0CE-47D5-AB77-C6CC010B07B5}"/>
          </ac:picMkLst>
        </pc:picChg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313F5327-A735-4096-B633-3EB95075E6AB}"/>
    <pc:docChg chg="undo custSel addSld modSld">
      <pc:chgData name="Sherif Khattab" userId="c83b1e15-36f3-4f46-aceb-05aac24c545e" providerId="ADAL" clId="{313F5327-A735-4096-B633-3EB95075E6AB}" dt="2021-03-23T13:43:00.328" v="186" actId="1076"/>
      <pc:docMkLst>
        <pc:docMk/>
      </pc:docMkLst>
      <pc:sldChg chg="modSp mod">
        <pc:chgData name="Sherif Khattab" userId="c83b1e15-36f3-4f46-aceb-05aac24c545e" providerId="ADAL" clId="{313F5327-A735-4096-B633-3EB95075E6AB}" dt="2021-03-23T13:37:20.134" v="1" actId="1076"/>
        <pc:sldMkLst>
          <pc:docMk/>
          <pc:sldMk cId="1411193010" sldId="362"/>
        </pc:sldMkLst>
        <pc:grpChg chg="mod">
          <ac:chgData name="Sherif Khattab" userId="c83b1e15-36f3-4f46-aceb-05aac24c545e" providerId="ADAL" clId="{313F5327-A735-4096-B633-3EB95075E6AB}" dt="2021-03-23T13:37:20.134" v="1" actId="1076"/>
          <ac:grpSpMkLst>
            <pc:docMk/>
            <pc:sldMk cId="1411193010" sldId="362"/>
            <ac:grpSpMk id="228" creationId="{00000000-0000-0000-0000-000000000000}"/>
          </ac:grpSpMkLst>
        </pc:grp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39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0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2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3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5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6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8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9" creationId="{00000000-0000-0000-0000-000000000000}"/>
          </ac:cxnSpMkLst>
        </pc:cxnChg>
      </pc:sldChg>
      <pc:sldChg chg="addSp modSp new mod">
        <pc:chgData name="Sherif Khattab" userId="c83b1e15-36f3-4f46-aceb-05aac24c545e" providerId="ADAL" clId="{313F5327-A735-4096-B633-3EB95075E6AB}" dt="2021-03-23T13:40:28.512" v="26" actId="1076"/>
        <pc:sldMkLst>
          <pc:docMk/>
          <pc:sldMk cId="3708391639" sldId="1862"/>
        </pc:sldMkLst>
        <pc:spChg chg="mod">
          <ac:chgData name="Sherif Khattab" userId="c83b1e15-36f3-4f46-aceb-05aac24c545e" providerId="ADAL" clId="{313F5327-A735-4096-B633-3EB95075E6AB}" dt="2021-03-23T13:40:23.433" v="23" actId="20577"/>
          <ac:spMkLst>
            <pc:docMk/>
            <pc:sldMk cId="3708391639" sldId="1862"/>
            <ac:spMk id="2" creationId="{99B29C86-15D6-4DC2-AA84-7D43043050AD}"/>
          </ac:spMkLst>
        </pc:spChg>
        <pc:picChg chg="add mod">
          <ac:chgData name="Sherif Khattab" userId="c83b1e15-36f3-4f46-aceb-05aac24c545e" providerId="ADAL" clId="{313F5327-A735-4096-B633-3EB95075E6AB}" dt="2021-03-23T13:40:28.512" v="26" actId="1076"/>
          <ac:picMkLst>
            <pc:docMk/>
            <pc:sldMk cId="3708391639" sldId="1862"/>
            <ac:picMk id="7" creationId="{AD5689B2-8265-49D2-8657-EFC24B1F4411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07.455" v="91" actId="1076"/>
        <pc:sldMkLst>
          <pc:docMk/>
          <pc:sldMk cId="1037760999" sldId="1863"/>
        </pc:sldMkLst>
        <pc:spChg chg="mod">
          <ac:chgData name="Sherif Khattab" userId="c83b1e15-36f3-4f46-aceb-05aac24c545e" providerId="ADAL" clId="{313F5327-A735-4096-B633-3EB95075E6AB}" dt="2021-03-23T13:41:01.857" v="87" actId="27636"/>
          <ac:spMkLst>
            <pc:docMk/>
            <pc:sldMk cId="1037760999" sldId="1863"/>
            <ac:spMk id="2" creationId="{FC8A9F63-9D47-40FF-9E8E-981DC703749E}"/>
          </ac:spMkLst>
        </pc:spChg>
        <pc:picChg chg="add mod">
          <ac:chgData name="Sherif Khattab" userId="c83b1e15-36f3-4f46-aceb-05aac24c545e" providerId="ADAL" clId="{313F5327-A735-4096-B633-3EB95075E6AB}" dt="2021-03-23T13:41:07.455" v="91" actId="1076"/>
          <ac:picMkLst>
            <pc:docMk/>
            <pc:sldMk cId="1037760999" sldId="1863"/>
            <ac:picMk id="7" creationId="{655A5191-B82B-4DF3-AD17-DBC1D6C35E63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37.919" v="140" actId="1076"/>
        <pc:sldMkLst>
          <pc:docMk/>
          <pc:sldMk cId="1548705591" sldId="1864"/>
        </pc:sldMkLst>
        <pc:spChg chg="mod">
          <ac:chgData name="Sherif Khattab" userId="c83b1e15-36f3-4f46-aceb-05aac24c545e" providerId="ADAL" clId="{313F5327-A735-4096-B633-3EB95075E6AB}" dt="2021-03-23T13:41:32.985" v="137" actId="20577"/>
          <ac:spMkLst>
            <pc:docMk/>
            <pc:sldMk cId="1548705591" sldId="1864"/>
            <ac:spMk id="2" creationId="{17B70D5E-EC98-4DBD-9551-1D9130A3BF9C}"/>
          </ac:spMkLst>
        </pc:spChg>
        <pc:picChg chg="add mod">
          <ac:chgData name="Sherif Khattab" userId="c83b1e15-36f3-4f46-aceb-05aac24c545e" providerId="ADAL" clId="{313F5327-A735-4096-B633-3EB95075E6AB}" dt="2021-03-23T13:41:37.919" v="140" actId="1076"/>
          <ac:picMkLst>
            <pc:docMk/>
            <pc:sldMk cId="1548705591" sldId="1864"/>
            <ac:picMk id="7" creationId="{644779BC-38F3-4E38-8D15-9C90573C34EF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2:18.276" v="158" actId="1076"/>
        <pc:sldMkLst>
          <pc:docMk/>
          <pc:sldMk cId="137841849" sldId="1865"/>
        </pc:sldMkLst>
        <pc:spChg chg="mod">
          <ac:chgData name="Sherif Khattab" userId="c83b1e15-36f3-4f46-aceb-05aac24c545e" providerId="ADAL" clId="{313F5327-A735-4096-B633-3EB95075E6AB}" dt="2021-03-23T13:42:09.646" v="153" actId="20577"/>
          <ac:spMkLst>
            <pc:docMk/>
            <pc:sldMk cId="137841849" sldId="1865"/>
            <ac:spMk id="3" creationId="{8A39D6D7-F275-4662-807C-BB9D0FDB5194}"/>
          </ac:spMkLst>
        </pc:spChg>
        <pc:picChg chg="add mod">
          <ac:chgData name="Sherif Khattab" userId="c83b1e15-36f3-4f46-aceb-05aac24c545e" providerId="ADAL" clId="{313F5327-A735-4096-B633-3EB95075E6AB}" dt="2021-03-23T13:42:18.276" v="158" actId="1076"/>
          <ac:picMkLst>
            <pc:docMk/>
            <pc:sldMk cId="137841849" sldId="1865"/>
            <ac:picMk id="6" creationId="{505FD3CD-F3C7-4A7D-9D0F-2E686B10C46E}"/>
          </ac:picMkLst>
        </pc:picChg>
      </pc:sldChg>
      <pc:sldChg chg="addSp delSp modSp new mod">
        <pc:chgData name="Sherif Khattab" userId="c83b1e15-36f3-4f46-aceb-05aac24c545e" providerId="ADAL" clId="{313F5327-A735-4096-B633-3EB95075E6AB}" dt="2021-03-23T13:43:00.328" v="186" actId="1076"/>
        <pc:sldMkLst>
          <pc:docMk/>
          <pc:sldMk cId="2705275168" sldId="1866"/>
        </pc:sldMkLst>
        <pc:spChg chg="mod">
          <ac:chgData name="Sherif Khattab" userId="c83b1e15-36f3-4f46-aceb-05aac24c545e" providerId="ADAL" clId="{313F5327-A735-4096-B633-3EB95075E6AB}" dt="2021-03-23T13:42:41.956" v="180" actId="20577"/>
          <ac:spMkLst>
            <pc:docMk/>
            <pc:sldMk cId="2705275168" sldId="1866"/>
            <ac:spMk id="3" creationId="{5B1DA9F0-4F55-4773-9055-6992244EAA60}"/>
          </ac:spMkLst>
        </pc:spChg>
        <pc:picChg chg="add mod">
          <ac:chgData name="Sherif Khattab" userId="c83b1e15-36f3-4f46-aceb-05aac24c545e" providerId="ADAL" clId="{313F5327-A735-4096-B633-3EB95075E6AB}" dt="2021-03-23T13:43:00.328" v="186" actId="1076"/>
          <ac:picMkLst>
            <pc:docMk/>
            <pc:sldMk cId="2705275168" sldId="1866"/>
            <ac:picMk id="7" creationId="{C4128050-C620-4AC8-8CFD-8C78431C8917}"/>
          </ac:picMkLst>
        </pc:picChg>
        <pc:inkChg chg="add del">
          <ac:chgData name="Sherif Khattab" userId="c83b1e15-36f3-4f46-aceb-05aac24c545e" providerId="ADAL" clId="{313F5327-A735-4096-B633-3EB95075E6AB}" dt="2021-03-23T13:42:46.207" v="182"/>
          <ac:inkMkLst>
            <pc:docMk/>
            <pc:sldMk cId="2705275168" sldId="1866"/>
            <ac:inkMk id="5" creationId="{638456EE-8BDD-4BA3-84F3-D02B8A5ADF4F}"/>
          </ac:inkMkLst>
        </pc:inkChg>
      </pc:sld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Khattab, Sherif" userId="c83b1e15-36f3-4f46-aceb-05aac24c545e" providerId="ADAL" clId="{AE7DD75C-C31F-684C-A328-CA74ECD6330A}"/>
    <pc:docChg chg="undo custSel addSld delSld modSld">
      <pc:chgData name="Khattab, Sherif" userId="c83b1e15-36f3-4f46-aceb-05aac24c545e" providerId="ADAL" clId="{AE7DD75C-C31F-684C-A328-CA74ECD6330A}" dt="2021-03-10T14:15:02.900" v="280"/>
      <pc:docMkLst>
        <pc:docMk/>
      </pc:docMkLst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68578012" sldId="258"/>
        </pc:sldMkLst>
      </pc:sldChg>
      <pc:sldChg chg="modSp add mod">
        <pc:chgData name="Khattab, Sherif" userId="c83b1e15-36f3-4f46-aceb-05aac24c545e" providerId="ADAL" clId="{AE7DD75C-C31F-684C-A328-CA74ECD6330A}" dt="2021-03-10T14:02:42.260" v="41" actId="122"/>
        <pc:sldMkLst>
          <pc:docMk/>
          <pc:sldMk cId="3349301207" sldId="258"/>
        </pc:sldMkLst>
        <pc:spChg chg="mod">
          <ac:chgData name="Khattab, Sherif" userId="c83b1e15-36f3-4f46-aceb-05aac24c545e" providerId="ADAL" clId="{AE7DD75C-C31F-684C-A328-CA74ECD6330A}" dt="2021-03-10T14:02:42.260" v="41" actId="122"/>
          <ac:spMkLst>
            <pc:docMk/>
            <pc:sldMk cId="3349301207" sldId="258"/>
            <ac:spMk id="43" creationId="{00000000-0000-0000-0000-000000000000}"/>
          </ac:spMkLst>
        </pc:spChg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749778597" sldId="25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78857801" sldId="25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1113072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03699817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77698464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23310540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8447587" sldId="26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135377471" sldId="26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111850741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55943597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02186821" sldId="26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781716069" sldId="26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919127577" sldId="26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76379693" sldId="26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617672674" sldId="26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071823284" sldId="26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882524191" sldId="26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55261078" sldId="26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811552222" sldId="26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701406084" sldId="26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641991849" sldId="26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47516844" sldId="26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497601909" sldId="27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476061750" sldId="27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246836476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57790902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18543134" sldId="27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00802790" sldId="27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91998312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772511961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90737872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133318755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11520778" sldId="27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417456909" sldId="27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3655457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772552625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33832143" sldId="27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53995854" sldId="27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21411538" sldId="27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11935394" sldId="27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27151516" sldId="27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18126329" sldId="28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62612646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064182818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76984094" sldId="281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02006805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989359202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3657541" sldId="28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94253927" sldId="28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7258789" sldId="28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381012079" sldId="283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31190512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91873000" sldId="28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94116939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33271441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549475221" sldId="28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5182169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304881813" sldId="28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505924664" sldId="28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35936430" sldId="28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71186739" sldId="28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65854543" sldId="28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391294920" sldId="287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56732566" sldId="288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520448114" sldId="28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34331292" sldId="290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783626647" sldId="29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237454185" sldId="29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38941203" sldId="29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731882681" sldId="294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1243642" sldId="29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22206788" sldId="29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56178792" sldId="297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3732319976" sldId="299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2876534842" sldId="300"/>
        </pc:sldMkLst>
      </pc:sldChg>
      <pc:sldChg chg="modSp mod">
        <pc:chgData name="Khattab, Sherif" userId="c83b1e15-36f3-4f46-aceb-05aac24c545e" providerId="ADAL" clId="{AE7DD75C-C31F-684C-A328-CA74ECD6330A}" dt="2021-03-10T13:51:36.036" v="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E7DD75C-C31F-684C-A328-CA74ECD6330A}" dt="2021-03-10T13:51:36.036" v="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AE7DD75C-C31F-684C-A328-CA74ECD6330A}" dt="2021-03-10T13:59:54.797" v="1"/>
        <pc:sldMkLst>
          <pc:docMk/>
          <pc:sldMk cId="2374057061" sldId="498"/>
        </pc:sldMkLst>
        <pc:spChg chg="mod">
          <ac:chgData name="Khattab, Sherif" userId="c83b1e15-36f3-4f46-aceb-05aac24c545e" providerId="ADAL" clId="{AE7DD75C-C31F-684C-A328-CA74ECD6330A}" dt="2021-03-10T13:59:54.797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addAnim delAnim modAnim">
        <pc:chgData name="Khattab, Sherif" userId="c83b1e15-36f3-4f46-aceb-05aac24c545e" providerId="ADAL" clId="{AE7DD75C-C31F-684C-A328-CA74ECD6330A}" dt="2021-03-10T14:14:55.523" v="278"/>
        <pc:sldMkLst>
          <pc:docMk/>
          <pc:sldMk cId="2823856332" sldId="499"/>
        </pc:sldMkLst>
        <pc:spChg chg="mod">
          <ac:chgData name="Khattab, Sherif" userId="c83b1e15-36f3-4f46-aceb-05aac24c545e" providerId="ADAL" clId="{AE7DD75C-C31F-684C-A328-CA74ECD6330A}" dt="2021-03-10T14:09:55.787" v="270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AE7DD75C-C31F-684C-A328-CA74ECD6330A}" dt="2021-03-10T14:09:49.457" v="260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E7DD75C-C31F-684C-A328-CA74ECD6330A}" dt="2021-03-10T14:00:10.572" v="2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E7DD75C-C31F-684C-A328-CA74ECD6330A}" dt="2021-03-10T14:00:10.572" v="2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 modAnim">
        <pc:chgData name="Khattab, Sherif" userId="c83b1e15-36f3-4f46-aceb-05aac24c545e" providerId="ADAL" clId="{AE7DD75C-C31F-684C-A328-CA74ECD6330A}" dt="2021-03-10T14:15:02.900" v="280"/>
        <pc:sldMkLst>
          <pc:docMk/>
          <pc:sldMk cId="294195459" sldId="1861"/>
        </pc:sldMkLst>
        <pc:spChg chg="mod">
          <ac:chgData name="Khattab, Sherif" userId="c83b1e15-36f3-4f46-aceb-05aac24c545e" providerId="ADAL" clId="{AE7DD75C-C31F-684C-A328-CA74ECD6330A}" dt="2021-03-10T14:10:10.710" v="275" actId="20577"/>
          <ac:spMkLst>
            <pc:docMk/>
            <pc:sldMk cId="294195459" sldId="1861"/>
            <ac:spMk id="2" creationId="{16CB6F34-0C1D-5445-B7E8-6546C42A07E0}"/>
          </ac:spMkLst>
        </pc:spChg>
        <pc:spChg chg="mod">
          <ac:chgData name="Khattab, Sherif" userId="c83b1e15-36f3-4f46-aceb-05aac24c545e" providerId="ADAL" clId="{AE7DD75C-C31F-684C-A328-CA74ECD6330A}" dt="2021-03-10T14:10:03.174" v="272"/>
          <ac:spMkLst>
            <pc:docMk/>
            <pc:sldMk cId="294195459" sldId="1861"/>
            <ac:spMk id="3" creationId="{346842F3-3C19-C142-A1C8-F0116B6B7048}"/>
          </ac:spMkLst>
        </pc:spChg>
      </pc:sldChg>
    </pc:docChg>
  </pc:docChgLst>
  <pc:docChgLst>
    <pc:chgData name="Khattab, Sherif" userId="c83b1e15-36f3-4f46-aceb-05aac24c545e" providerId="ADAL" clId="{BF018EC9-F480-5B40-BFC2-76215357949F}"/>
    <pc:docChg chg="undo custSel delSld modSld">
      <pc:chgData name="Khattab, Sherif" userId="c83b1e15-36f3-4f46-aceb-05aac24c545e" providerId="ADAL" clId="{BF018EC9-F480-5B40-BFC2-76215357949F}" dt="2021-03-01T14:23:12.235" v="341" actId="15"/>
      <pc:docMkLst>
        <pc:docMk/>
      </pc:docMkLst>
      <pc:sldChg chg="del">
        <pc:chgData name="Khattab, Sherif" userId="c83b1e15-36f3-4f46-aceb-05aac24c545e" providerId="ADAL" clId="{BF018EC9-F480-5B40-BFC2-76215357949F}" dt="2021-03-01T03:32:39.782" v="34" actId="2696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BF018EC9-F480-5B40-BFC2-76215357949F}" dt="2021-03-01T03:32:40.395" v="35" actId="2696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BF018EC9-F480-5B40-BFC2-76215357949F}" dt="2021-03-01T03:32:40.878" v="36" actId="2696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BF018EC9-F480-5B40-BFC2-76215357949F}" dt="2021-03-01T03:32:41.370" v="37" actId="2696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BF018EC9-F480-5B40-BFC2-76215357949F}" dt="2021-03-01T03:32:42.583" v="38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BF018EC9-F480-5B40-BFC2-76215357949F}" dt="2021-03-01T03:32:36.215" v="27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BF018EC9-F480-5B40-BFC2-76215357949F}" dt="2021-03-01T03:32:36.284" v="28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BF018EC9-F480-5B40-BFC2-76215357949F}" dt="2021-03-01T03:32:36.830" v="29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BF018EC9-F480-5B40-BFC2-76215357949F}" dt="2021-03-01T03:32:37.308" v="3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BF018EC9-F480-5B40-BFC2-76215357949F}" dt="2021-03-01T03:32:37.507" v="31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BF018EC9-F480-5B40-BFC2-76215357949F}" dt="2021-03-01T03:32:38.359" v="32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BF018EC9-F480-5B40-BFC2-76215357949F}" dt="2021-03-01T03:32:38.942" v="33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BF018EC9-F480-5B40-BFC2-76215357949F}" dt="2021-03-01T03:31:23.056" v="2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F018EC9-F480-5B40-BFC2-76215357949F}" dt="2021-03-01T03:31:23.056" v="2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BF018EC9-F480-5B40-BFC2-76215357949F}" dt="2021-03-01T03:32:28.508" v="26"/>
        <pc:sldMkLst>
          <pc:docMk/>
          <pc:sldMk cId="2374057061" sldId="498"/>
        </pc:sldMkLst>
        <pc:spChg chg="mod">
          <ac:chgData name="Khattab, Sherif" userId="c83b1e15-36f3-4f46-aceb-05aac24c545e" providerId="ADAL" clId="{BF018EC9-F480-5B40-BFC2-76215357949F}" dt="2021-03-01T03:32:28.508" v="26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2:58.083" v="335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BF018EC9-F480-5B40-BFC2-76215357949F}" dt="2021-03-01T14:22:58.083" v="335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BF018EC9-F480-5B40-BFC2-76215357949F}" dt="2021-03-01T03:33:04.211" v="8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BF018EC9-F480-5B40-BFC2-76215357949F}" dt="2021-03-01T03:33:04.211" v="8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06.640" v="337" actId="27636"/>
        <pc:sldMkLst>
          <pc:docMk/>
          <pc:sldMk cId="1839457392" sldId="1877"/>
        </pc:sldMkLst>
        <pc:spChg chg="mod">
          <ac:chgData name="Khattab, Sherif" userId="c83b1e15-36f3-4f46-aceb-05aac24c545e" providerId="ADAL" clId="{BF018EC9-F480-5B40-BFC2-76215357949F}" dt="2021-03-01T14:23:06.640" v="337" actId="27636"/>
          <ac:spMkLst>
            <pc:docMk/>
            <pc:sldMk cId="1839457392" sldId="1877"/>
            <ac:spMk id="3" creationId="{39CC9A0A-771B-9D45-B594-D6657F06D1B5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12.235" v="341" actId="15"/>
        <pc:sldMkLst>
          <pc:docMk/>
          <pc:sldMk cId="1121391516" sldId="1878"/>
        </pc:sldMkLst>
        <pc:spChg chg="mod">
          <ac:chgData name="Khattab, Sherif" userId="c83b1e15-36f3-4f46-aceb-05aac24c545e" providerId="ADAL" clId="{BF018EC9-F480-5B40-BFC2-76215357949F}" dt="2021-03-01T14:23:12.235" v="341" actId="15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9/1/21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da4aaa2a_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da4aaa2a_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182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da4aaa2a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da4aaa2a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note that space requirements by these algorithms is space overhead on top of the input (how we represent the graph)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0860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da4aaa2a_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da4aaa2a_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270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cc5a0214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cc5a0214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note that we can stop after we add (1, 2)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the students to realize why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its connected, adding any more edges would create a cycle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we have to stop or can we keep popping and doing cycle detection?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is it better to stop or keep going and doing cycle check for each remove?</a:t>
            </a:r>
            <a:endParaRPr/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why?</a:t>
            </a:r>
            <a:endParaRPr/>
          </a:p>
          <a:p>
            <a: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depends on time to do connected detection vs time to continue popping/cycle detection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2390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da4aaa2a_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da4aaa2a_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851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41108e3a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41108e3a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after describing the problem (bullet 1), ask for a solution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Work towards getting BFS approach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Runtime?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 err="1"/>
              <a:t>θ</a:t>
            </a:r>
            <a:r>
              <a:rPr lang="en" dirty="0"/>
              <a:t>(e) using </a:t>
            </a:r>
            <a:r>
              <a:rPr lang="en" dirty="0" err="1"/>
              <a:t>adj</a:t>
            </a:r>
            <a:r>
              <a:rPr lang="en" dirty="0"/>
              <a:t> list</a:t>
            </a:r>
            <a:endParaRPr dirty="0"/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How can we do better? UF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60505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422f02c6f_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422f02c6f_0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Ask for connected component def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40363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cc5b126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cc5b126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mention how this can be view as subset membership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82401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c5b126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c5b126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"fast find" approach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find:  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Θ(1)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union: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Θ(n)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6667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22f02c6f_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22f02c6f_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216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f10c9a15_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f10c9a15_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769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22f02c6f_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22f02c6f_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850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22f02c6f_0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22f02c6f_0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9175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34da03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834da03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Fast-Find's θ(v) union will lead to a θ(v</a:t>
            </a:r>
            <a:r>
              <a:rPr lang="en" baseline="30000"/>
              <a:t>2</a:t>
            </a:r>
            <a:r>
              <a:rPr lang="en"/>
              <a:t>) runtime for Kruskal's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time an edge is added to the MST, need to union, hence v θ(v) union operations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v union operations dominate runtime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489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de9d4880_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de9d4880_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6605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de9d4880_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de9d4880_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6751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ca4076a7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ca4076a7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823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ca4076a7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ca4076a7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are our runtimes affected?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space utilization?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should we implement the indirection?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are the tradeoffs?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0561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da4aaa2a_0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da4aaa2a_0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Change in runtime? 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θ(d) work to list neighbors, 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 the worst case, v == d, so no asymptotic improvement, but a practical one.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Less memory required to store the graph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but doesn't affect memory required to run the algorithm, still need 2 * θ (v) to store parent and best edge arrays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version of Prim's just adds all edges to a PQ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before we constrained ourselves to only maintain v best edges to look at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do we get the best of both?</a:t>
            </a:r>
            <a:endParaRPr/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indexable pq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2284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3e1f71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e3e1f71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044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da4aaa2a_0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da4aaa2a_0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discuss why this isn't lg v for PQ operations, lead to how we constrained number of best edges before to be v, lead to indexable PQ discussion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3308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4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436" indent="0" algn="ctr">
              <a:buNone/>
              <a:defRPr/>
            </a:lvl2pPr>
            <a:lvl3pPr marL="914872" indent="0" algn="ctr">
              <a:buNone/>
              <a:defRPr/>
            </a:lvl3pPr>
            <a:lvl4pPr marL="1372308" indent="0" algn="ctr">
              <a:buNone/>
              <a:defRPr/>
            </a:lvl4pPr>
            <a:lvl5pPr marL="1829742" indent="0" algn="ctr">
              <a:buNone/>
              <a:defRPr/>
            </a:lvl5pPr>
            <a:lvl6pPr marL="2287178" indent="0" algn="ctr">
              <a:buNone/>
              <a:defRPr/>
            </a:lvl6pPr>
            <a:lvl7pPr marL="2744615" indent="0" algn="ctr">
              <a:buNone/>
              <a:defRPr/>
            </a:lvl7pPr>
            <a:lvl8pPr marL="3202050" indent="0" algn="ctr">
              <a:buNone/>
              <a:defRPr/>
            </a:lvl8pPr>
            <a:lvl9pPr marL="365948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08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8766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5451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08350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9759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27993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22346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37065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53026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1972" y="6120307"/>
            <a:ext cx="9839510" cy="896338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1186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6060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34"/>
            <a:ext cx="10093117" cy="73691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675"/>
            <a:ext cx="10093116" cy="6608363"/>
          </a:xfrm>
        </p:spPr>
        <p:txBody>
          <a:bodyPr>
            <a:normAutofit/>
          </a:bodyPr>
          <a:lstStyle>
            <a:lvl1pPr marL="457436" indent="-457436">
              <a:buFont typeface="Arial" panose="020B0604020202020204" pitchFamily="34" charset="0"/>
              <a:buChar char="•"/>
              <a:defRPr/>
            </a:lvl1pPr>
            <a:lvl2pPr marL="914872" indent="-457436">
              <a:buFont typeface="Arial" panose="020B0604020202020204" pitchFamily="34" charset="0"/>
              <a:buChar char="•"/>
              <a:defRPr/>
            </a:lvl2pPr>
            <a:lvl3pPr marL="1257949" indent="-343077">
              <a:buFont typeface="Arial" panose="020B0604020202020204" pitchFamily="34" charset="0"/>
              <a:buChar char="•"/>
              <a:defRPr/>
            </a:lvl3pPr>
            <a:lvl4pPr marL="1715384" indent="-343077">
              <a:buFont typeface="Arial" panose="020B0604020202020204" pitchFamily="34" charset="0"/>
              <a:buChar char="•"/>
              <a:defRPr/>
            </a:lvl4pPr>
            <a:lvl5pPr marL="2172819" indent="-343077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7405" y="7329391"/>
            <a:ext cx="4794159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5871" y="7188228"/>
            <a:ext cx="2315432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8980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1129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80430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888057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9130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5896" y="1946735"/>
            <a:ext cx="9251660" cy="4817815"/>
          </a:xfrm>
        </p:spPr>
        <p:txBody>
          <a:bodyPr/>
          <a:lstStyle>
            <a:lvl2pPr marL="819376" indent="-315145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53694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246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6826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74" y="4859791"/>
            <a:ext cx="8565040" cy="1502406"/>
          </a:xfrm>
        </p:spPr>
        <p:txBody>
          <a:bodyPr anchor="t"/>
          <a:lstStyle>
            <a:lvl1pPr algn="l">
              <a:defRPr sz="40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674" y="3204920"/>
            <a:ext cx="8565040" cy="1654871"/>
          </a:xfrm>
        </p:spPr>
        <p:txBody>
          <a:bodyPr anchor="b"/>
          <a:lstStyle>
            <a:lvl1pPr marL="0" indent="0">
              <a:buNone/>
              <a:defRPr sz="2001"/>
            </a:lvl1pPr>
            <a:lvl2pPr marL="457436" indent="0">
              <a:buNone/>
              <a:defRPr sz="1801"/>
            </a:lvl2pPr>
            <a:lvl3pPr marL="914872" indent="0">
              <a:buNone/>
              <a:defRPr sz="1602"/>
            </a:lvl3pPr>
            <a:lvl4pPr marL="1372308" indent="0">
              <a:buNone/>
              <a:defRPr sz="1401"/>
            </a:lvl4pPr>
            <a:lvl5pPr marL="1829742" indent="0">
              <a:buNone/>
              <a:defRPr sz="1401"/>
            </a:lvl5pPr>
            <a:lvl6pPr marL="2287178" indent="0">
              <a:buNone/>
              <a:defRPr sz="1401"/>
            </a:lvl6pPr>
            <a:lvl7pPr marL="2744615" indent="0">
              <a:buNone/>
              <a:defRPr sz="1401"/>
            </a:lvl7pPr>
            <a:lvl8pPr marL="3202050" indent="0">
              <a:buNone/>
              <a:defRPr sz="1401"/>
            </a:lvl8pPr>
            <a:lvl9pPr marL="3659486" indent="0">
              <a:buNone/>
              <a:defRPr sz="14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20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18" y="-22234"/>
            <a:ext cx="10077450" cy="12387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080" y="1143482"/>
            <a:ext cx="4442012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7444" y="1143482"/>
            <a:ext cx="4443600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790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21507851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45729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55548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84251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92192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32775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42208895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0466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68311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471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666" y="303343"/>
            <a:ext cx="9069706" cy="12594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66" y="1692987"/>
            <a:ext cx="4451536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66" y="2398133"/>
            <a:ext cx="4451536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62" y="1692987"/>
            <a:ext cx="4454710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62" y="2398133"/>
            <a:ext cx="4454710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369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4115299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71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5076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168064"/>
            <a:ext cx="9069706" cy="1540580"/>
          </a:xfrm>
        </p:spPr>
        <p:txBody>
          <a:bodyPr/>
          <a:lstStyle>
            <a:lvl1pPr>
              <a:defRPr sz="48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99824" y="1890712"/>
            <a:ext cx="9069706" cy="49911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5809" y="7160201"/>
            <a:ext cx="8873754" cy="40265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7915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1518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6732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2"/>
            <a:ext cx="10077450" cy="6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4205"/>
            <a:ext cx="10077450" cy="656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7404" y="7329391"/>
            <a:ext cx="4607060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8" y="7323039"/>
            <a:ext cx="2315432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4"/>
            <a:ext cx="2315434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67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hdr="0" dt="0"/>
  <p:txStyles>
    <p:titleStyle>
      <a:lvl1pPr algn="ctr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+mj-lt"/>
          <a:ea typeface="+mj-ea"/>
          <a:cs typeface="+mj-cs"/>
        </a:defRPr>
      </a:lvl1pPr>
      <a:lvl2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2pPr>
      <a:lvl3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3pPr>
      <a:lvl4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4pPr>
      <a:lvl5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3077" indent="-343077" algn="l" defTabSz="457436" rtl="0" eaLnBrk="0" fontAlgn="base" hangingPunct="0">
        <a:spcBef>
          <a:spcPct val="0"/>
        </a:spcBef>
        <a:spcAft>
          <a:spcPts val="1426"/>
        </a:spcAft>
        <a:buClr>
          <a:srgbClr val="000000"/>
        </a:buClr>
        <a:buSzPct val="100000"/>
        <a:buFont typeface="Times New Roman" panose="02020603050405020304" pitchFamily="18" charset="0"/>
        <a:defRPr sz="3202">
          <a:solidFill>
            <a:srgbClr val="000000"/>
          </a:solidFill>
          <a:latin typeface="+mn-lt"/>
          <a:ea typeface="+mn-ea"/>
          <a:cs typeface="+mn-cs"/>
        </a:defRPr>
      </a:lvl1pPr>
      <a:lvl2pPr marL="743333" indent="-285897" algn="l" defTabSz="457436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1">
          <a:solidFill>
            <a:srgbClr val="000000"/>
          </a:solidFill>
          <a:latin typeface="+mn-lt"/>
          <a:cs typeface="+mn-cs"/>
        </a:defRPr>
      </a:lvl2pPr>
      <a:lvl3pPr marL="1143590" indent="-228718" algn="l" defTabSz="457436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1">
          <a:solidFill>
            <a:srgbClr val="000000"/>
          </a:solidFill>
          <a:latin typeface="+mn-lt"/>
          <a:cs typeface="+mn-cs"/>
        </a:defRPr>
      </a:lvl3pPr>
      <a:lvl4pPr marL="1601024" indent="-228718" algn="l" defTabSz="457436" rtl="0" eaLnBrk="0" fontAlgn="base" hangingPunct="0">
        <a:spcBef>
          <a:spcPct val="0"/>
        </a:spcBef>
        <a:spcAft>
          <a:spcPts val="576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4pPr>
      <a:lvl5pPr marL="2058461" indent="-228718" algn="l" defTabSz="457436" rtl="0" eaLnBrk="0" fontAlgn="base" hangingPunct="0"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43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87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30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74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717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615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205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948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150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179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04F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381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/>
              <a:t>Sherif </a:t>
            </a:r>
            <a:r>
              <a:rPr lang="en-GB" altLang="en-US" sz="4002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7D28-4293-4F99-81CE-1CE789DBC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Heapify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0F2B4-1DA9-4306-AC74-7FC079366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827FC-5CE5-4EB4-B294-5BB4A380007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B58CB-D3BA-4EAC-BEF7-17050DF85D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256CF9-C881-4576-BA4D-C8E4F3294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0529"/>
            <a:ext cx="10077450" cy="43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72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E26C-345F-41A6-ACFA-6DC1C0AD8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Heapify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68225-50EB-4F23-8C9F-CDC8C5D0A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6E954-D522-435C-A90A-574E1B810C5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EB3C1-D12B-4775-AC23-C5D09A573F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975CC7-04F6-4E95-8FAA-F9E829675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6218"/>
            <a:ext cx="10077450" cy="461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44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4AE1-DBFC-2848-B191-FE3ED1A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81B29-68EF-D34F-B9F6-D9EC25476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Minimum Spanning Tree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Kruskal’s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Union</a:t>
            </a:r>
            <a:r>
              <a:rPr lang="en-US" dirty="0">
                <a:latin typeface="Calibri" panose="020F0502020204030204" pitchFamily="34" charset="0"/>
              </a:rPr>
              <a:t>-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Find</a:t>
            </a:r>
          </a:p>
          <a:p>
            <a:r>
              <a:rPr lang="en-US" dirty="0">
                <a:latin typeface="Calibri" panose="020F0502020204030204" pitchFamily="34" charset="0"/>
              </a:rPr>
              <a:t>Weighted Shortest Paths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Dijkstra’s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0C3AE-7085-4E4C-910F-0D1895BFDD1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F679D-1AE3-DC4F-8881-2F85B371C8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41308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507304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Runtime: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Worst case: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n log n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In-place?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Yes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Stable?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No</a:t>
            </a:r>
            <a:endParaRPr/>
          </a:p>
        </p:txBody>
      </p:sp>
      <p:sp>
        <p:nvSpPr>
          <p:cNvPr id="350" name="Google Shape;350;p2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Heap sort analysis</a:t>
            </a:r>
            <a:endParaRPr/>
          </a:p>
        </p:txBody>
      </p:sp>
      <p:sp>
        <p:nvSpPr>
          <p:cNvPr id="351" name="Google Shape;351;p2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13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05395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5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What if we want to update an Object?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What is the runtime to find an arbitrary item in a heap?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Θ(n)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Hence, updating an item in the heap is Θ(n)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Can we improve of this?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Back the PQ with something other than a heap?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Develop a clever workaround?</a:t>
            </a:r>
            <a:endParaRPr/>
          </a:p>
        </p:txBody>
      </p:sp>
      <p:sp>
        <p:nvSpPr>
          <p:cNvPr id="357" name="Google Shape;357;p2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Storing Objects in PQ</a:t>
            </a:r>
            <a:endParaRPr/>
          </a:p>
        </p:txBody>
      </p:sp>
      <p:sp>
        <p:nvSpPr>
          <p:cNvPr id="358" name="Google Shape;358;p2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14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67701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6"/>
          <p:cNvSpPr txBox="1">
            <a:spLocks noGrp="1"/>
          </p:cNvSpPr>
          <p:nvPr>
            <p:ph type="body" idx="1"/>
          </p:nvPr>
        </p:nvSpPr>
        <p:spPr>
          <a:xfrm>
            <a:off x="504349" y="2475703"/>
            <a:ext cx="9068753" cy="476512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Maintain a second data structure that maps item IDs to each item’s current position in the heap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This creates an </a:t>
            </a:r>
            <a:r>
              <a:rPr lang="en" i="1"/>
              <a:t>indexable </a:t>
            </a:r>
            <a:r>
              <a:rPr lang="en"/>
              <a:t>PQ</a:t>
            </a:r>
            <a:endParaRPr/>
          </a:p>
        </p:txBody>
      </p:sp>
      <p:sp>
        <p:nvSpPr>
          <p:cNvPr id="364" name="Google Shape;364;p2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Indirection</a:t>
            </a:r>
            <a:endParaRPr/>
          </a:p>
        </p:txBody>
      </p:sp>
      <p:sp>
        <p:nvSpPr>
          <p:cNvPr id="365" name="Google Shape;365;p2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15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87357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>
            <a:spLocks noGrp="1"/>
          </p:cNvSpPr>
          <p:nvPr>
            <p:ph type="body" idx="1"/>
          </p:nvPr>
        </p:nvSpPr>
        <p:spPr>
          <a:xfrm>
            <a:off x="504349" y="1146400"/>
            <a:ext cx="9068753" cy="1854612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/>
              <a:t>Let's say I'm shopping for a new video card and want to build a heap to help me keep track of the lowest price available from different stores.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Keep objects of the following type in the heap:</a:t>
            </a:r>
            <a:endParaRPr/>
          </a:p>
        </p:txBody>
      </p:sp>
      <p:sp>
        <p:nvSpPr>
          <p:cNvPr id="371" name="Google Shape;371;p27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Indirection example setup</a:t>
            </a:r>
            <a:endParaRPr/>
          </a:p>
        </p:txBody>
      </p:sp>
      <p:sp>
        <p:nvSpPr>
          <p:cNvPr id="372" name="Google Shape;372;p27"/>
          <p:cNvSpPr txBox="1">
            <a:spLocks noGrp="1"/>
          </p:cNvSpPr>
          <p:nvPr>
            <p:ph type="body" idx="1"/>
          </p:nvPr>
        </p:nvSpPr>
        <p:spPr>
          <a:xfrm>
            <a:off x="504349" y="2846489"/>
            <a:ext cx="9068753" cy="4296351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None/>
            </a:pP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class CardPrice implements Comparable&lt;CardPrice&gt;{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public String store;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public double price;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public CardPrice(String s, double p) { … }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public int compareTo(CardPrice o) {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	if (price &lt; o.price) { return -1; }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	else if (price &gt; o.price) { return 1; }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	else { return 0; }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None/>
            </a:pP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" name="Google Shape;373;p27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16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400234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8"/>
          <p:cNvSpPr/>
          <p:nvPr/>
        </p:nvSpPr>
        <p:spPr>
          <a:xfrm>
            <a:off x="7520853" y="2114837"/>
            <a:ext cx="1751467" cy="56233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"NE":0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9" name="Google Shape;379;p28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Indirection example</a:t>
            </a:r>
            <a:endParaRPr/>
          </a:p>
        </p:txBody>
      </p:sp>
      <p:sp>
        <p:nvSpPr>
          <p:cNvPr id="380" name="Google Shape;380;p28"/>
          <p:cNvSpPr txBox="1">
            <a:spLocks noGrp="1"/>
          </p:cNvSpPr>
          <p:nvPr>
            <p:ph type="body" idx="1"/>
          </p:nvPr>
        </p:nvSpPr>
        <p:spPr>
          <a:xfrm>
            <a:off x="504349" y="1333183"/>
            <a:ext cx="6011123" cy="1822214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/>
              <a:t>n = new CardPrice("NE", 333.98);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a = new CardPrice("AMZN", 339.99);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x = new CardPrice("NCIX", 338.00);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b = new CardPrice("BB", 349.99);</a:t>
            </a:r>
            <a:endParaRPr/>
          </a:p>
        </p:txBody>
      </p:sp>
      <p:sp>
        <p:nvSpPr>
          <p:cNvPr id="381" name="Google Shape;381;p28"/>
          <p:cNvSpPr/>
          <p:nvPr/>
        </p:nvSpPr>
        <p:spPr>
          <a:xfrm>
            <a:off x="504349" y="6317370"/>
            <a:ext cx="792425" cy="56233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2" name="Google Shape;382;p28"/>
          <p:cNvSpPr/>
          <p:nvPr/>
        </p:nvSpPr>
        <p:spPr>
          <a:xfrm>
            <a:off x="1296774" y="6317370"/>
            <a:ext cx="792425" cy="56233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3" name="Google Shape;383;p28"/>
          <p:cNvSpPr/>
          <p:nvPr/>
        </p:nvSpPr>
        <p:spPr>
          <a:xfrm>
            <a:off x="2089199" y="6317370"/>
            <a:ext cx="792425" cy="56233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4" name="Google Shape;384;p28"/>
          <p:cNvSpPr/>
          <p:nvPr/>
        </p:nvSpPr>
        <p:spPr>
          <a:xfrm>
            <a:off x="2881624" y="6317370"/>
            <a:ext cx="792425" cy="56233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5" name="Google Shape;385;p28"/>
          <p:cNvSpPr/>
          <p:nvPr/>
        </p:nvSpPr>
        <p:spPr>
          <a:xfrm>
            <a:off x="3674049" y="6317370"/>
            <a:ext cx="792425" cy="56233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6" name="Google Shape;386;p28"/>
          <p:cNvSpPr/>
          <p:nvPr/>
        </p:nvSpPr>
        <p:spPr>
          <a:xfrm>
            <a:off x="4466474" y="6317370"/>
            <a:ext cx="792425" cy="56233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7" name="Google Shape;387;p28"/>
          <p:cNvSpPr/>
          <p:nvPr/>
        </p:nvSpPr>
        <p:spPr>
          <a:xfrm>
            <a:off x="5258898" y="6317370"/>
            <a:ext cx="792425" cy="56233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8" name="Google Shape;388;p28"/>
          <p:cNvSpPr/>
          <p:nvPr/>
        </p:nvSpPr>
        <p:spPr>
          <a:xfrm>
            <a:off x="6051324" y="6317370"/>
            <a:ext cx="792425" cy="56233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9" name="Google Shape;389;p28"/>
          <p:cNvSpPr/>
          <p:nvPr/>
        </p:nvSpPr>
        <p:spPr>
          <a:xfrm>
            <a:off x="6843748" y="6317370"/>
            <a:ext cx="792425" cy="56233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390" name="Google Shape;390;p28"/>
          <p:cNvCxnSpPr>
            <a:stCxn id="381" idx="0"/>
            <a:endCxn id="382" idx="0"/>
          </p:cNvCxnSpPr>
          <p:nvPr/>
        </p:nvCxnSpPr>
        <p:spPr>
          <a:xfrm rot="-5400000" flipH="1">
            <a:off x="1296443" y="5921488"/>
            <a:ext cx="661" cy="792425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1" name="Google Shape;391;p28"/>
          <p:cNvCxnSpPr>
            <a:stCxn id="381" idx="0"/>
            <a:endCxn id="383" idx="0"/>
          </p:cNvCxnSpPr>
          <p:nvPr/>
        </p:nvCxnSpPr>
        <p:spPr>
          <a:xfrm rot="-5400000" flipH="1">
            <a:off x="1692656" y="5525276"/>
            <a:ext cx="661" cy="1584850"/>
          </a:xfrm>
          <a:prstGeom prst="curvedConnector3">
            <a:avLst>
              <a:gd name="adj1" fmla="val -6682708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2" name="Google Shape;392;p28"/>
          <p:cNvCxnSpPr>
            <a:stCxn id="382" idx="2"/>
            <a:endCxn id="384" idx="2"/>
          </p:cNvCxnSpPr>
          <p:nvPr/>
        </p:nvCxnSpPr>
        <p:spPr>
          <a:xfrm rot="-5400000" flipH="1">
            <a:off x="2485081" y="6087610"/>
            <a:ext cx="661" cy="1584850"/>
          </a:xfrm>
          <a:prstGeom prst="curved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3" name="Google Shape;393;p28"/>
          <p:cNvCxnSpPr>
            <a:stCxn id="382" idx="2"/>
            <a:endCxn id="385" idx="2"/>
          </p:cNvCxnSpPr>
          <p:nvPr/>
        </p:nvCxnSpPr>
        <p:spPr>
          <a:xfrm rot="-5400000" flipH="1">
            <a:off x="2881293" y="5691397"/>
            <a:ext cx="661" cy="2377275"/>
          </a:xfrm>
          <a:prstGeom prst="curvedConnector3">
            <a:avLst>
              <a:gd name="adj1" fmla="val 5848958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4" name="Google Shape;394;p28"/>
          <p:cNvCxnSpPr>
            <a:stCxn id="383" idx="0"/>
            <a:endCxn id="386" idx="0"/>
          </p:cNvCxnSpPr>
          <p:nvPr/>
        </p:nvCxnSpPr>
        <p:spPr>
          <a:xfrm rot="-5400000" flipH="1">
            <a:off x="3673718" y="5129063"/>
            <a:ext cx="661" cy="2377275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5" name="Google Shape;395;p28"/>
          <p:cNvCxnSpPr>
            <a:stCxn id="383" idx="0"/>
            <a:endCxn id="387" idx="0"/>
          </p:cNvCxnSpPr>
          <p:nvPr/>
        </p:nvCxnSpPr>
        <p:spPr>
          <a:xfrm rot="-5400000" flipH="1">
            <a:off x="4069931" y="4732851"/>
            <a:ext cx="661" cy="3169699"/>
          </a:xfrm>
          <a:prstGeom prst="curvedConnector3">
            <a:avLst>
              <a:gd name="adj1" fmla="val -6916458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6" name="Google Shape;396;p28"/>
          <p:cNvCxnSpPr>
            <a:stCxn id="384" idx="2"/>
            <a:endCxn id="388" idx="2"/>
          </p:cNvCxnSpPr>
          <p:nvPr/>
        </p:nvCxnSpPr>
        <p:spPr>
          <a:xfrm rot="-5400000" flipH="1">
            <a:off x="4862356" y="5295185"/>
            <a:ext cx="661" cy="3169699"/>
          </a:xfrm>
          <a:prstGeom prst="curved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" name="Google Shape;397;p28"/>
          <p:cNvCxnSpPr>
            <a:stCxn id="384" idx="2"/>
            <a:endCxn id="389" idx="2"/>
          </p:cNvCxnSpPr>
          <p:nvPr/>
        </p:nvCxnSpPr>
        <p:spPr>
          <a:xfrm rot="-5400000" flipH="1">
            <a:off x="5258568" y="4898972"/>
            <a:ext cx="661" cy="3962125"/>
          </a:xfrm>
          <a:prstGeom prst="curvedConnector3">
            <a:avLst>
              <a:gd name="adj1" fmla="val 5848958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8" name="Google Shape;398;p28"/>
          <p:cNvSpPr/>
          <p:nvPr/>
        </p:nvSpPr>
        <p:spPr>
          <a:xfrm>
            <a:off x="504349" y="6317370"/>
            <a:ext cx="792425" cy="56233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n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99" name="Google Shape;399;p28"/>
          <p:cNvSpPr/>
          <p:nvPr/>
        </p:nvSpPr>
        <p:spPr>
          <a:xfrm>
            <a:off x="1296774" y="6317370"/>
            <a:ext cx="792425" cy="56233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a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0" name="Google Shape;400;p28"/>
          <p:cNvSpPr/>
          <p:nvPr/>
        </p:nvSpPr>
        <p:spPr>
          <a:xfrm>
            <a:off x="2089199" y="6317370"/>
            <a:ext cx="792425" cy="56233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x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2881624" y="6317370"/>
            <a:ext cx="792425" cy="56233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b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2" name="Google Shape;402;p28"/>
          <p:cNvSpPr txBox="1">
            <a:spLocks noGrp="1"/>
          </p:cNvSpPr>
          <p:nvPr>
            <p:ph type="body" idx="1"/>
          </p:nvPr>
        </p:nvSpPr>
        <p:spPr>
          <a:xfrm>
            <a:off x="7371232" y="1389853"/>
            <a:ext cx="2120406" cy="724985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buNone/>
            </a:pPr>
            <a:r>
              <a:rPr lang="en" b="1"/>
              <a:t>Indirection</a:t>
            </a:r>
            <a:endParaRPr b="1"/>
          </a:p>
        </p:txBody>
      </p:sp>
      <p:sp>
        <p:nvSpPr>
          <p:cNvPr id="403" name="Google Shape;403;p28"/>
          <p:cNvSpPr/>
          <p:nvPr/>
        </p:nvSpPr>
        <p:spPr>
          <a:xfrm>
            <a:off x="7520853" y="2677158"/>
            <a:ext cx="1751467" cy="56233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"AMZN":1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4" name="Google Shape;404;p28"/>
          <p:cNvSpPr/>
          <p:nvPr/>
        </p:nvSpPr>
        <p:spPr>
          <a:xfrm>
            <a:off x="7520853" y="3239505"/>
            <a:ext cx="1751467" cy="56233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"NCIX":2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5" name="Google Shape;405;p28"/>
          <p:cNvSpPr/>
          <p:nvPr/>
        </p:nvSpPr>
        <p:spPr>
          <a:xfrm>
            <a:off x="7520853" y="3801840"/>
            <a:ext cx="1751467" cy="56233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"BB":3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406" name="Google Shape;406;p28"/>
          <p:cNvCxnSpPr/>
          <p:nvPr/>
        </p:nvCxnSpPr>
        <p:spPr>
          <a:xfrm>
            <a:off x="7297236" y="1991527"/>
            <a:ext cx="2427524" cy="0"/>
          </a:xfrm>
          <a:prstGeom prst="straightConnector1">
            <a:avLst/>
          </a:prstGeom>
          <a:noFill/>
          <a:ln w="38100" cap="flat" cmpd="sng">
            <a:solidFill>
              <a:srgbClr val="002B5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7" name="Google Shape;407;p28"/>
          <p:cNvSpPr txBox="1">
            <a:spLocks noGrp="1"/>
          </p:cNvSpPr>
          <p:nvPr>
            <p:ph type="body" idx="1"/>
          </p:nvPr>
        </p:nvSpPr>
        <p:spPr>
          <a:xfrm>
            <a:off x="504349" y="3239505"/>
            <a:ext cx="6011123" cy="724985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/>
              <a:t>Update price for NE:  340.00</a:t>
            </a:r>
            <a:endParaRPr/>
          </a:p>
        </p:txBody>
      </p:sp>
      <p:grpSp>
        <p:nvGrpSpPr>
          <p:cNvPr id="408" name="Google Shape;408;p28"/>
          <p:cNvGrpSpPr/>
          <p:nvPr/>
        </p:nvGrpSpPr>
        <p:grpSpPr>
          <a:xfrm>
            <a:off x="504349" y="6317370"/>
            <a:ext cx="2377275" cy="562334"/>
            <a:chOff x="457200" y="5730288"/>
            <a:chExt cx="2157300" cy="510300"/>
          </a:xfrm>
        </p:grpSpPr>
        <p:sp>
          <p:nvSpPr>
            <p:cNvPr id="409" name="Google Shape;409;p28"/>
            <p:cNvSpPr/>
            <p:nvPr/>
          </p:nvSpPr>
          <p:spPr>
            <a:xfrm>
              <a:off x="1895400" y="5730288"/>
              <a:ext cx="7191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n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457200" y="5730288"/>
              <a:ext cx="7191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x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411" name="Google Shape;411;p28"/>
          <p:cNvGrpSpPr/>
          <p:nvPr/>
        </p:nvGrpSpPr>
        <p:grpSpPr>
          <a:xfrm>
            <a:off x="7520853" y="2114837"/>
            <a:ext cx="1751467" cy="1686989"/>
            <a:chOff x="6824450" y="1916625"/>
            <a:chExt cx="1589400" cy="1530888"/>
          </a:xfrm>
        </p:grpSpPr>
        <p:sp>
          <p:nvSpPr>
            <p:cNvPr id="412" name="Google Shape;412;p28"/>
            <p:cNvSpPr/>
            <p:nvPr/>
          </p:nvSpPr>
          <p:spPr>
            <a:xfrm>
              <a:off x="6824450" y="1916625"/>
              <a:ext cx="15894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"NE":2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6824450" y="2937213"/>
              <a:ext cx="15894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"NCIX":0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414" name="Google Shape;414;p28"/>
          <p:cNvSpPr txBox="1">
            <a:spLocks noGrp="1"/>
          </p:cNvSpPr>
          <p:nvPr>
            <p:ph type="body" idx="1"/>
          </p:nvPr>
        </p:nvSpPr>
        <p:spPr>
          <a:xfrm>
            <a:off x="504349" y="3964490"/>
            <a:ext cx="6011123" cy="724985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/>
              <a:t>Update price for NCIX:  345.00</a:t>
            </a:r>
            <a:endParaRPr/>
          </a:p>
        </p:txBody>
      </p:sp>
      <p:grpSp>
        <p:nvGrpSpPr>
          <p:cNvPr id="415" name="Google Shape;415;p28"/>
          <p:cNvGrpSpPr/>
          <p:nvPr/>
        </p:nvGrpSpPr>
        <p:grpSpPr>
          <a:xfrm>
            <a:off x="504349" y="6314395"/>
            <a:ext cx="1584850" cy="562334"/>
            <a:chOff x="457200" y="5727588"/>
            <a:chExt cx="1438200" cy="510300"/>
          </a:xfrm>
        </p:grpSpPr>
        <p:sp>
          <p:nvSpPr>
            <p:cNvPr id="416" name="Google Shape;416;p28"/>
            <p:cNvSpPr/>
            <p:nvPr/>
          </p:nvSpPr>
          <p:spPr>
            <a:xfrm>
              <a:off x="457200" y="5727588"/>
              <a:ext cx="7191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1176300" y="5727588"/>
              <a:ext cx="7191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x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418" name="Google Shape;418;p28"/>
          <p:cNvGrpSpPr/>
          <p:nvPr/>
        </p:nvGrpSpPr>
        <p:grpSpPr>
          <a:xfrm>
            <a:off x="7520853" y="2677158"/>
            <a:ext cx="1751467" cy="1124683"/>
            <a:chOff x="6824450" y="2426913"/>
            <a:chExt cx="1589400" cy="1020613"/>
          </a:xfrm>
        </p:grpSpPr>
        <p:sp>
          <p:nvSpPr>
            <p:cNvPr id="419" name="Google Shape;419;p28"/>
            <p:cNvSpPr/>
            <p:nvPr/>
          </p:nvSpPr>
          <p:spPr>
            <a:xfrm>
              <a:off x="6824450" y="2426913"/>
              <a:ext cx="15894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"AMZN":0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6824450" y="2937225"/>
              <a:ext cx="15894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"NCIX":1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421" name="Google Shape;421;p28"/>
          <p:cNvSpPr txBox="1">
            <a:spLocks noGrp="1"/>
          </p:cNvSpPr>
          <p:nvPr>
            <p:ph type="body" idx="1"/>
          </p:nvPr>
        </p:nvSpPr>
        <p:spPr>
          <a:xfrm>
            <a:off x="504349" y="4647228"/>
            <a:ext cx="6011123" cy="724985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/>
              <a:t>Update price for BB:  200.00</a:t>
            </a:r>
            <a:endParaRPr/>
          </a:p>
        </p:txBody>
      </p:sp>
      <p:grpSp>
        <p:nvGrpSpPr>
          <p:cNvPr id="422" name="Google Shape;422;p28"/>
          <p:cNvGrpSpPr/>
          <p:nvPr/>
        </p:nvGrpSpPr>
        <p:grpSpPr>
          <a:xfrm>
            <a:off x="1296773" y="6314395"/>
            <a:ext cx="2377275" cy="562334"/>
            <a:chOff x="1176300" y="5727588"/>
            <a:chExt cx="2157300" cy="510300"/>
          </a:xfrm>
        </p:grpSpPr>
        <p:sp>
          <p:nvSpPr>
            <p:cNvPr id="423" name="Google Shape;423;p28"/>
            <p:cNvSpPr/>
            <p:nvPr/>
          </p:nvSpPr>
          <p:spPr>
            <a:xfrm>
              <a:off x="2614500" y="5727588"/>
              <a:ext cx="7191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x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1176300" y="5727588"/>
              <a:ext cx="7191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425" name="Google Shape;425;p28"/>
          <p:cNvGrpSpPr/>
          <p:nvPr/>
        </p:nvGrpSpPr>
        <p:grpSpPr>
          <a:xfrm>
            <a:off x="7520853" y="3239505"/>
            <a:ext cx="1751467" cy="1124669"/>
            <a:chOff x="6824450" y="2937225"/>
            <a:chExt cx="1589400" cy="1020600"/>
          </a:xfrm>
        </p:grpSpPr>
        <p:sp>
          <p:nvSpPr>
            <p:cNvPr id="426" name="Google Shape;426;p28"/>
            <p:cNvSpPr/>
            <p:nvPr/>
          </p:nvSpPr>
          <p:spPr>
            <a:xfrm>
              <a:off x="6824450" y="3447525"/>
              <a:ext cx="15894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"BB":1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6824450" y="2937225"/>
              <a:ext cx="15894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"NCIX":3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428" name="Google Shape;428;p28"/>
          <p:cNvGrpSpPr/>
          <p:nvPr/>
        </p:nvGrpSpPr>
        <p:grpSpPr>
          <a:xfrm>
            <a:off x="7520853" y="2677171"/>
            <a:ext cx="1751467" cy="1687002"/>
            <a:chOff x="6824450" y="2426925"/>
            <a:chExt cx="1589400" cy="1530900"/>
          </a:xfrm>
        </p:grpSpPr>
        <p:sp>
          <p:nvSpPr>
            <p:cNvPr id="429" name="Google Shape;429;p28"/>
            <p:cNvSpPr/>
            <p:nvPr/>
          </p:nvSpPr>
          <p:spPr>
            <a:xfrm>
              <a:off x="6824450" y="2426925"/>
              <a:ext cx="15894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"AMZN":1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6824450" y="3447525"/>
              <a:ext cx="15894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"BB":0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431" name="Google Shape;431;p28"/>
          <p:cNvGrpSpPr/>
          <p:nvPr/>
        </p:nvGrpSpPr>
        <p:grpSpPr>
          <a:xfrm>
            <a:off x="504349" y="6314395"/>
            <a:ext cx="1584850" cy="562334"/>
            <a:chOff x="457200" y="5727588"/>
            <a:chExt cx="1438200" cy="510300"/>
          </a:xfrm>
        </p:grpSpPr>
        <p:sp>
          <p:nvSpPr>
            <p:cNvPr id="432" name="Google Shape;432;p28"/>
            <p:cNvSpPr/>
            <p:nvPr/>
          </p:nvSpPr>
          <p:spPr>
            <a:xfrm>
              <a:off x="1176300" y="5727588"/>
              <a:ext cx="7191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457200" y="5727588"/>
              <a:ext cx="7191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434" name="Google Shape;434;p28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17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60553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F25EDD-95CD-491C-877C-986BDFFD26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412AB8-1D29-4716-81D1-149E41E10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Indexable PQ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9AA4A-7A63-4482-96E0-9DB9EB0239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F525A3-E8B3-48C0-9DD3-06133FD9D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19" y="1462065"/>
            <a:ext cx="8281307" cy="552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57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"/>
          <p:cNvSpPr txBox="1">
            <a:spLocks noGrp="1"/>
          </p:cNvSpPr>
          <p:nvPr>
            <p:ph type="body" idx="1"/>
          </p:nvPr>
        </p:nvSpPr>
        <p:spPr>
          <a:xfrm>
            <a:off x="504349" y="1532777"/>
            <a:ext cx="9068753" cy="5707972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Sounds like a job for a priority queue!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Priority queues can remove the min value stored in them in </a:t>
            </a:r>
            <a:r>
              <a:rPr lang="en" sz="2204"/>
              <a:t>Θ(lg n)</a:t>
            </a:r>
            <a:endParaRPr sz="2204"/>
          </a:p>
          <a:p>
            <a:pPr lvl="2">
              <a:lnSpc>
                <a:spcPct val="150000"/>
              </a:lnSpc>
            </a:pPr>
            <a:r>
              <a:rPr lang="en"/>
              <a:t>Also Θ(lg n) to add to the priority queue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What does our algorithm look like now?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Visit a vertex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Add edges coming out of it to a PQ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While there are unvisited vertices, pop from the PQ for the next vertex to visit and repeat</a:t>
            </a:r>
            <a:endParaRPr/>
          </a:p>
        </p:txBody>
      </p:sp>
      <p:sp>
        <p:nvSpPr>
          <p:cNvPr id="253" name="Google Shape;253;p18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Prim’s MST: What </a:t>
            </a:r>
            <a:r>
              <a:rPr lang="en" dirty="0"/>
              <a:t>about a faster way to pick the best edge?</a:t>
            </a:r>
            <a:endParaRPr dirty="0"/>
          </a:p>
        </p:txBody>
      </p:sp>
      <p:sp>
        <p:nvSpPr>
          <p:cNvPr id="254" name="Google Shape;254;p18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19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63801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4/2: Lab 8 and Homework 10</a:t>
            </a:r>
          </a:p>
          <a:p>
            <a:pPr lvl="1"/>
            <a:r>
              <a:rPr lang="en-US" dirty="0"/>
              <a:t>4/2: Assignment 3 (extended deadline)</a:t>
            </a:r>
          </a:p>
          <a:p>
            <a:pPr lvl="1"/>
            <a:r>
              <a:rPr lang="en-US" dirty="0"/>
              <a:t>4/9: Lab 9</a:t>
            </a:r>
          </a:p>
          <a:p>
            <a:pPr lvl="1"/>
            <a:r>
              <a:rPr lang="en-US" dirty="0"/>
              <a:t>Tophat questions are due one week after each lecture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Prim's with a priority queue</a:t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3071492" y="1370017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1" name="Google Shape;261;p19"/>
          <p:cNvSpPr/>
          <p:nvPr/>
        </p:nvSpPr>
        <p:spPr>
          <a:xfrm>
            <a:off x="1305534" y="2319747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19"/>
          <p:cNvSpPr/>
          <p:nvPr/>
        </p:nvSpPr>
        <p:spPr>
          <a:xfrm>
            <a:off x="4785217" y="2319747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3071492" y="3396259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4" name="Google Shape;264;p19"/>
          <p:cNvSpPr/>
          <p:nvPr/>
        </p:nvSpPr>
        <p:spPr>
          <a:xfrm>
            <a:off x="1658494" y="4702615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5" name="Google Shape;265;p19"/>
          <p:cNvSpPr/>
          <p:nvPr/>
        </p:nvSpPr>
        <p:spPr>
          <a:xfrm>
            <a:off x="4528404" y="4702615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6" name="Google Shape;266;p19"/>
          <p:cNvCxnSpPr>
            <a:stCxn id="261" idx="7"/>
            <a:endCxn id="260" idx="3"/>
          </p:cNvCxnSpPr>
          <p:nvPr/>
        </p:nvCxnSpPr>
        <p:spPr>
          <a:xfrm rot="10800000" flipH="1">
            <a:off x="1877506" y="1941833"/>
            <a:ext cx="1292278" cy="4760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19"/>
          <p:cNvCxnSpPr>
            <a:stCxn id="260" idx="5"/>
            <a:endCxn id="262" idx="1"/>
          </p:cNvCxnSpPr>
          <p:nvPr/>
        </p:nvCxnSpPr>
        <p:spPr>
          <a:xfrm>
            <a:off x="3643465" y="1941989"/>
            <a:ext cx="1240044" cy="4760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19"/>
          <p:cNvCxnSpPr>
            <a:stCxn id="260" idx="4"/>
            <a:endCxn id="263" idx="0"/>
          </p:cNvCxnSpPr>
          <p:nvPr/>
        </p:nvCxnSpPr>
        <p:spPr>
          <a:xfrm>
            <a:off x="3406545" y="2040123"/>
            <a:ext cx="0" cy="1356082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19"/>
          <p:cNvCxnSpPr>
            <a:stCxn id="261" idx="5"/>
            <a:endCxn id="263" idx="1"/>
          </p:cNvCxnSpPr>
          <p:nvPr/>
        </p:nvCxnSpPr>
        <p:spPr>
          <a:xfrm>
            <a:off x="1877506" y="2891719"/>
            <a:ext cx="1292278" cy="602666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Google Shape;270;p19"/>
          <p:cNvCxnSpPr>
            <a:stCxn id="262" idx="3"/>
            <a:endCxn id="263" idx="7"/>
          </p:cNvCxnSpPr>
          <p:nvPr/>
        </p:nvCxnSpPr>
        <p:spPr>
          <a:xfrm flipH="1">
            <a:off x="3643308" y="2891719"/>
            <a:ext cx="1240044" cy="602666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Google Shape;271;p19"/>
          <p:cNvCxnSpPr>
            <a:stCxn id="261" idx="4"/>
            <a:endCxn id="264" idx="0"/>
          </p:cNvCxnSpPr>
          <p:nvPr/>
        </p:nvCxnSpPr>
        <p:spPr>
          <a:xfrm>
            <a:off x="1640587" y="2989855"/>
            <a:ext cx="353071" cy="171278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" name="Google Shape;272;p19"/>
          <p:cNvCxnSpPr>
            <a:stCxn id="264" idx="7"/>
            <a:endCxn id="263" idx="3"/>
          </p:cNvCxnSpPr>
          <p:nvPr/>
        </p:nvCxnSpPr>
        <p:spPr>
          <a:xfrm rot="10800000" flipH="1">
            <a:off x="2230466" y="3968323"/>
            <a:ext cx="939207" cy="83242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19"/>
          <p:cNvCxnSpPr>
            <a:stCxn id="264" idx="6"/>
            <a:endCxn id="265" idx="2"/>
          </p:cNvCxnSpPr>
          <p:nvPr/>
        </p:nvCxnSpPr>
        <p:spPr>
          <a:xfrm>
            <a:off x="2328601" y="5037668"/>
            <a:ext cx="2199748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" name="Google Shape;274;p19"/>
          <p:cNvCxnSpPr>
            <a:stCxn id="263" idx="5"/>
            <a:endCxn id="265" idx="1"/>
          </p:cNvCxnSpPr>
          <p:nvPr/>
        </p:nvCxnSpPr>
        <p:spPr>
          <a:xfrm>
            <a:off x="3643465" y="3968232"/>
            <a:ext cx="983175" cy="83242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" name="Google Shape;275;p19"/>
          <p:cNvCxnSpPr>
            <a:stCxn id="262" idx="4"/>
            <a:endCxn id="265" idx="0"/>
          </p:cNvCxnSpPr>
          <p:nvPr/>
        </p:nvCxnSpPr>
        <p:spPr>
          <a:xfrm flipH="1">
            <a:off x="4863402" y="2989855"/>
            <a:ext cx="256869" cy="171278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6" name="Google Shape;276;p19"/>
          <p:cNvSpPr/>
          <p:nvPr/>
        </p:nvSpPr>
        <p:spPr>
          <a:xfrm>
            <a:off x="2100714" y="1649641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7" name="Google Shape;277;p19"/>
          <p:cNvSpPr/>
          <p:nvPr/>
        </p:nvSpPr>
        <p:spPr>
          <a:xfrm>
            <a:off x="4042271" y="1649641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2872092" y="2221617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Google Shape;279;p19"/>
          <p:cNvSpPr/>
          <p:nvPr/>
        </p:nvSpPr>
        <p:spPr>
          <a:xfrm>
            <a:off x="2197522" y="3079802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0" name="Google Shape;280;p19"/>
          <p:cNvSpPr/>
          <p:nvPr/>
        </p:nvSpPr>
        <p:spPr>
          <a:xfrm>
            <a:off x="4042271" y="3079802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1" name="Google Shape;281;p19"/>
          <p:cNvSpPr/>
          <p:nvPr/>
        </p:nvSpPr>
        <p:spPr>
          <a:xfrm>
            <a:off x="1207404" y="3572878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p19"/>
          <p:cNvSpPr/>
          <p:nvPr/>
        </p:nvSpPr>
        <p:spPr>
          <a:xfrm>
            <a:off x="4819433" y="3631089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3" name="Google Shape;283;p19"/>
          <p:cNvSpPr/>
          <p:nvPr/>
        </p:nvSpPr>
        <p:spPr>
          <a:xfrm>
            <a:off x="3659502" y="4130556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Google Shape;284;p19"/>
          <p:cNvSpPr/>
          <p:nvPr/>
        </p:nvSpPr>
        <p:spPr>
          <a:xfrm>
            <a:off x="2566433" y="4130556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5" name="Google Shape;285;p19"/>
          <p:cNvSpPr/>
          <p:nvPr/>
        </p:nvSpPr>
        <p:spPr>
          <a:xfrm>
            <a:off x="3093449" y="4944111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6" name="Google Shape;286;p19"/>
          <p:cNvSpPr/>
          <p:nvPr/>
        </p:nvSpPr>
        <p:spPr>
          <a:xfrm>
            <a:off x="3071492" y="1370017"/>
            <a:ext cx="670107" cy="670107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Google Shape;287;p19"/>
          <p:cNvSpPr/>
          <p:nvPr/>
        </p:nvSpPr>
        <p:spPr>
          <a:xfrm>
            <a:off x="7469612" y="1435446"/>
            <a:ext cx="1459225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PQ: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071492" y="2040178"/>
            <a:ext cx="670107" cy="2022731"/>
            <a:chOff x="2786800" y="1848875"/>
            <a:chExt cx="608100" cy="1835563"/>
          </a:xfrm>
        </p:grpSpPr>
        <p:cxnSp>
          <p:nvCxnSpPr>
            <p:cNvPr id="289" name="Google Shape;289;p19"/>
            <p:cNvCxnSpPr>
              <a:stCxn id="263" idx="0"/>
              <a:endCxn id="286" idx="4"/>
            </p:cNvCxnSpPr>
            <p:nvPr/>
          </p:nvCxnSpPr>
          <p:spPr>
            <a:xfrm rot="10800000">
              <a:off x="3090850" y="1848875"/>
              <a:ext cx="0" cy="12306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0" name="Google Shape;290;p19"/>
            <p:cNvSpPr/>
            <p:nvPr/>
          </p:nvSpPr>
          <p:spPr>
            <a:xfrm>
              <a:off x="2786800" y="3076338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91" name="Google Shape;291;p19"/>
          <p:cNvGrpSpPr/>
          <p:nvPr/>
        </p:nvGrpSpPr>
        <p:grpSpPr>
          <a:xfrm>
            <a:off x="3643465" y="3964775"/>
            <a:ext cx="1555046" cy="1407947"/>
            <a:chOff x="3305846" y="3595383"/>
            <a:chExt cx="1411154" cy="1277667"/>
          </a:xfrm>
        </p:grpSpPr>
        <p:cxnSp>
          <p:nvCxnSpPr>
            <p:cNvPr id="292" name="Google Shape;292;p19"/>
            <p:cNvCxnSpPr>
              <a:stCxn id="290" idx="5"/>
              <a:endCxn id="265" idx="1"/>
            </p:cNvCxnSpPr>
            <p:nvPr/>
          </p:nvCxnSpPr>
          <p:spPr>
            <a:xfrm>
              <a:off x="3305846" y="3595383"/>
              <a:ext cx="892200" cy="7587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3" name="Google Shape;293;p19"/>
            <p:cNvSpPr/>
            <p:nvPr/>
          </p:nvSpPr>
          <p:spPr>
            <a:xfrm>
              <a:off x="4108900" y="426495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94" name="Google Shape;294;p19"/>
          <p:cNvGrpSpPr/>
          <p:nvPr/>
        </p:nvGrpSpPr>
        <p:grpSpPr>
          <a:xfrm>
            <a:off x="4785217" y="2319749"/>
            <a:ext cx="670107" cy="2382867"/>
            <a:chOff x="4341950" y="2102575"/>
            <a:chExt cx="608100" cy="2162375"/>
          </a:xfrm>
        </p:grpSpPr>
        <p:cxnSp>
          <p:nvCxnSpPr>
            <p:cNvPr id="295" name="Google Shape;295;p19"/>
            <p:cNvCxnSpPr>
              <a:stCxn id="293" idx="0"/>
              <a:endCxn id="262" idx="4"/>
            </p:cNvCxnSpPr>
            <p:nvPr/>
          </p:nvCxnSpPr>
          <p:spPr>
            <a:xfrm rot="10800000" flipH="1">
              <a:off x="4412950" y="2710650"/>
              <a:ext cx="233100" cy="15543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6" name="Google Shape;296;p19"/>
            <p:cNvSpPr/>
            <p:nvPr/>
          </p:nvSpPr>
          <p:spPr>
            <a:xfrm>
              <a:off x="4341950" y="2102575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97" name="Google Shape;297;p19"/>
          <p:cNvGrpSpPr/>
          <p:nvPr/>
        </p:nvGrpSpPr>
        <p:grpSpPr>
          <a:xfrm>
            <a:off x="1640588" y="2989855"/>
            <a:ext cx="687958" cy="2382867"/>
            <a:chOff x="1488300" y="2710675"/>
            <a:chExt cx="624300" cy="2162375"/>
          </a:xfrm>
        </p:grpSpPr>
        <p:cxnSp>
          <p:nvCxnSpPr>
            <p:cNvPr id="298" name="Google Shape;298;p19"/>
            <p:cNvCxnSpPr>
              <a:stCxn id="299" idx="4"/>
              <a:endCxn id="264" idx="0"/>
            </p:cNvCxnSpPr>
            <p:nvPr/>
          </p:nvCxnSpPr>
          <p:spPr>
            <a:xfrm>
              <a:off x="1488300" y="2710675"/>
              <a:ext cx="320400" cy="15543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0" name="Google Shape;300;p19"/>
            <p:cNvSpPr/>
            <p:nvPr/>
          </p:nvSpPr>
          <p:spPr>
            <a:xfrm>
              <a:off x="1504500" y="426495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301" name="Google Shape;301;p19"/>
          <p:cNvCxnSpPr/>
          <p:nvPr/>
        </p:nvCxnSpPr>
        <p:spPr>
          <a:xfrm>
            <a:off x="7526913" y="2089161"/>
            <a:ext cx="1390794" cy="0"/>
          </a:xfrm>
          <a:prstGeom prst="straightConnector1">
            <a:avLst/>
          </a:prstGeom>
          <a:noFill/>
          <a:ln w="38100" cap="flat" cmpd="sng">
            <a:solidFill>
              <a:srgbClr val="002B5E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2" name="Google Shape;302;p19"/>
          <p:cNvGrpSpPr/>
          <p:nvPr/>
        </p:nvGrpSpPr>
        <p:grpSpPr>
          <a:xfrm>
            <a:off x="1305534" y="2319749"/>
            <a:ext cx="1864093" cy="1171190"/>
            <a:chOff x="1184250" y="2102575"/>
            <a:chExt cx="1691604" cy="1062817"/>
          </a:xfrm>
        </p:grpSpPr>
        <p:sp>
          <p:nvSpPr>
            <p:cNvPr id="299" name="Google Shape;299;p19"/>
            <p:cNvSpPr/>
            <p:nvPr/>
          </p:nvSpPr>
          <p:spPr>
            <a:xfrm>
              <a:off x="1184250" y="2102575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03" name="Google Shape;303;p19"/>
            <p:cNvCxnSpPr>
              <a:stCxn id="290" idx="1"/>
              <a:endCxn id="299" idx="5"/>
            </p:cNvCxnSpPr>
            <p:nvPr/>
          </p:nvCxnSpPr>
          <p:spPr>
            <a:xfrm rot="10800000">
              <a:off x="1703154" y="2621492"/>
              <a:ext cx="1172700" cy="5439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4" name="Google Shape;304;p19"/>
          <p:cNvSpPr/>
          <p:nvPr/>
        </p:nvSpPr>
        <p:spPr>
          <a:xfrm>
            <a:off x="7576171" y="4510168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5: (0, 3)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05" name="Google Shape;305;p19"/>
          <p:cNvSpPr/>
          <p:nvPr/>
        </p:nvSpPr>
        <p:spPr>
          <a:xfrm>
            <a:off x="7576171" y="5399963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6: (0, 1)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06" name="Google Shape;306;p19"/>
          <p:cNvSpPr/>
          <p:nvPr/>
        </p:nvSpPr>
        <p:spPr>
          <a:xfrm>
            <a:off x="7553085" y="2252197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1: (0, 2)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07" name="Google Shape;307;p19"/>
          <p:cNvSpPr/>
          <p:nvPr/>
        </p:nvSpPr>
        <p:spPr>
          <a:xfrm>
            <a:off x="7576171" y="3152134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3: (1, 4)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08" name="Google Shape;308;p19"/>
          <p:cNvSpPr/>
          <p:nvPr/>
        </p:nvSpPr>
        <p:spPr>
          <a:xfrm>
            <a:off x="7576171" y="4968244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5: (2, 1)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09" name="Google Shape;309;p19"/>
          <p:cNvSpPr/>
          <p:nvPr/>
        </p:nvSpPr>
        <p:spPr>
          <a:xfrm>
            <a:off x="7576171" y="4060192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5: (2, 3)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10" name="Google Shape;310;p19"/>
          <p:cNvSpPr/>
          <p:nvPr/>
        </p:nvSpPr>
        <p:spPr>
          <a:xfrm>
            <a:off x="7576171" y="2716344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2: (5, 3)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11" name="Google Shape;311;p19"/>
          <p:cNvSpPr/>
          <p:nvPr/>
        </p:nvSpPr>
        <p:spPr>
          <a:xfrm>
            <a:off x="7576171" y="3620342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4: (2, 5)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12" name="Google Shape;312;p19"/>
          <p:cNvSpPr/>
          <p:nvPr/>
        </p:nvSpPr>
        <p:spPr>
          <a:xfrm>
            <a:off x="7576171" y="5876290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6: (2, 4)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13" name="Google Shape;313;p19"/>
          <p:cNvSpPr/>
          <p:nvPr/>
        </p:nvSpPr>
        <p:spPr>
          <a:xfrm>
            <a:off x="7576171" y="6352615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6: (5, 4)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14" name="Google Shape;314;p1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20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80135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Have to insert all e edges into the priority queue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In the worst case, we’ll also have to remove all e edges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So we have: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e * Θ(lg e) + e * Θ(lg e)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= Θ(2 * e lg e)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= Θ(e lg e)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This algorithm is known as </a:t>
            </a:r>
            <a:r>
              <a:rPr lang="en" i="1">
                <a:solidFill>
                  <a:srgbClr val="002B5E"/>
                </a:solidFill>
              </a:rPr>
              <a:t>lazy Prim’s</a:t>
            </a:r>
            <a:endParaRPr i="1">
              <a:solidFill>
                <a:srgbClr val="002B5E"/>
              </a:solidFill>
            </a:endParaRPr>
          </a:p>
        </p:txBody>
      </p:sp>
      <p:sp>
        <p:nvSpPr>
          <p:cNvPr id="320" name="Google Shape;320;p2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Runtime using a priority queue</a:t>
            </a:r>
            <a:endParaRPr/>
          </a:p>
        </p:txBody>
      </p:sp>
      <p:sp>
        <p:nvSpPr>
          <p:cNvPr id="321" name="Google Shape;321;p2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21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56819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3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>
            <a:spLocks noGrp="1"/>
          </p:cNvSpPr>
          <p:nvPr>
            <p:ph type="body" idx="1"/>
          </p:nvPr>
        </p:nvSpPr>
        <p:spPr>
          <a:xfrm>
            <a:off x="504349" y="1951415"/>
            <a:ext cx="9068753" cy="5289445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I suppose we could not be so lazy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Just like with the adjacency matrix implementation, we only need the best edge for each vertex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PQ will need to be indexable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This is the idea of </a:t>
            </a:r>
            <a:r>
              <a:rPr lang="en" i="1">
                <a:solidFill>
                  <a:srgbClr val="002B5E"/>
                </a:solidFill>
              </a:rPr>
              <a:t>eager Prim’s</a:t>
            </a:r>
            <a:endParaRPr i="1">
              <a:solidFill>
                <a:srgbClr val="002B5E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"/>
              <a:t>Runtime is Θ(e lg v)</a:t>
            </a:r>
            <a:endParaRPr/>
          </a:p>
        </p:txBody>
      </p:sp>
      <p:sp>
        <p:nvSpPr>
          <p:cNvPr id="327" name="Google Shape;327;p2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2865"/>
              <a:t>Do we really need to maintain e items in the PQ?</a:t>
            </a:r>
            <a:endParaRPr sz="2865"/>
          </a:p>
        </p:txBody>
      </p:sp>
      <p:sp>
        <p:nvSpPr>
          <p:cNvPr id="328" name="Google Shape;328;p2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22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50856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F66E55-8FF8-44F0-99D1-69C3BE0025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1C85E8-E28B-4E04-ABCA-8BCCBCE31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Prim’s Runtime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E1892-BBBB-4E42-A21D-5C801C3020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B01CAC-F303-4DF3-A649-29DE8A903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96" y="1641122"/>
            <a:ext cx="8065770" cy="537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34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Parent/Best Edge array Prim’s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Runtime:  Θ(v</a:t>
            </a:r>
            <a:r>
              <a:rPr lang="en" baseline="30000"/>
              <a:t>2</a:t>
            </a:r>
            <a:r>
              <a:rPr lang="en"/>
              <a:t>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Space:  Θ(v)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Lazy Prim’s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Runtime:  Θ(e lg e)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Space:  Θ(e)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Requires a PQ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Eager Prim’s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Runtime:  Θ(e lg v)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Space:  Θ(v)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Requires an indexable PQ</a:t>
            </a:r>
            <a:endParaRPr/>
          </a:p>
        </p:txBody>
      </p:sp>
      <p:sp>
        <p:nvSpPr>
          <p:cNvPr id="334" name="Google Shape;334;p2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Comparison of Prim’s implementations</a:t>
            </a:r>
            <a:endParaRPr/>
          </a:p>
        </p:txBody>
      </p:sp>
      <p:sp>
        <p:nvSpPr>
          <p:cNvPr id="335" name="Google Shape;335;p22"/>
          <p:cNvSpPr txBox="1"/>
          <p:nvPr/>
        </p:nvSpPr>
        <p:spPr>
          <a:xfrm>
            <a:off x="6732366" y="3673239"/>
            <a:ext cx="2035445" cy="881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defTabSz="1007641">
              <a:buClr>
                <a:srgbClr val="000000"/>
              </a:buClr>
            </a:pPr>
            <a:r>
              <a:rPr lang="en" sz="220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How do these compare?</a:t>
            </a:r>
            <a:endParaRPr sz="2204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336" name="Google Shape;336;p22"/>
          <p:cNvGrpSpPr/>
          <p:nvPr/>
        </p:nvGrpSpPr>
        <p:grpSpPr>
          <a:xfrm>
            <a:off x="3767302" y="2334845"/>
            <a:ext cx="2965064" cy="3566408"/>
            <a:chOff x="3418225" y="2116275"/>
            <a:chExt cx="2690700" cy="3236400"/>
          </a:xfrm>
        </p:grpSpPr>
        <p:cxnSp>
          <p:nvCxnSpPr>
            <p:cNvPr id="337" name="Google Shape;337;p22"/>
            <p:cNvCxnSpPr>
              <a:stCxn id="335" idx="1"/>
            </p:cNvCxnSpPr>
            <p:nvPr/>
          </p:nvCxnSpPr>
          <p:spPr>
            <a:xfrm rot="10800000">
              <a:off x="3418225" y="2116275"/>
              <a:ext cx="2690700" cy="1614600"/>
            </a:xfrm>
            <a:prstGeom prst="straightConnector1">
              <a:avLst/>
            </a:prstGeom>
            <a:noFill/>
            <a:ln w="1905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8" name="Google Shape;338;p22"/>
            <p:cNvCxnSpPr>
              <a:stCxn id="335" idx="1"/>
            </p:cNvCxnSpPr>
            <p:nvPr/>
          </p:nvCxnSpPr>
          <p:spPr>
            <a:xfrm rot="10800000">
              <a:off x="3759925" y="3549075"/>
              <a:ext cx="2349000" cy="181800"/>
            </a:xfrm>
            <a:prstGeom prst="straightConnector1">
              <a:avLst/>
            </a:prstGeom>
            <a:noFill/>
            <a:ln w="1905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9" name="Google Shape;339;p22"/>
            <p:cNvCxnSpPr>
              <a:stCxn id="335" idx="1"/>
            </p:cNvCxnSpPr>
            <p:nvPr/>
          </p:nvCxnSpPr>
          <p:spPr>
            <a:xfrm flipH="1">
              <a:off x="3752725" y="3730875"/>
              <a:ext cx="2356200" cy="1621800"/>
            </a:xfrm>
            <a:prstGeom prst="straightConnector1">
              <a:avLst/>
            </a:prstGeom>
            <a:noFill/>
            <a:ln w="1905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40" name="Google Shape;340;p2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24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40800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3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3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3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03C369-6DA4-4DE5-ACD7-30FC3784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vs. Lazy Prim’s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EF201-E71C-4269-B54A-EF1EE96670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25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A2DC29-1C73-4E5E-8C20-D1A8F2FEE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97" y="1409440"/>
            <a:ext cx="8360229" cy="557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1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6"/>
          <p:cNvSpPr txBox="1">
            <a:spLocks noGrp="1"/>
          </p:cNvSpPr>
          <p:nvPr>
            <p:ph type="body" idx="1"/>
          </p:nvPr>
        </p:nvSpPr>
        <p:spPr>
          <a:xfrm>
            <a:off x="504349" y="2180569"/>
            <a:ext cx="9068753" cy="506034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Kruskal’s MST: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Insert all edges into a PQ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Grab the min edge from the PQ that does not create a cycle in the MST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Remove it from the PQ and add it to the MST</a:t>
            </a:r>
            <a:endParaRPr/>
          </a:p>
        </p:txBody>
      </p:sp>
      <p:sp>
        <p:nvSpPr>
          <p:cNvPr id="453" name="Google Shape;453;p2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Back to MSTs:  Another MST algorithm</a:t>
            </a:r>
            <a:endParaRPr/>
          </a:p>
        </p:txBody>
      </p:sp>
      <p:sp>
        <p:nvSpPr>
          <p:cNvPr id="454" name="Google Shape;454;p2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26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16431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7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Kruskal's example</a:t>
            </a:r>
            <a:endParaRPr/>
          </a:p>
        </p:txBody>
      </p:sp>
      <p:sp>
        <p:nvSpPr>
          <p:cNvPr id="460" name="Google Shape;460;p27"/>
          <p:cNvSpPr/>
          <p:nvPr/>
        </p:nvSpPr>
        <p:spPr>
          <a:xfrm>
            <a:off x="3071492" y="1370017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1" name="Google Shape;461;p27"/>
          <p:cNvSpPr/>
          <p:nvPr/>
        </p:nvSpPr>
        <p:spPr>
          <a:xfrm>
            <a:off x="1305534" y="2319747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2" name="Google Shape;462;p27"/>
          <p:cNvSpPr/>
          <p:nvPr/>
        </p:nvSpPr>
        <p:spPr>
          <a:xfrm>
            <a:off x="4785217" y="2319747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3" name="Google Shape;463;p27"/>
          <p:cNvSpPr/>
          <p:nvPr/>
        </p:nvSpPr>
        <p:spPr>
          <a:xfrm>
            <a:off x="3071492" y="3396259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4" name="Google Shape;464;p27"/>
          <p:cNvSpPr/>
          <p:nvPr/>
        </p:nvSpPr>
        <p:spPr>
          <a:xfrm>
            <a:off x="1658494" y="4702615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5" name="Google Shape;465;p27"/>
          <p:cNvSpPr/>
          <p:nvPr/>
        </p:nvSpPr>
        <p:spPr>
          <a:xfrm>
            <a:off x="4528404" y="4702615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66" name="Google Shape;466;p27"/>
          <p:cNvGrpSpPr/>
          <p:nvPr/>
        </p:nvGrpSpPr>
        <p:grpSpPr>
          <a:xfrm>
            <a:off x="1877506" y="1649642"/>
            <a:ext cx="1292278" cy="768241"/>
            <a:chOff x="1703296" y="1494475"/>
            <a:chExt cx="1172700" cy="697154"/>
          </a:xfrm>
        </p:grpSpPr>
        <p:cxnSp>
          <p:nvCxnSpPr>
            <p:cNvPr id="467" name="Google Shape;467;p27"/>
            <p:cNvCxnSpPr>
              <a:stCxn id="461" idx="7"/>
              <a:endCxn id="460" idx="3"/>
            </p:cNvCxnSpPr>
            <p:nvPr/>
          </p:nvCxnSpPr>
          <p:spPr>
            <a:xfrm rot="10800000" flipH="1">
              <a:off x="1703296" y="1759629"/>
              <a:ext cx="1172700" cy="432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8" name="Google Shape;468;p27"/>
            <p:cNvSpPr/>
            <p:nvPr/>
          </p:nvSpPr>
          <p:spPr>
            <a:xfrm>
              <a:off x="1905850" y="1494475"/>
              <a:ext cx="608100" cy="608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69" name="Google Shape;469;p27"/>
          <p:cNvGrpSpPr/>
          <p:nvPr/>
        </p:nvGrpSpPr>
        <p:grpSpPr>
          <a:xfrm>
            <a:off x="3643465" y="1649641"/>
            <a:ext cx="1240044" cy="768398"/>
            <a:chOff x="3305846" y="1494475"/>
            <a:chExt cx="1125300" cy="697296"/>
          </a:xfrm>
        </p:grpSpPr>
        <p:cxnSp>
          <p:nvCxnSpPr>
            <p:cNvPr id="470" name="Google Shape;470;p27"/>
            <p:cNvCxnSpPr>
              <a:stCxn id="460" idx="5"/>
              <a:endCxn id="462" idx="1"/>
            </p:cNvCxnSpPr>
            <p:nvPr/>
          </p:nvCxnSpPr>
          <p:spPr>
            <a:xfrm>
              <a:off x="3305846" y="1759771"/>
              <a:ext cx="1125300" cy="432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1" name="Google Shape;471;p27"/>
            <p:cNvSpPr/>
            <p:nvPr/>
          </p:nvSpPr>
          <p:spPr>
            <a:xfrm>
              <a:off x="3667750" y="1494475"/>
              <a:ext cx="608100" cy="608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72" name="Google Shape;472;p27"/>
          <p:cNvGrpSpPr/>
          <p:nvPr/>
        </p:nvGrpSpPr>
        <p:grpSpPr>
          <a:xfrm>
            <a:off x="2872092" y="2040123"/>
            <a:ext cx="670107" cy="1356082"/>
            <a:chOff x="2605850" y="1848825"/>
            <a:chExt cx="608100" cy="1230600"/>
          </a:xfrm>
        </p:grpSpPr>
        <p:cxnSp>
          <p:nvCxnSpPr>
            <p:cNvPr id="473" name="Google Shape;473;p27"/>
            <p:cNvCxnSpPr>
              <a:stCxn id="460" idx="4"/>
              <a:endCxn id="463" idx="0"/>
            </p:cNvCxnSpPr>
            <p:nvPr/>
          </p:nvCxnSpPr>
          <p:spPr>
            <a:xfrm>
              <a:off x="3090850" y="1848825"/>
              <a:ext cx="0" cy="1230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4" name="Google Shape;474;p27"/>
            <p:cNvSpPr/>
            <p:nvPr/>
          </p:nvSpPr>
          <p:spPr>
            <a:xfrm>
              <a:off x="2605850" y="2013525"/>
              <a:ext cx="608100" cy="608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75" name="Google Shape;475;p27"/>
          <p:cNvGrpSpPr/>
          <p:nvPr/>
        </p:nvGrpSpPr>
        <p:grpSpPr>
          <a:xfrm>
            <a:off x="1877506" y="2891720"/>
            <a:ext cx="1292278" cy="858190"/>
            <a:chOff x="1703296" y="2621621"/>
            <a:chExt cx="1172700" cy="778779"/>
          </a:xfrm>
        </p:grpSpPr>
        <p:cxnSp>
          <p:nvCxnSpPr>
            <p:cNvPr id="476" name="Google Shape;476;p27"/>
            <p:cNvCxnSpPr>
              <a:stCxn id="461" idx="5"/>
              <a:endCxn id="463" idx="1"/>
            </p:cNvCxnSpPr>
            <p:nvPr/>
          </p:nvCxnSpPr>
          <p:spPr>
            <a:xfrm>
              <a:off x="1703296" y="2621621"/>
              <a:ext cx="1172700" cy="5469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7" name="Google Shape;477;p27"/>
            <p:cNvSpPr/>
            <p:nvPr/>
          </p:nvSpPr>
          <p:spPr>
            <a:xfrm>
              <a:off x="1993700" y="2792300"/>
              <a:ext cx="608100" cy="608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78" name="Google Shape;478;p27"/>
          <p:cNvGrpSpPr/>
          <p:nvPr/>
        </p:nvGrpSpPr>
        <p:grpSpPr>
          <a:xfrm>
            <a:off x="3643308" y="2891720"/>
            <a:ext cx="1240044" cy="858190"/>
            <a:chOff x="3305704" y="2621621"/>
            <a:chExt cx="1125300" cy="778779"/>
          </a:xfrm>
        </p:grpSpPr>
        <p:cxnSp>
          <p:nvCxnSpPr>
            <p:cNvPr id="479" name="Google Shape;479;p27"/>
            <p:cNvCxnSpPr>
              <a:stCxn id="462" idx="3"/>
              <a:endCxn id="463" idx="7"/>
            </p:cNvCxnSpPr>
            <p:nvPr/>
          </p:nvCxnSpPr>
          <p:spPr>
            <a:xfrm flipH="1">
              <a:off x="3305704" y="2621621"/>
              <a:ext cx="1125300" cy="5469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0" name="Google Shape;480;p27"/>
            <p:cNvSpPr/>
            <p:nvPr/>
          </p:nvSpPr>
          <p:spPr>
            <a:xfrm>
              <a:off x="3667750" y="2792300"/>
              <a:ext cx="608100" cy="608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81" name="Google Shape;481;p27"/>
          <p:cNvGrpSpPr/>
          <p:nvPr/>
        </p:nvGrpSpPr>
        <p:grpSpPr>
          <a:xfrm>
            <a:off x="1207404" y="2989855"/>
            <a:ext cx="786254" cy="1712788"/>
            <a:chOff x="1095200" y="2710675"/>
            <a:chExt cx="713500" cy="1554300"/>
          </a:xfrm>
        </p:grpSpPr>
        <p:cxnSp>
          <p:nvCxnSpPr>
            <p:cNvPr id="482" name="Google Shape;482;p27"/>
            <p:cNvCxnSpPr>
              <a:stCxn id="461" idx="4"/>
              <a:endCxn id="464" idx="0"/>
            </p:cNvCxnSpPr>
            <p:nvPr/>
          </p:nvCxnSpPr>
          <p:spPr>
            <a:xfrm>
              <a:off x="1488300" y="2710675"/>
              <a:ext cx="320400" cy="1554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3" name="Google Shape;483;p27"/>
            <p:cNvSpPr/>
            <p:nvPr/>
          </p:nvSpPr>
          <p:spPr>
            <a:xfrm>
              <a:off x="1095200" y="3239750"/>
              <a:ext cx="608100" cy="608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84" name="Google Shape;484;p27"/>
          <p:cNvGrpSpPr/>
          <p:nvPr/>
        </p:nvGrpSpPr>
        <p:grpSpPr>
          <a:xfrm>
            <a:off x="4819433" y="2989855"/>
            <a:ext cx="670107" cy="1712788"/>
            <a:chOff x="4373000" y="2710675"/>
            <a:chExt cx="608100" cy="1554300"/>
          </a:xfrm>
        </p:grpSpPr>
        <p:cxnSp>
          <p:nvCxnSpPr>
            <p:cNvPr id="485" name="Google Shape;485;p27"/>
            <p:cNvCxnSpPr>
              <a:stCxn id="462" idx="4"/>
              <a:endCxn id="465" idx="0"/>
            </p:cNvCxnSpPr>
            <p:nvPr/>
          </p:nvCxnSpPr>
          <p:spPr>
            <a:xfrm flipH="1">
              <a:off x="4412900" y="2710675"/>
              <a:ext cx="233100" cy="1554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6" name="Google Shape;486;p27"/>
            <p:cNvSpPr/>
            <p:nvPr/>
          </p:nvSpPr>
          <p:spPr>
            <a:xfrm>
              <a:off x="4373000" y="3292575"/>
              <a:ext cx="608100" cy="608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87" name="Google Shape;487;p27"/>
          <p:cNvGrpSpPr/>
          <p:nvPr/>
        </p:nvGrpSpPr>
        <p:grpSpPr>
          <a:xfrm>
            <a:off x="3643465" y="3968233"/>
            <a:ext cx="983175" cy="832431"/>
            <a:chOff x="3305846" y="3598521"/>
            <a:chExt cx="892200" cy="755404"/>
          </a:xfrm>
        </p:grpSpPr>
        <p:cxnSp>
          <p:nvCxnSpPr>
            <p:cNvPr id="488" name="Google Shape;488;p27"/>
            <p:cNvCxnSpPr>
              <a:stCxn id="463" idx="5"/>
              <a:endCxn id="465" idx="1"/>
            </p:cNvCxnSpPr>
            <p:nvPr/>
          </p:nvCxnSpPr>
          <p:spPr>
            <a:xfrm>
              <a:off x="3305846" y="3598521"/>
              <a:ext cx="892200" cy="755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9" name="Google Shape;489;p27"/>
            <p:cNvSpPr/>
            <p:nvPr/>
          </p:nvSpPr>
          <p:spPr>
            <a:xfrm>
              <a:off x="3320400" y="3745825"/>
              <a:ext cx="608100" cy="608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90" name="Google Shape;490;p27"/>
          <p:cNvGrpSpPr/>
          <p:nvPr/>
        </p:nvGrpSpPr>
        <p:grpSpPr>
          <a:xfrm>
            <a:off x="2230467" y="3968323"/>
            <a:ext cx="1006073" cy="832427"/>
            <a:chOff x="2023596" y="3598604"/>
            <a:chExt cx="912979" cy="755400"/>
          </a:xfrm>
        </p:grpSpPr>
        <p:cxnSp>
          <p:nvCxnSpPr>
            <p:cNvPr id="491" name="Google Shape;491;p27"/>
            <p:cNvCxnSpPr>
              <a:stCxn id="464" idx="7"/>
              <a:endCxn id="463" idx="3"/>
            </p:cNvCxnSpPr>
            <p:nvPr/>
          </p:nvCxnSpPr>
          <p:spPr>
            <a:xfrm rot="10800000" flipH="1">
              <a:off x="2023596" y="3598604"/>
              <a:ext cx="852300" cy="755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2" name="Google Shape;492;p27"/>
            <p:cNvSpPr/>
            <p:nvPr/>
          </p:nvSpPr>
          <p:spPr>
            <a:xfrm>
              <a:off x="2328475" y="3745825"/>
              <a:ext cx="608100" cy="608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93" name="Google Shape;493;p27"/>
          <p:cNvGrpSpPr/>
          <p:nvPr/>
        </p:nvGrpSpPr>
        <p:grpSpPr>
          <a:xfrm>
            <a:off x="2328601" y="4944111"/>
            <a:ext cx="2199748" cy="670107"/>
            <a:chOff x="2112650" y="4484100"/>
            <a:chExt cx="1996200" cy="608100"/>
          </a:xfrm>
        </p:grpSpPr>
        <p:cxnSp>
          <p:nvCxnSpPr>
            <p:cNvPr id="494" name="Google Shape;494;p27"/>
            <p:cNvCxnSpPr>
              <a:stCxn id="464" idx="6"/>
              <a:endCxn id="465" idx="2"/>
            </p:cNvCxnSpPr>
            <p:nvPr/>
          </p:nvCxnSpPr>
          <p:spPr>
            <a:xfrm>
              <a:off x="2112650" y="4569000"/>
              <a:ext cx="19962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5" name="Google Shape;495;p27"/>
            <p:cNvSpPr/>
            <p:nvPr/>
          </p:nvSpPr>
          <p:spPr>
            <a:xfrm>
              <a:off x="2806725" y="4484100"/>
              <a:ext cx="608100" cy="608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496" name="Google Shape;496;p27"/>
          <p:cNvSpPr/>
          <p:nvPr/>
        </p:nvSpPr>
        <p:spPr>
          <a:xfrm>
            <a:off x="7469612" y="1435446"/>
            <a:ext cx="1459225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PQ: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497" name="Google Shape;497;p27"/>
          <p:cNvCxnSpPr/>
          <p:nvPr/>
        </p:nvCxnSpPr>
        <p:spPr>
          <a:xfrm>
            <a:off x="7526913" y="2089161"/>
            <a:ext cx="1390794" cy="0"/>
          </a:xfrm>
          <a:prstGeom prst="straightConnector1">
            <a:avLst/>
          </a:prstGeom>
          <a:noFill/>
          <a:ln w="38100" cap="flat" cmpd="sng">
            <a:solidFill>
              <a:srgbClr val="002B5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8" name="Google Shape;498;p27"/>
          <p:cNvSpPr/>
          <p:nvPr/>
        </p:nvSpPr>
        <p:spPr>
          <a:xfrm>
            <a:off x="7576171" y="4510168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5: (0, 3)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99" name="Google Shape;499;p27"/>
          <p:cNvSpPr/>
          <p:nvPr/>
        </p:nvSpPr>
        <p:spPr>
          <a:xfrm>
            <a:off x="7576171" y="5399963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6: (0, 1)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00" name="Google Shape;500;p27"/>
          <p:cNvSpPr/>
          <p:nvPr/>
        </p:nvSpPr>
        <p:spPr>
          <a:xfrm>
            <a:off x="7553085" y="2252197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1: (0, 2)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01" name="Google Shape;501;p27"/>
          <p:cNvSpPr/>
          <p:nvPr/>
        </p:nvSpPr>
        <p:spPr>
          <a:xfrm>
            <a:off x="7576171" y="3152134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3: (1, 4)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02" name="Google Shape;502;p27"/>
          <p:cNvSpPr/>
          <p:nvPr/>
        </p:nvSpPr>
        <p:spPr>
          <a:xfrm>
            <a:off x="7576171" y="4968244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5: (1, 2)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03" name="Google Shape;503;p27"/>
          <p:cNvSpPr/>
          <p:nvPr/>
        </p:nvSpPr>
        <p:spPr>
          <a:xfrm>
            <a:off x="7576171" y="4060192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5: (2, 3)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04" name="Google Shape;504;p27"/>
          <p:cNvSpPr/>
          <p:nvPr/>
        </p:nvSpPr>
        <p:spPr>
          <a:xfrm>
            <a:off x="7576171" y="2716344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2: (3, 5)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05" name="Google Shape;505;p27"/>
          <p:cNvSpPr/>
          <p:nvPr/>
        </p:nvSpPr>
        <p:spPr>
          <a:xfrm>
            <a:off x="7576171" y="3620342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4: (2, 5)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06" name="Google Shape;506;p27"/>
          <p:cNvSpPr/>
          <p:nvPr/>
        </p:nvSpPr>
        <p:spPr>
          <a:xfrm>
            <a:off x="7576171" y="5876290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6: (2, 4)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07" name="Google Shape;507;p27"/>
          <p:cNvSpPr/>
          <p:nvPr/>
        </p:nvSpPr>
        <p:spPr>
          <a:xfrm>
            <a:off x="7576171" y="6352615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6: (4, 5)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508" name="Google Shape;508;p27"/>
          <p:cNvCxnSpPr>
            <a:stCxn id="460" idx="4"/>
            <a:endCxn id="463" idx="0"/>
          </p:cNvCxnSpPr>
          <p:nvPr/>
        </p:nvCxnSpPr>
        <p:spPr>
          <a:xfrm>
            <a:off x="3406545" y="2040123"/>
            <a:ext cx="0" cy="1356082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9" name="Google Shape;509;p27"/>
          <p:cNvCxnSpPr>
            <a:stCxn id="462" idx="4"/>
            <a:endCxn id="465" idx="0"/>
          </p:cNvCxnSpPr>
          <p:nvPr/>
        </p:nvCxnSpPr>
        <p:spPr>
          <a:xfrm flipH="1">
            <a:off x="4863402" y="2989855"/>
            <a:ext cx="256869" cy="1712788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0" name="Google Shape;510;p27"/>
          <p:cNvCxnSpPr>
            <a:stCxn id="461" idx="4"/>
            <a:endCxn id="464" idx="0"/>
          </p:cNvCxnSpPr>
          <p:nvPr/>
        </p:nvCxnSpPr>
        <p:spPr>
          <a:xfrm>
            <a:off x="1640587" y="2989855"/>
            <a:ext cx="353071" cy="1712788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1" name="Google Shape;511;p27"/>
          <p:cNvCxnSpPr>
            <a:stCxn id="463" idx="5"/>
            <a:endCxn id="465" idx="1"/>
          </p:cNvCxnSpPr>
          <p:nvPr/>
        </p:nvCxnSpPr>
        <p:spPr>
          <a:xfrm>
            <a:off x="3643465" y="3968232"/>
            <a:ext cx="983175" cy="832427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2" name="Google Shape;512;p27"/>
          <p:cNvCxnSpPr>
            <a:stCxn id="461" idx="5"/>
            <a:endCxn id="463" idx="1"/>
          </p:cNvCxnSpPr>
          <p:nvPr/>
        </p:nvCxnSpPr>
        <p:spPr>
          <a:xfrm>
            <a:off x="1877506" y="2891719"/>
            <a:ext cx="1292278" cy="602666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3" name="Google Shape;513;p27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27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25963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8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Kruskal’s runtime</a:t>
            </a:r>
            <a:endParaRPr/>
          </a:p>
        </p:txBody>
      </p:sp>
      <p:sp>
        <p:nvSpPr>
          <p:cNvPr id="519" name="Google Shape;519;p28"/>
          <p:cNvSpPr txBox="1">
            <a:spLocks noGrp="1"/>
          </p:cNvSpPr>
          <p:nvPr>
            <p:ph type="body" idx="1"/>
          </p:nvPr>
        </p:nvSpPr>
        <p:spPr>
          <a:xfrm>
            <a:off x="689396" y="2766513"/>
            <a:ext cx="9068753" cy="2946882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Instead of building up the MST starting from a single vertex, we build it up using edges all over the graph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How do we efficiently implement cycle detection?</a:t>
            </a:r>
            <a:endParaRPr/>
          </a:p>
        </p:txBody>
      </p:sp>
      <p:sp>
        <p:nvSpPr>
          <p:cNvPr id="520" name="Google Shape;520;p28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28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63978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3A59FA-E4EC-42D5-86FF-231BB789CB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21ACF6-F352-450F-99DB-B9C9E62C7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Runtime: Take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9E251-28B8-4B80-ACDA-DB1C90E09A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29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F01EB-753A-4850-9136-381D90467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643" y="1787020"/>
            <a:ext cx="7628164" cy="508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42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Priority Queue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Definition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Operations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Heap implementation</a:t>
            </a:r>
          </a:p>
          <a:p>
            <a:r>
              <a:rPr lang="en-US" dirty="0">
                <a:latin typeface="Calibri" panose="020F0502020204030204" pitchFamily="34" charset="0"/>
              </a:rPr>
              <a:t>Heap Sort</a:t>
            </a:r>
          </a:p>
          <a:p>
            <a:pPr lvl="1"/>
            <a:r>
              <a:rPr lang="en-US" dirty="0" err="1">
                <a:latin typeface="Calibri" panose="020F0502020204030204" pitchFamily="34" charset="0"/>
              </a:rPr>
              <a:t>Heapify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308406" y="1475188"/>
            <a:ext cx="5517627" cy="517803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"/>
              <a:t>For a given graph G, can we determine whether or not two vertices are connected in G?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Can also be viewed as checking subset membership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Important for many practical applications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We will solve this problem using a </a:t>
            </a:r>
            <a:r>
              <a:rPr lang="en" i="1"/>
              <a:t>union/find</a:t>
            </a:r>
            <a:r>
              <a:rPr lang="en"/>
              <a:t> data structure</a:t>
            </a: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Dynamic connectivity problem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30</a:t>
            </a:fld>
            <a:endParaRPr kern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125552-68DA-4540-B35B-2B11D06E5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080" y="1475188"/>
            <a:ext cx="4372243" cy="291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6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504349" y="2773317"/>
            <a:ext cx="9068753" cy="446726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Have an </a:t>
            </a:r>
            <a:r>
              <a:rPr lang="en" i="1"/>
              <a:t>id</a:t>
            </a:r>
            <a:r>
              <a:rPr lang="en"/>
              <a:t> array simply store the component id for each item in the union/find structure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How do we determine if two vertices are connected?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How do we establish the connected components?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Add graph edges one at a time to UF data structure using </a:t>
            </a:r>
            <a:r>
              <a:rPr lang="en" i="1"/>
              <a:t>union</a:t>
            </a:r>
            <a:r>
              <a:rPr lang="en"/>
              <a:t> operations</a:t>
            </a:r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A simple approach</a:t>
            </a: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31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62393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Example</a:t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7264742" y="3089279"/>
            <a:ext cx="670107" cy="670107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" name="Google Shape;59;p11"/>
          <p:cNvSpPr/>
          <p:nvPr/>
        </p:nvSpPr>
        <p:spPr>
          <a:xfrm>
            <a:off x="4927826" y="4743250"/>
            <a:ext cx="670107" cy="670107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" name="Google Shape;60;p11"/>
          <p:cNvSpPr/>
          <p:nvPr/>
        </p:nvSpPr>
        <p:spPr>
          <a:xfrm>
            <a:off x="7264742" y="1435308"/>
            <a:ext cx="670107" cy="670107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" name="Google Shape;61;p11"/>
          <p:cNvSpPr/>
          <p:nvPr/>
        </p:nvSpPr>
        <p:spPr>
          <a:xfrm>
            <a:off x="4927826" y="3089279"/>
            <a:ext cx="670107" cy="670107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" name="Google Shape;62;p11"/>
          <p:cNvSpPr/>
          <p:nvPr/>
        </p:nvSpPr>
        <p:spPr>
          <a:xfrm>
            <a:off x="3013681" y="3089279"/>
            <a:ext cx="670107" cy="670107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" name="Google Shape;63;p11"/>
          <p:cNvSpPr/>
          <p:nvPr/>
        </p:nvSpPr>
        <p:spPr>
          <a:xfrm>
            <a:off x="4927826" y="1435308"/>
            <a:ext cx="670107" cy="670107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" name="Google Shape;64;p11"/>
          <p:cNvSpPr/>
          <p:nvPr/>
        </p:nvSpPr>
        <p:spPr>
          <a:xfrm>
            <a:off x="7264742" y="4743250"/>
            <a:ext cx="670107" cy="670107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9027035" y="3089279"/>
            <a:ext cx="670107" cy="670107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" name="Google Shape;66;p11"/>
          <p:cNvSpPr/>
          <p:nvPr/>
        </p:nvSpPr>
        <p:spPr>
          <a:xfrm>
            <a:off x="504349" y="1435308"/>
            <a:ext cx="1316741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U(2, 0)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7" name="Google Shape;67;p11"/>
          <p:cNvSpPr/>
          <p:nvPr/>
        </p:nvSpPr>
        <p:spPr>
          <a:xfrm>
            <a:off x="504349" y="2105415"/>
            <a:ext cx="1316741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U(</a:t>
            </a:r>
            <a:r>
              <a:rPr lang="en" sz="2424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7, </a:t>
            </a: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4)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8" name="Google Shape;68;p11"/>
          <p:cNvSpPr/>
          <p:nvPr/>
        </p:nvSpPr>
        <p:spPr>
          <a:xfrm>
            <a:off x="504349" y="2775521"/>
            <a:ext cx="1316741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U(</a:t>
            </a:r>
            <a:r>
              <a:rPr lang="en" sz="2424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2, </a:t>
            </a: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1)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9" name="Google Shape;69;p11"/>
          <p:cNvSpPr/>
          <p:nvPr/>
        </p:nvSpPr>
        <p:spPr>
          <a:xfrm>
            <a:off x="504349" y="3446372"/>
            <a:ext cx="1316741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U(</a:t>
            </a:r>
            <a:r>
              <a:rPr lang="en" sz="2424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2, </a:t>
            </a: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3)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0" name="Google Shape;70;p11"/>
          <p:cNvSpPr/>
          <p:nvPr/>
        </p:nvSpPr>
        <p:spPr>
          <a:xfrm>
            <a:off x="504349" y="4117222"/>
            <a:ext cx="1316741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U(</a:t>
            </a:r>
            <a:r>
              <a:rPr lang="en" sz="2424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5, </a:t>
            </a: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4)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1" name="Google Shape;71;p11"/>
          <p:cNvSpPr/>
          <p:nvPr/>
        </p:nvSpPr>
        <p:spPr>
          <a:xfrm>
            <a:off x="504349" y="4788072"/>
            <a:ext cx="1316741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U(5, 7)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2" name="Google Shape;72;p11"/>
          <p:cNvSpPr/>
          <p:nvPr/>
        </p:nvSpPr>
        <p:spPr>
          <a:xfrm>
            <a:off x="504349" y="5458922"/>
            <a:ext cx="1316741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U(</a:t>
            </a:r>
            <a:r>
              <a:rPr lang="en" sz="2424" kern="0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3, </a:t>
            </a: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6)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4266783" y="6457360"/>
            <a:ext cx="670107" cy="670107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4" name="Google Shape;74;p11"/>
          <p:cNvSpPr/>
          <p:nvPr/>
        </p:nvSpPr>
        <p:spPr>
          <a:xfrm>
            <a:off x="4936890" y="6457360"/>
            <a:ext cx="670107" cy="670107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5" name="Google Shape;75;p11"/>
          <p:cNvSpPr/>
          <p:nvPr/>
        </p:nvSpPr>
        <p:spPr>
          <a:xfrm>
            <a:off x="5606996" y="6457360"/>
            <a:ext cx="670107" cy="670107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6" name="Google Shape;76;p11"/>
          <p:cNvSpPr/>
          <p:nvPr/>
        </p:nvSpPr>
        <p:spPr>
          <a:xfrm>
            <a:off x="6277103" y="6457360"/>
            <a:ext cx="670107" cy="670107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7" name="Google Shape;77;p11"/>
          <p:cNvSpPr/>
          <p:nvPr/>
        </p:nvSpPr>
        <p:spPr>
          <a:xfrm>
            <a:off x="6947210" y="6457360"/>
            <a:ext cx="670107" cy="670107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4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8" name="Google Shape;78;p11"/>
          <p:cNvSpPr/>
          <p:nvPr/>
        </p:nvSpPr>
        <p:spPr>
          <a:xfrm>
            <a:off x="7617316" y="6457360"/>
            <a:ext cx="670107" cy="670107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8287422" y="6457360"/>
            <a:ext cx="670107" cy="670107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6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0" name="Google Shape;80;p11"/>
          <p:cNvSpPr/>
          <p:nvPr/>
        </p:nvSpPr>
        <p:spPr>
          <a:xfrm>
            <a:off x="4266783" y="5874255"/>
            <a:ext cx="670107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1" name="Google Shape;81;p11"/>
          <p:cNvSpPr/>
          <p:nvPr/>
        </p:nvSpPr>
        <p:spPr>
          <a:xfrm>
            <a:off x="4936890" y="5874255"/>
            <a:ext cx="670107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5606996" y="5874255"/>
            <a:ext cx="670107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3" name="Google Shape;83;p11"/>
          <p:cNvSpPr/>
          <p:nvPr/>
        </p:nvSpPr>
        <p:spPr>
          <a:xfrm>
            <a:off x="6277103" y="5874255"/>
            <a:ext cx="670107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4" name="Google Shape;84;p11"/>
          <p:cNvSpPr/>
          <p:nvPr/>
        </p:nvSpPr>
        <p:spPr>
          <a:xfrm>
            <a:off x="6947210" y="5874255"/>
            <a:ext cx="670107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4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5" name="Google Shape;85;p11"/>
          <p:cNvSpPr/>
          <p:nvPr/>
        </p:nvSpPr>
        <p:spPr>
          <a:xfrm>
            <a:off x="7617316" y="5874255"/>
            <a:ext cx="670107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6" name="Google Shape;86;p11"/>
          <p:cNvSpPr/>
          <p:nvPr/>
        </p:nvSpPr>
        <p:spPr>
          <a:xfrm>
            <a:off x="8287422" y="5874255"/>
            <a:ext cx="670107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6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2908248" y="6457360"/>
            <a:ext cx="1195414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ID: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5606996" y="6457360"/>
            <a:ext cx="670107" cy="670107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89" name="Google Shape;89;p11"/>
          <p:cNvCxnSpPr>
            <a:stCxn id="62" idx="6"/>
            <a:endCxn id="61" idx="2"/>
          </p:cNvCxnSpPr>
          <p:nvPr/>
        </p:nvCxnSpPr>
        <p:spPr>
          <a:xfrm>
            <a:off x="3683788" y="3424333"/>
            <a:ext cx="1244011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1"/>
          <p:cNvCxnSpPr>
            <a:stCxn id="60" idx="5"/>
            <a:endCxn id="65" idx="1"/>
          </p:cNvCxnSpPr>
          <p:nvPr/>
        </p:nvCxnSpPr>
        <p:spPr>
          <a:xfrm>
            <a:off x="7836713" y="2007281"/>
            <a:ext cx="1288310" cy="118020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Google Shape;91;p11"/>
          <p:cNvSpPr/>
          <p:nvPr/>
        </p:nvSpPr>
        <p:spPr>
          <a:xfrm>
            <a:off x="8957529" y="6457360"/>
            <a:ext cx="670107" cy="670107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7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92" name="Google Shape;92;p11"/>
          <p:cNvSpPr/>
          <p:nvPr/>
        </p:nvSpPr>
        <p:spPr>
          <a:xfrm>
            <a:off x="8957529" y="5874255"/>
            <a:ext cx="670107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7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93" name="Google Shape;93;p11"/>
          <p:cNvSpPr/>
          <p:nvPr/>
        </p:nvSpPr>
        <p:spPr>
          <a:xfrm>
            <a:off x="8957529" y="6457360"/>
            <a:ext cx="670107" cy="670107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4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94" name="Google Shape;94;p11"/>
          <p:cNvCxnSpPr>
            <a:stCxn id="63" idx="4"/>
            <a:endCxn id="61" idx="0"/>
          </p:cNvCxnSpPr>
          <p:nvPr/>
        </p:nvCxnSpPr>
        <p:spPr>
          <a:xfrm>
            <a:off x="5262879" y="2105416"/>
            <a:ext cx="0" cy="98383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" name="Google Shape;95;p11"/>
          <p:cNvGrpSpPr/>
          <p:nvPr/>
        </p:nvGrpSpPr>
        <p:grpSpPr>
          <a:xfrm>
            <a:off x="4269181" y="6457360"/>
            <a:ext cx="2007937" cy="670107"/>
            <a:chOff x="3873663" y="5857325"/>
            <a:chExt cx="1822138" cy="608100"/>
          </a:xfrm>
        </p:grpSpPr>
        <p:sp>
          <p:nvSpPr>
            <p:cNvPr id="96" name="Google Shape;96;p11"/>
            <p:cNvSpPr/>
            <p:nvPr/>
          </p:nvSpPr>
          <p:spPr>
            <a:xfrm>
              <a:off x="5087700" y="5857325"/>
              <a:ext cx="608100" cy="608100"/>
            </a:xfrm>
            <a:prstGeom prst="rect">
              <a:avLst/>
            </a:prstGeom>
            <a:solidFill>
              <a:srgbClr val="CCCCCC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3873663" y="5857325"/>
              <a:ext cx="608100" cy="608100"/>
            </a:xfrm>
            <a:prstGeom prst="rect">
              <a:avLst/>
            </a:prstGeom>
            <a:solidFill>
              <a:srgbClr val="CCCCCC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cxnSp>
        <p:nvCxnSpPr>
          <p:cNvPr id="98" name="Google Shape;98;p11"/>
          <p:cNvCxnSpPr>
            <a:stCxn id="59" idx="0"/>
            <a:endCxn id="61" idx="4"/>
          </p:cNvCxnSpPr>
          <p:nvPr/>
        </p:nvCxnSpPr>
        <p:spPr>
          <a:xfrm rot="10800000">
            <a:off x="5262879" y="3759413"/>
            <a:ext cx="0" cy="98383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" name="Google Shape;99;p11"/>
          <p:cNvGrpSpPr/>
          <p:nvPr/>
        </p:nvGrpSpPr>
        <p:grpSpPr>
          <a:xfrm>
            <a:off x="4266784" y="6457360"/>
            <a:ext cx="2010320" cy="670107"/>
            <a:chOff x="3871488" y="5857325"/>
            <a:chExt cx="1824300" cy="608100"/>
          </a:xfrm>
        </p:grpSpPr>
        <p:sp>
          <p:nvSpPr>
            <p:cNvPr id="100" name="Google Shape;100;p11"/>
            <p:cNvSpPr/>
            <p:nvPr/>
          </p:nvSpPr>
          <p:spPr>
            <a:xfrm>
              <a:off x="3871488" y="5857325"/>
              <a:ext cx="608100" cy="608100"/>
            </a:xfrm>
            <a:prstGeom prst="rect">
              <a:avLst/>
            </a:prstGeom>
            <a:solidFill>
              <a:srgbClr val="CCCCCC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4481763" y="5857325"/>
              <a:ext cx="608100" cy="608100"/>
            </a:xfrm>
            <a:prstGeom prst="rect">
              <a:avLst/>
            </a:prstGeom>
            <a:solidFill>
              <a:srgbClr val="CCCCCC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5087688" y="5857325"/>
              <a:ext cx="608100" cy="608100"/>
            </a:xfrm>
            <a:prstGeom prst="rect">
              <a:avLst/>
            </a:prstGeom>
            <a:solidFill>
              <a:srgbClr val="CCCCCC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103" name="Google Shape;103;p11"/>
          <p:cNvSpPr/>
          <p:nvPr/>
        </p:nvSpPr>
        <p:spPr>
          <a:xfrm>
            <a:off x="7617316" y="6457360"/>
            <a:ext cx="670107" cy="670107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4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104" name="Google Shape;104;p11"/>
          <p:cNvCxnSpPr>
            <a:stCxn id="60" idx="4"/>
            <a:endCxn id="58" idx="0"/>
          </p:cNvCxnSpPr>
          <p:nvPr/>
        </p:nvCxnSpPr>
        <p:spPr>
          <a:xfrm>
            <a:off x="7599795" y="2105416"/>
            <a:ext cx="0" cy="98383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1"/>
          <p:cNvCxnSpPr>
            <a:stCxn id="58" idx="6"/>
            <a:endCxn id="65" idx="2"/>
          </p:cNvCxnSpPr>
          <p:nvPr/>
        </p:nvCxnSpPr>
        <p:spPr>
          <a:xfrm>
            <a:off x="7934848" y="3424333"/>
            <a:ext cx="109227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1"/>
          <p:cNvCxnSpPr>
            <a:stCxn id="59" idx="6"/>
            <a:endCxn id="64" idx="2"/>
          </p:cNvCxnSpPr>
          <p:nvPr/>
        </p:nvCxnSpPr>
        <p:spPr>
          <a:xfrm>
            <a:off x="5597933" y="5078303"/>
            <a:ext cx="1666836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7" name="Google Shape;107;p11"/>
          <p:cNvGrpSpPr/>
          <p:nvPr/>
        </p:nvGrpSpPr>
        <p:grpSpPr>
          <a:xfrm>
            <a:off x="4266783" y="6457360"/>
            <a:ext cx="2680427" cy="670107"/>
            <a:chOff x="3871488" y="5857325"/>
            <a:chExt cx="2432400" cy="608100"/>
          </a:xfrm>
        </p:grpSpPr>
        <p:sp>
          <p:nvSpPr>
            <p:cNvPr id="108" name="Google Shape;108;p11"/>
            <p:cNvSpPr/>
            <p:nvPr/>
          </p:nvSpPr>
          <p:spPr>
            <a:xfrm>
              <a:off x="5695788" y="5857325"/>
              <a:ext cx="608100" cy="608100"/>
            </a:xfrm>
            <a:prstGeom prst="rect">
              <a:avLst/>
            </a:prstGeom>
            <a:solidFill>
              <a:srgbClr val="CCCCCC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6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5087688" y="5857325"/>
              <a:ext cx="608100" cy="608100"/>
            </a:xfrm>
            <a:prstGeom prst="rect">
              <a:avLst/>
            </a:prstGeom>
            <a:solidFill>
              <a:srgbClr val="CCCCCC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6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>
              <a:off x="4479588" y="5857325"/>
              <a:ext cx="608100" cy="608100"/>
            </a:xfrm>
            <a:prstGeom prst="rect">
              <a:avLst/>
            </a:prstGeom>
            <a:solidFill>
              <a:srgbClr val="CCCCCC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6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3871488" y="5857325"/>
              <a:ext cx="608100" cy="608100"/>
            </a:xfrm>
            <a:prstGeom prst="rect">
              <a:avLst/>
            </a:prstGeom>
            <a:solidFill>
              <a:srgbClr val="CCCCCC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6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112" name="Google Shape;112;p1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32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91344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 txBox="1">
            <a:spLocks noGrp="1"/>
          </p:cNvSpPr>
          <p:nvPr>
            <p:ph type="body" idx="1"/>
          </p:nvPr>
        </p:nvSpPr>
        <p:spPr>
          <a:xfrm>
            <a:off x="504349" y="2100601"/>
            <a:ext cx="4028462" cy="4604461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Runtime?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To find if two vertices are connected?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For a union operation?</a:t>
            </a:r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Analysis of our simple approach</a:t>
            </a:r>
            <a:endParaRPr/>
          </a:p>
        </p:txBody>
      </p:sp>
      <p:sp>
        <p:nvSpPr>
          <p:cNvPr id="119" name="Google Shape;119;p1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33</a:t>
            </a:fld>
            <a:endParaRPr kern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6A4129-6E9A-4D8B-A8B8-1B5BAEFF6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317" y="3431399"/>
            <a:ext cx="4909512" cy="327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7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>
            <a:spLocks noGrp="1"/>
          </p:cNvSpPr>
          <p:nvPr>
            <p:ph type="body" idx="1"/>
          </p:nvPr>
        </p:nvSpPr>
        <p:spPr>
          <a:xfrm>
            <a:off x="504349" y="2315863"/>
            <a:ext cx="9068753" cy="4925134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UF (int n)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void union(int p, int q)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int find (int p)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boolean connected (int p, int q)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int count()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Union Find API</a:t>
            </a:r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3811960" y="1519857"/>
            <a:ext cx="5225641" cy="590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defTabSz="1007641">
              <a:buClr>
                <a:srgbClr val="000000"/>
              </a:buClr>
            </a:pPr>
            <a:r>
              <a:rPr lang="en" sz="1983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Initialize with n items numbered 0 to n-1</a:t>
            </a:r>
            <a:endParaRPr sz="1983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127" name="Google Shape;127;p13"/>
          <p:cNvCxnSpPr>
            <a:stCxn id="126" idx="1"/>
          </p:cNvCxnSpPr>
          <p:nvPr/>
        </p:nvCxnSpPr>
        <p:spPr>
          <a:xfrm flipH="1">
            <a:off x="2585140" y="1814909"/>
            <a:ext cx="1226820" cy="697545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8" name="Google Shape;128;p13"/>
          <p:cNvSpPr txBox="1"/>
          <p:nvPr/>
        </p:nvSpPr>
        <p:spPr>
          <a:xfrm>
            <a:off x="6658342" y="2315863"/>
            <a:ext cx="2379258" cy="590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defTabSz="1007641">
              <a:buClr>
                <a:srgbClr val="000000"/>
              </a:buClr>
            </a:pPr>
            <a:r>
              <a:rPr lang="en" sz="1983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Connect p with q</a:t>
            </a:r>
            <a:endParaRPr sz="1983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129" name="Google Shape;129;p13"/>
          <p:cNvCxnSpPr>
            <a:stCxn id="128" idx="1"/>
          </p:cNvCxnSpPr>
          <p:nvPr/>
        </p:nvCxnSpPr>
        <p:spPr>
          <a:xfrm flipH="1">
            <a:off x="4448676" y="2610915"/>
            <a:ext cx="2209666" cy="688289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0" name="Google Shape;130;p13"/>
          <p:cNvSpPr txBox="1"/>
          <p:nvPr/>
        </p:nvSpPr>
        <p:spPr>
          <a:xfrm>
            <a:off x="6368524" y="3476455"/>
            <a:ext cx="3371360" cy="84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defTabSz="1007641">
              <a:buClr>
                <a:srgbClr val="000000"/>
              </a:buClr>
            </a:pPr>
            <a:r>
              <a:rPr lang="en" sz="1983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Return id of the connected component that p is in</a:t>
            </a:r>
            <a:endParaRPr sz="1983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131" name="Google Shape;131;p13"/>
          <p:cNvCxnSpPr>
            <a:stCxn id="130" idx="1"/>
          </p:cNvCxnSpPr>
          <p:nvPr/>
        </p:nvCxnSpPr>
        <p:spPr>
          <a:xfrm flipH="1">
            <a:off x="3418668" y="3898124"/>
            <a:ext cx="2949858" cy="150088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2" name="Google Shape;132;p13"/>
          <p:cNvSpPr txBox="1"/>
          <p:nvPr/>
        </p:nvSpPr>
        <p:spPr>
          <a:xfrm>
            <a:off x="6078818" y="5208280"/>
            <a:ext cx="3538308" cy="590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defTabSz="1007641">
              <a:buClr>
                <a:srgbClr val="000000"/>
              </a:buClr>
            </a:pPr>
            <a:r>
              <a:rPr lang="en" sz="1983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True if p and q are connected</a:t>
            </a:r>
            <a:endParaRPr sz="1983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133" name="Google Shape;133;p13"/>
          <p:cNvCxnSpPr>
            <a:stCxn id="132" idx="1"/>
          </p:cNvCxnSpPr>
          <p:nvPr/>
        </p:nvCxnSpPr>
        <p:spPr>
          <a:xfrm rot="10800000">
            <a:off x="4945224" y="4938023"/>
            <a:ext cx="1133594" cy="56531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4" name="Google Shape;134;p13"/>
          <p:cNvSpPr txBox="1"/>
          <p:nvPr/>
        </p:nvSpPr>
        <p:spPr>
          <a:xfrm>
            <a:off x="4673505" y="6453173"/>
            <a:ext cx="4223621" cy="590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defTabSz="1007641">
              <a:buClr>
                <a:srgbClr val="000000"/>
              </a:buClr>
            </a:pPr>
            <a:r>
              <a:rPr lang="en" sz="1983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Number of connected components</a:t>
            </a:r>
            <a:endParaRPr sz="1983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135" name="Google Shape;135;p13"/>
          <p:cNvCxnSpPr>
            <a:stCxn id="134" idx="1"/>
          </p:cNvCxnSpPr>
          <p:nvPr/>
        </p:nvCxnSpPr>
        <p:spPr>
          <a:xfrm rot="10800000">
            <a:off x="2688310" y="5630831"/>
            <a:ext cx="1985195" cy="1117395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6" name="Google Shape;136;p1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34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05494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None/>
            </a:pP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int count() {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count;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boolean connected(int p, int q) {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find(p) == find(q);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" name="Google Shape;142;p1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Covering the basics</a:t>
            </a:r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35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59002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UF(int n) {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count = n;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id = new int[n];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(int i = 0; i &lt; n; i++) { id[i] = i; }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sz="1102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int find(int p) { return id[p]; }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sz="1102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void union(int p, int q) {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int pID = find(p), qID = find(q);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if (pID == qID) return;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for(int i = 0; i &lt; id.length; i++)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if (id[i] == pID) id[i] = qID;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count--;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1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Implementing the Fast-Find approach</a:t>
            </a:r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36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81783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1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1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230029" y="1669095"/>
            <a:ext cx="3819457" cy="470958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With this knowledge of union/find, how, exactly can it be used as a part of Kruskal’s algorithm?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What is the runtime of Kruskal’s algorithm?</a:t>
            </a:r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Kruskal’s algorithm</a:t>
            </a:r>
            <a:r>
              <a:rPr lang="en" dirty="0"/>
              <a:t> Runtime: Take 2</a:t>
            </a:r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37</a:t>
            </a:fld>
            <a:endParaRPr kern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2DD79A-68D3-4DD5-9B31-A468089C2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808" y="2462348"/>
            <a:ext cx="5596642" cy="373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7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E3A4-9ACC-45F0-9109-92A2F1C1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4C43-9078-4C76-A016-C8AE45AE9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43814"/>
            <a:ext cx="10093116" cy="6565419"/>
          </a:xfrm>
        </p:spPr>
        <p:txBody>
          <a:bodyPr>
            <a:normAutofit/>
          </a:bodyPr>
          <a:lstStyle/>
          <a:p>
            <a:r>
              <a:rPr lang="en-US" dirty="0"/>
              <a:t>all the things with the heap</a:t>
            </a:r>
          </a:p>
          <a:p>
            <a:r>
              <a:rPr lang="en-US" dirty="0"/>
              <a:t>how do we define priority q's</a:t>
            </a:r>
          </a:p>
          <a:p>
            <a:r>
              <a:rPr lang="en-US" dirty="0"/>
              <a:t>Heap operations</a:t>
            </a:r>
          </a:p>
          <a:p>
            <a:pPr lvl="1"/>
            <a:r>
              <a:rPr lang="en-US" dirty="0"/>
              <a:t>heap removal</a:t>
            </a:r>
          </a:p>
          <a:p>
            <a:pPr lvl="1"/>
            <a:r>
              <a:rPr lang="en-US" dirty="0"/>
              <a:t>heaps runtimes</a:t>
            </a:r>
          </a:p>
          <a:p>
            <a:pPr lvl="1"/>
            <a:r>
              <a:rPr lang="en-US" dirty="0"/>
              <a:t>how to determine amortized runtime</a:t>
            </a:r>
          </a:p>
          <a:p>
            <a:r>
              <a:rPr lang="en-US" dirty="0"/>
              <a:t>Heap Implementation</a:t>
            </a:r>
          </a:p>
          <a:p>
            <a:pPr lvl="1"/>
            <a:r>
              <a:rPr lang="en-US" dirty="0"/>
              <a:t>sorting a heap in an array</a:t>
            </a:r>
          </a:p>
          <a:p>
            <a:pPr lvl="1"/>
            <a:r>
              <a:rPr lang="en-US" dirty="0"/>
              <a:t>the benefit of using an array to represent the heap</a:t>
            </a:r>
          </a:p>
          <a:p>
            <a:pPr lvl="1"/>
            <a:r>
              <a:rPr lang="en-US" dirty="0"/>
              <a:t>array memory allocation management for array implementation of heap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7DAB6-60C6-4D52-820A-55811E8B27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F592C-BB31-4195-BF5C-E5FC2BB55D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4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85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A3B5-B63B-491C-BCA6-669123EB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</a:t>
            </a:r>
            <a:r>
              <a:rPr lang="en-US" dirty="0" err="1"/>
              <a:t>RemoveMax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8A07D-2D9F-427A-848C-1D6BDEA0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99993-6E29-41CB-86A9-ABB58DE1770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3EA37-6B76-4B56-BDA7-9C6AB00980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781E82-1D91-4758-B771-22C60ED4E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52" y="1421555"/>
            <a:ext cx="7829944" cy="522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6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CAA4-E40B-47C7-B91A-554196EA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</a:t>
            </a:r>
            <a:r>
              <a:rPr lang="en-US" dirty="0" err="1"/>
              <a:t>RemoveMin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8C62D-0980-46A9-A385-A215B4515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4A7F3-1B76-4156-8922-92240E9F806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58128-043D-46A7-8747-E081112184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1ECBD0-7729-445A-B217-C846AB2B1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569" y="1293222"/>
            <a:ext cx="7761378" cy="517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17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B330-CB7F-464F-9459-FF792421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15D16-A214-4CE5-9FF5-9AB19824C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6B979-C0B0-431F-B0FE-341F6B5A739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3E330-1479-4CE0-8DC5-24F7685E68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F84A3F-87C5-4EEB-A308-A14E8B13F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5677"/>
            <a:ext cx="10077450" cy="171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55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6F34-0C1D-5445-B7E8-6546C42A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Muddiest points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842F3-3C19-C142-A1C8-F0116B6B7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  <a:p>
            <a:pPr lvl="1"/>
            <a:r>
              <a:rPr lang="en-US" dirty="0"/>
              <a:t>the purpose of the prim’s algorithm</a:t>
            </a:r>
          </a:p>
          <a:p>
            <a:pPr lvl="1"/>
            <a:r>
              <a:rPr lang="en-US" dirty="0"/>
              <a:t>heap in prims algorithm</a:t>
            </a:r>
          </a:p>
          <a:p>
            <a:pPr lvl="1"/>
            <a:r>
              <a:rPr lang="en-US" dirty="0"/>
              <a:t>What would we use the PQs for in Prim's algorithm? To keep track of the lows?</a:t>
            </a:r>
          </a:p>
          <a:p>
            <a:r>
              <a:rPr lang="en-US" dirty="0" err="1"/>
              <a:t>HeapSort</a:t>
            </a:r>
            <a:endParaRPr lang="en-US" dirty="0"/>
          </a:p>
          <a:p>
            <a:pPr lvl="1"/>
            <a:r>
              <a:rPr lang="en-US" dirty="0"/>
              <a:t>pseudocode for heap sort</a:t>
            </a:r>
          </a:p>
          <a:p>
            <a:pPr lvl="1"/>
            <a:r>
              <a:rPr lang="en-US" dirty="0" err="1"/>
              <a:t>heapifying</a:t>
            </a:r>
            <a:r>
              <a:rPr lang="en-US" dirty="0"/>
              <a:t> process and how it differs from heap sort</a:t>
            </a:r>
          </a:p>
          <a:p>
            <a:pPr lvl="1"/>
            <a:r>
              <a:rPr lang="en-US" dirty="0"/>
              <a:t>How do we mark an element outside of an array for a heap sort?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FF02E-3783-1A4D-BBD1-1D411CD6E8B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BD837-B0C7-1641-AB43-3BF30B81BB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419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9F99-A573-4A4A-BDDA-EF374A11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HeapSort</a:t>
            </a:r>
            <a:r>
              <a:rPr lang="en-US" dirty="0"/>
              <a:t> Pseudo-code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B2E99-FA03-4769-9296-14116A29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A2D79-91A4-4DE2-B44B-F0EB4FD9A40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66085-4FFF-4E2D-A872-C3CB1C94BE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9DBA03-CEE9-4237-85C7-5C987977D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65" y="1293223"/>
            <a:ext cx="8633149" cy="57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975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4956</TotalTime>
  <Words>2129</Words>
  <Application>Microsoft Macintosh PowerPoint</Application>
  <PresentationFormat>Custom</PresentationFormat>
  <Paragraphs>410</Paragraphs>
  <Slides>37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Arial</vt:lpstr>
      <vt:lpstr>Calibri</vt:lpstr>
      <vt:lpstr>Calibri Light</vt:lpstr>
      <vt:lpstr>Consolas</vt:lpstr>
      <vt:lpstr>Droid Sans</vt:lpstr>
      <vt:lpstr>Helvetica</vt:lpstr>
      <vt:lpstr>Times New Roman</vt:lpstr>
      <vt:lpstr>1_Office Theme</vt:lpstr>
      <vt:lpstr>Office Theme</vt:lpstr>
      <vt:lpstr>2_Office Theme</vt:lpstr>
      <vt:lpstr>1_Pitt_minimal</vt:lpstr>
      <vt:lpstr>2_Pitt_minimal</vt:lpstr>
      <vt:lpstr>Algorithms and Data Structures 2 CS 1501</vt:lpstr>
      <vt:lpstr>Announcements</vt:lpstr>
      <vt:lpstr>Last lecture …</vt:lpstr>
      <vt:lpstr>Muddiest points (1/2)</vt:lpstr>
      <vt:lpstr>Heap RemoveMax Example</vt:lpstr>
      <vt:lpstr>Heap RemoveMin Example</vt:lpstr>
      <vt:lpstr>Amortized Runtime</vt:lpstr>
      <vt:lpstr>Muddiest points (2/2)</vt:lpstr>
      <vt:lpstr>HeapSort Pseudo-code</vt:lpstr>
      <vt:lpstr>Heapify Example</vt:lpstr>
      <vt:lpstr>Heapify Example</vt:lpstr>
      <vt:lpstr>This Lecture</vt:lpstr>
      <vt:lpstr>Heap sort analysis</vt:lpstr>
      <vt:lpstr>Storing Objects in PQ</vt:lpstr>
      <vt:lpstr>Indirection</vt:lpstr>
      <vt:lpstr>Indirection example setup</vt:lpstr>
      <vt:lpstr>Indirection example</vt:lpstr>
      <vt:lpstr>Indexable PQ Example</vt:lpstr>
      <vt:lpstr>Prim’s MST: What about a faster way to pick the best edge?</vt:lpstr>
      <vt:lpstr>Prim's with a priority queue</vt:lpstr>
      <vt:lpstr>Runtime using a priority queue</vt:lpstr>
      <vt:lpstr>Do we really need to maintain e items in the PQ?</vt:lpstr>
      <vt:lpstr>Eager Prim’s Runtime</vt:lpstr>
      <vt:lpstr>Comparison of Prim’s implementations</vt:lpstr>
      <vt:lpstr>Eager vs. Lazy Prim’s</vt:lpstr>
      <vt:lpstr>Back to MSTs:  Another MST algorithm</vt:lpstr>
      <vt:lpstr>Kruskal's example</vt:lpstr>
      <vt:lpstr>Kruskal’s runtime</vt:lpstr>
      <vt:lpstr>Kruskal’s Runtime: Take 1</vt:lpstr>
      <vt:lpstr>Dynamic connectivity problem</vt:lpstr>
      <vt:lpstr>A simple approach</vt:lpstr>
      <vt:lpstr>Example</vt:lpstr>
      <vt:lpstr>Analysis of our simple approach</vt:lpstr>
      <vt:lpstr>Union Find API</vt:lpstr>
      <vt:lpstr>Covering the basics</vt:lpstr>
      <vt:lpstr>Implementing the Fast-Find approach</vt:lpstr>
      <vt:lpstr>Kruskal’s algorithm Runtime: Take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2021-09-01T05:46:08Z</dcterms:modified>
</cp:coreProperties>
</file>