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16"/>
  </p:notesMasterIdLst>
  <p:sldIdLst>
    <p:sldId id="405" r:id="rId4"/>
    <p:sldId id="496" r:id="rId5"/>
    <p:sldId id="498" r:id="rId6"/>
    <p:sldId id="499" r:id="rId7"/>
    <p:sldId id="1866" r:id="rId8"/>
    <p:sldId id="1863" r:id="rId9"/>
    <p:sldId id="1860" r:id="rId10"/>
    <p:sldId id="1861" r:id="rId11"/>
    <p:sldId id="1862" r:id="rId12"/>
    <p:sldId id="1864" r:id="rId13"/>
    <p:sldId id="1865" r:id="rId14"/>
    <p:sldId id="1867" r:id="rId15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D9395055-DE12-BC48-8F10-9F1A3F35F535}"/>
    <pc:docChg chg="custSel modSld">
      <pc:chgData name="Khattab, Sherif" userId="c83b1e15-36f3-4f46-aceb-05aac24c545e" providerId="ADAL" clId="{D9395055-DE12-BC48-8F10-9F1A3F35F535}" dt="2021-09-01T05:38:03.723" v="10" actId="478"/>
      <pc:docMkLst>
        <pc:docMk/>
      </pc:docMkLst>
      <pc:sldChg chg="delSp modSp mod">
        <pc:chgData name="Khattab, Sherif" userId="c83b1e15-36f3-4f46-aceb-05aac24c545e" providerId="ADAL" clId="{D9395055-DE12-BC48-8F10-9F1A3F35F535}" dt="2021-09-01T05:38:03.723" v="10" actId="478"/>
        <pc:sldMkLst>
          <pc:docMk/>
          <pc:sldMk cId="1894775455" sldId="405"/>
        </pc:sldMkLst>
        <pc:spChg chg="mod">
          <ac:chgData name="Khattab, Sherif" userId="c83b1e15-36f3-4f46-aceb-05aac24c545e" providerId="ADAL" clId="{D9395055-DE12-BC48-8F10-9F1A3F35F535}" dt="2021-09-01T05:37:56.576" v="8" actId="20577"/>
          <ac:spMkLst>
            <pc:docMk/>
            <pc:sldMk cId="1894775455" sldId="405"/>
            <ac:spMk id="3" creationId="{00000000-0000-0000-0000-000000000000}"/>
          </ac:spMkLst>
        </pc:spChg>
        <pc:spChg chg="del mod">
          <ac:chgData name="Khattab, Sherif" userId="c83b1e15-36f3-4f46-aceb-05aac24c545e" providerId="ADAL" clId="{D9395055-DE12-BC48-8F10-9F1A3F35F535}" dt="2021-09-01T05:38:03.723" v="10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1501-2214/handouts" TargetMode="External"/><Relationship Id="rId2" Type="http://schemas.openxmlformats.org/officeDocument/2006/relationships/hyperlink" Target="https://cs1501-2214.github.io/handouts/TreeADT/Slid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1F81-F0D4-4E8E-86E7-D8569D62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privateBuildTree</a:t>
            </a:r>
            <a:r>
              <a:rPr lang="en-US"/>
              <a:t> Special 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972C-0D0C-46D2-B4AE-D234C6DD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leftTree</a:t>
            </a:r>
            <a:r>
              <a:rPr lang="en-US"/>
              <a:t> == </a:t>
            </a:r>
            <a:r>
              <a:rPr lang="en-US" err="1"/>
              <a:t>rightTree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449C3-EFBA-41E4-BA83-E11417002F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8AB22-C540-46B1-B7B4-08E43D9987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D0001-CAB0-4E99-99A4-CB2BA5B5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84" y="3334139"/>
            <a:ext cx="4504245" cy="3003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BCD76-ABDF-4899-9CAE-1BEE8674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20" y="1940767"/>
            <a:ext cx="5196438" cy="34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2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70F7-21F8-415D-80C1-BCDCE2F3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privateBuildTree</a:t>
            </a:r>
            <a:r>
              <a:rPr lang="en-US"/>
              <a:t> Special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38CB-D4EE-4AB3-B701-A57D1107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leftTree</a:t>
            </a:r>
            <a:r>
              <a:rPr lang="en-US"/>
              <a:t> (or </a:t>
            </a:r>
            <a:r>
              <a:rPr lang="en-US" err="1"/>
              <a:t>rightTree</a:t>
            </a:r>
            <a:r>
              <a:rPr lang="en-US"/>
              <a:t> or both) ==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88A54-EA31-4CB0-ACB3-F53E67A761C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C3743-9F70-45C9-9356-F4D90593F4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47AE8-4A9F-4E4E-A9AE-6B18B38BE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1506263"/>
            <a:ext cx="8310854" cy="55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D00B-6A03-42AC-8115-1DE4BCAE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BinarySearchTree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FBB8-F703-4F3D-8677-1D27474D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A71EC-67F9-4EA5-BD77-58805CD4E6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A677B-C42A-476C-AB44-8FC5E1811D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246CB-983F-454C-B528-1724F990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985708"/>
            <a:ext cx="9156830" cy="61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2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Upcoming deadlines:</a:t>
            </a:r>
          </a:p>
          <a:p>
            <a:pPr lvl="1"/>
            <a:r>
              <a:rPr lang="en-US"/>
              <a:t>2/8: Homework 1, Homework 2, Lab 1</a:t>
            </a:r>
          </a:p>
          <a:p>
            <a:pPr lvl="1"/>
            <a:r>
              <a:rPr lang="en-US"/>
              <a:t>2/12: Homework 3</a:t>
            </a:r>
          </a:p>
          <a:p>
            <a:pPr lvl="1"/>
            <a:r>
              <a:rPr lang="en-US"/>
              <a:t>2/19: Assignment 1</a:t>
            </a:r>
          </a:p>
          <a:p>
            <a:pPr lvl="1"/>
            <a:r>
              <a:rPr lang="en-US"/>
              <a:t>Tophat questions are due one week after each lecture</a:t>
            </a:r>
          </a:p>
          <a:p>
            <a:r>
              <a:rPr lang="en-US"/>
              <a:t>String matching video available on Canvas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err="1"/>
              <a:t>TreeADT</a:t>
            </a:r>
            <a:r>
              <a:rPr lang="en-US"/>
              <a:t> Implementation</a:t>
            </a:r>
          </a:p>
          <a:p>
            <a:pPr lvl="1"/>
            <a:r>
              <a:rPr lang="en-US" err="1"/>
              <a:t>TreeInterface</a:t>
            </a:r>
            <a:r>
              <a:rPr lang="en-US"/>
              <a:t> and </a:t>
            </a:r>
            <a:r>
              <a:rPr lang="en-US" err="1"/>
              <a:t>BinaryTreeInterface</a:t>
            </a:r>
            <a:endParaRPr lang="en-US"/>
          </a:p>
          <a:p>
            <a:pPr lvl="1"/>
            <a:r>
              <a:rPr lang="en-US"/>
              <a:t>Linked Implementation</a:t>
            </a:r>
          </a:p>
          <a:p>
            <a:pPr lvl="2"/>
            <a:r>
              <a:rPr lang="en-US" err="1"/>
              <a:t>BinaryNode</a:t>
            </a:r>
            <a:endParaRPr lang="en-US"/>
          </a:p>
          <a:p>
            <a:pPr lvl="2"/>
            <a:r>
              <a:rPr lang="en-US" err="1"/>
              <a:t>BinaryTree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62500" lnSpcReduction="20000"/>
          </a:bodyPr>
          <a:lstStyle/>
          <a:p>
            <a:r>
              <a:rPr lang="en-US" err="1"/>
              <a:t>buildTree</a:t>
            </a:r>
            <a:endParaRPr lang="en-US"/>
          </a:p>
          <a:p>
            <a:pPr lvl="1"/>
            <a:r>
              <a:rPr lang="en-US"/>
              <a:t>this reference</a:t>
            </a:r>
          </a:p>
          <a:p>
            <a:pPr lvl="1"/>
            <a:r>
              <a:rPr lang="en-US"/>
              <a:t>Pointers</a:t>
            </a:r>
          </a:p>
          <a:p>
            <a:pPr lvl="1"/>
            <a:r>
              <a:rPr lang="en-US"/>
              <a:t>the cases we need to be aware of (cutting those links)</a:t>
            </a:r>
          </a:p>
          <a:p>
            <a:pPr lvl="1"/>
            <a:r>
              <a:rPr lang="en-US"/>
              <a:t>Checking if the left and right trees are the same</a:t>
            </a:r>
          </a:p>
          <a:p>
            <a:pPr lvl="1"/>
            <a:r>
              <a:rPr lang="en-US"/>
              <a:t>.equals subtrees</a:t>
            </a:r>
          </a:p>
          <a:p>
            <a:pPr lvl="1"/>
            <a:r>
              <a:rPr lang="en-US"/>
              <a:t>left sub tree right sub tree and root reference passing in object or address?</a:t>
            </a:r>
          </a:p>
          <a:p>
            <a:pPr lvl="1"/>
            <a:r>
              <a:rPr lang="en-US"/>
              <a:t>Say why not connect node to root node but binary node</a:t>
            </a:r>
          </a:p>
          <a:p>
            <a:pPr lvl="1"/>
            <a:r>
              <a:rPr lang="en-US"/>
              <a:t>when to point to a node and when to point to a tree</a:t>
            </a:r>
          </a:p>
          <a:p>
            <a:r>
              <a:rPr lang="en-US"/>
              <a:t>Understanding the logic of tree is not hard, but transferring the logic into code using recursion is very hard for me. </a:t>
            </a:r>
            <a:r>
              <a:rPr lang="en-US" err="1"/>
              <a:t>i</a:t>
            </a:r>
            <a:r>
              <a:rPr lang="en-US"/>
              <a:t> don’t know how to write recursive functions</a:t>
            </a:r>
          </a:p>
          <a:p>
            <a:pPr lvl="1"/>
            <a:r>
              <a:rPr lang="en-US" err="1"/>
              <a:t>getHeight</a:t>
            </a:r>
            <a:endParaRPr lang="en-US"/>
          </a:p>
          <a:p>
            <a:pPr lvl="1"/>
            <a:r>
              <a:rPr lang="en-US"/>
              <a:t>copy method</a:t>
            </a:r>
          </a:p>
          <a:p>
            <a:r>
              <a:rPr lang="en-US"/>
              <a:t>why would we use </a:t>
            </a:r>
            <a:r>
              <a:rPr lang="en-US" err="1"/>
              <a:t>binaryTree</a:t>
            </a:r>
            <a:r>
              <a:rPr lang="en-US"/>
              <a:t> if </a:t>
            </a:r>
            <a:r>
              <a:rPr lang="en-US" err="1"/>
              <a:t>binaryNode</a:t>
            </a:r>
            <a:r>
              <a:rPr lang="en-US"/>
              <a:t> is basically the same thing, </a:t>
            </a:r>
          </a:p>
          <a:p>
            <a:r>
              <a:rPr lang="en-US"/>
              <a:t>How we might edit one node of a tree?</a:t>
            </a:r>
          </a:p>
          <a:p>
            <a:r>
              <a:rPr lang="en-US"/>
              <a:t>Could use a quick refresher on templated classes &amp; implements</a:t>
            </a:r>
          </a:p>
          <a:p>
            <a:r>
              <a:rPr lang="en-US"/>
              <a:t>The data being connected to something beyond just the object containing it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F159-613A-48A2-8E13-719516EC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BinaryNode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B23B-EDF8-46F5-8C87-C49355EBF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A7A47-C50F-4E4F-B7C7-461AED7BF8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34EAA-08F0-4FED-B329-BC5EB922D6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7C68C-77D1-4458-907B-0AFFC59F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11" y="1398523"/>
            <a:ext cx="7707474" cy="51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0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03BB-0C2C-440E-97CB-D0AAD559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getHeight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173D-4BB3-4BE2-A40F-AD385CA2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384B6-425E-4E42-8136-8E9D223A5B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594F6-8FDD-4A86-BD3E-CBAEB641E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B8E0FC-8E9F-47F8-97F4-40484260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882048"/>
            <a:ext cx="9069744" cy="604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4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BinaryTree</a:t>
            </a:r>
            <a:r>
              <a:rPr lang="en-US"/>
              <a:t> (continued)</a:t>
            </a:r>
          </a:p>
          <a:p>
            <a:r>
              <a:rPr lang="en-US" err="1"/>
              <a:t>BinarySearchTree</a:t>
            </a:r>
            <a:endParaRPr lang="en-US"/>
          </a:p>
          <a:p>
            <a:pPr lvl="1"/>
            <a:r>
              <a:rPr lang="en-US" err="1"/>
              <a:t>SearchTreeInterface</a:t>
            </a:r>
            <a:endParaRPr lang="en-US"/>
          </a:p>
          <a:p>
            <a:pPr lvl="1"/>
            <a:r>
              <a:rPr lang="en-US" err="1"/>
              <a:t>BinarysearchTree</a:t>
            </a:r>
            <a:endParaRPr lang="en-US"/>
          </a:p>
          <a:p>
            <a:pPr lvl="1"/>
            <a:r>
              <a:rPr lang="en-US"/>
              <a:t>Run-time of search, add, and remove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DD74-EB95-47D3-9ED2-6D8DD55D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D1F4-E837-4F96-9F51-0E48E82E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Available online at:</a:t>
            </a:r>
          </a:p>
          <a:p>
            <a:pPr lvl="1"/>
            <a:r>
              <a:rPr lang="en-US">
                <a:hlinkClick r:id="rId2"/>
              </a:rPr>
              <a:t>https://cs1501-2214.github.io/handouts/TreeADT/Slides/</a:t>
            </a:r>
            <a:endParaRPr lang="en-US"/>
          </a:p>
          <a:p>
            <a:r>
              <a:rPr lang="en-US"/>
              <a:t>The slides are under the </a:t>
            </a:r>
            <a:r>
              <a:rPr lang="en-US" err="1"/>
              <a:t>TreeADT</a:t>
            </a:r>
            <a:r>
              <a:rPr lang="en-US"/>
              <a:t>/slides folder in the handout repository</a:t>
            </a:r>
          </a:p>
          <a:p>
            <a:pPr lvl="1"/>
            <a:r>
              <a:rPr lang="en-US">
                <a:hlinkClick r:id="rId3"/>
              </a:rPr>
              <a:t>https://github.com/cs1501-2214/handouts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3D596-6ED7-4EC0-BE08-962951836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5766F-85AB-4B60-A2E9-0EE94ED9DD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289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F164-3257-4902-AB0C-27EBB302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privateBuildTree</a:t>
            </a:r>
            <a:r>
              <a:rPr lang="en-US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5A643-0F01-4D69-B1E6-22232235B1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0970E-D51B-4070-9612-33EA59D4F1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2B7712-2FE5-4588-87C0-5CF42C1D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2" y="808187"/>
            <a:ext cx="9670582" cy="64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182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Macintosh PowerPoint</Application>
  <PresentationFormat>Custom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Times New Roman</vt:lpstr>
      <vt:lpstr>1_Office Theme</vt:lpstr>
      <vt:lpstr>Office Theme</vt:lpstr>
      <vt:lpstr>2_Office Theme</vt:lpstr>
      <vt:lpstr>Algorithms and Data Structures 2 CS 1501</vt:lpstr>
      <vt:lpstr>Announcements</vt:lpstr>
      <vt:lpstr>Last lecture …</vt:lpstr>
      <vt:lpstr>Muddiest points</vt:lpstr>
      <vt:lpstr>BinaryNode</vt:lpstr>
      <vt:lpstr>getHeight</vt:lpstr>
      <vt:lpstr>This Lecture</vt:lpstr>
      <vt:lpstr>Code Walkthrough</vt:lpstr>
      <vt:lpstr>privateBuildTree()</vt:lpstr>
      <vt:lpstr>privateBuildTree Special Case #1</vt:lpstr>
      <vt:lpstr>privateBuildTree Special Case #2</vt:lpstr>
      <vt:lpstr>BinarySearchTree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2021-09-01T05:38:05Z</dcterms:modified>
</cp:coreProperties>
</file>