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1" r:id="rId1"/>
    <p:sldMasterId id="2147483721" r:id="rId2"/>
  </p:sldMasterIdLst>
  <p:notesMasterIdLst>
    <p:notesMasterId r:id="rId24"/>
  </p:notesMasterIdLst>
  <p:sldIdLst>
    <p:sldId id="405" r:id="rId3"/>
    <p:sldId id="496" r:id="rId4"/>
    <p:sldId id="498" r:id="rId5"/>
    <p:sldId id="499" r:id="rId6"/>
    <p:sldId id="1862" r:id="rId7"/>
    <p:sldId id="1861" r:id="rId8"/>
    <p:sldId id="1863" r:id="rId9"/>
    <p:sldId id="1860" r:id="rId10"/>
    <p:sldId id="286" r:id="rId11"/>
    <p:sldId id="1864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1865" r:id="rId20"/>
    <p:sldId id="294" r:id="rId21"/>
    <p:sldId id="295" r:id="rId22"/>
    <p:sldId id="296" r:id="rId23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A8CC53-7401-7F43-AA72-7CC3F32A0D44}" v="1" dt="2021-09-01T05:46:16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8912"/>
  </p:normalViewPr>
  <p:slideViewPr>
    <p:cSldViewPr snapToGrid="0">
      <p:cViewPr varScale="1">
        <p:scale>
          <a:sx n="98" d="100"/>
          <a:sy n="98" d="100"/>
        </p:scale>
        <p:origin x="2208" y="208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54F986D8-41D8-3B42-8719-0F483F117E57}"/>
    <pc:docChg chg="custSel addSld delSld modSld delMainMaster">
      <pc:chgData name="Khattab, Sherif" userId="c83b1e15-36f3-4f46-aceb-05aac24c545e" providerId="ADAL" clId="{54F986D8-41D8-3B42-8719-0F483F117E57}" dt="2021-03-17T03:03:42.305" v="399" actId="6549"/>
      <pc:docMkLst>
        <pc:docMk/>
      </pc:docMkLst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349301207" sldId="25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749778597" sldId="25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1113072" sldId="26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233105404" sldId="26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8447587" sldId="26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111850741" sldId="26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781716069" sldId="26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76379693" sldId="26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071823284" sldId="26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55261078" sldId="26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01406084" sldId="26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47516844" sldId="26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476061750" sldId="27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57790902" sldId="27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18543134" sldId="27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91998312" sldId="27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133318755" sldId="27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11520778" sldId="27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3655457" sldId="27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53995854" sldId="27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11935394" sldId="27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064182818" sldId="28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76984094" sldId="28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94116939" sldId="28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5182169" sldId="28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2037418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1440920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52522334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196448180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9733662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51242989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82139312" sldId="29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71041330" sldId="29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2291377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825509799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8458805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91321432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8740281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009510567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80921927" sldId="29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7522358" sldId="29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36620482" sldId="29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60006426" sldId="296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38012098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44089221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598887398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433095069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32319976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25662715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5008061" sldId="30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876534842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508564980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08005592" sldId="30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09658518" sldId="301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26847928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166350125" sldId="30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0150140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019448516" sldId="30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65079199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231259612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113563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263628828" sldId="304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401192475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51108038" sldId="30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164319736" sldId="30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76225699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259635990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39788530" sldId="30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964485428" sldId="30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939769635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07544289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222995726" sldId="30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623938966" sldId="30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9714913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913441052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28672070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9382818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52642486" sldId="31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054944927" sldId="31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28612903" sldId="31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590028863" sldId="31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78281366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1783555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550773723" sldId="31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65173549" sldId="31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66432892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55993884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835532528" sldId="31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16937668" sldId="31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6639823" sldId="318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06958878" sldId="31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21323914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933686989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36978232" sldId="32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55696417" sldId="32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367466352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02125467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458808876" sldId="32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4003886971" sldId="32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67057207" sldId="32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75007199" sldId="32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7620265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713816456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2446433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28085501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82007087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10277558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973201184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90090520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074588450" sldId="35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308784029" sldId="35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7240708" sldId="35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556503250" sldId="35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0981857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150585913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74647697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805877829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252013" sldId="35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676855387" sldId="35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0012264" sldId="35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84669175" sldId="35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7456867" sldId="35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31613491" sldId="35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89402772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88983448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58041018" sldId="36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1042058" sldId="36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11193010" sldId="36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479681100" sldId="36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68692519" sldId="36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540294490" sldId="36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053954620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624323223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06730505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77013313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73571663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20444454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25873874" sldId="36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002343585" sldId="36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15223262" sldId="36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54F986D8-41D8-3B42-8719-0F483F117E57}" dt="2021-03-17T02:53:15.562" v="3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54F986D8-41D8-3B42-8719-0F483F117E57}" dt="2021-03-17T02:53:15.562" v="3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54F986D8-41D8-3B42-8719-0F483F117E57}" dt="2021-03-17T02:53:52.314" v="35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54F986D8-41D8-3B42-8719-0F483F117E57}" dt="2021-03-17T02:53:52.314" v="35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54F986D8-41D8-3B42-8719-0F483F117E57}" dt="2021-03-17T03:03:35.437" v="396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54F986D8-41D8-3B42-8719-0F483F117E57}" dt="2021-03-17T03:03:35.437" v="396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54F986D8-41D8-3B42-8719-0F483F117E57}" dt="2021-03-17T02:57:55.371" v="20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54F986D8-41D8-3B42-8719-0F483F117E57}" dt="2021-03-17T02:57:55.371" v="20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54F986D8-41D8-3B42-8719-0F483F117E57}" dt="2021-03-17T03:03:42.305" v="399" actId="6549"/>
        <pc:sldMkLst>
          <pc:docMk/>
          <pc:sldMk cId="294195459" sldId="1861"/>
        </pc:sldMkLst>
        <pc:spChg chg="mod">
          <ac:chgData name="Khattab, Sherif" userId="c83b1e15-36f3-4f46-aceb-05aac24c545e" providerId="ADAL" clId="{54F986D8-41D8-3B42-8719-0F483F117E57}" dt="2021-03-17T03:03:42.305" v="399" actId="6549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54F986D8-41D8-3B42-8719-0F483F117E57}" dt="2021-03-17T02:54:54.611" v="115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21575470" sldId="2147483715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3056266433" sldId="2147483716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847531850" sldId="2147483717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187276871" sldId="2147483718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20074391" sldId="2147483719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339986807" sldId="2147483720"/>
          </pc:sldLayoutMkLst>
        </pc:sldLayoutChg>
      </pc:sldMaster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Sherif Khattab" userId="c83b1e15-36f3-4f46-aceb-05aac24c545e" providerId="ADAL" clId="{2AD665B8-1C37-413B-9F2A-17C30EA6D6F5}"/>
    <pc:docChg chg="addSld modSld">
      <pc:chgData name="Sherif Khattab" userId="c83b1e15-36f3-4f46-aceb-05aac24c545e" providerId="ADAL" clId="{2AD665B8-1C37-413B-9F2A-17C30EA6D6F5}" dt="2021-03-04T14:02:27.670" v="47" actId="20577"/>
      <pc:docMkLst>
        <pc:docMk/>
      </pc:docMkLst>
      <pc:sldChg chg="modSp mod">
        <pc:chgData name="Sherif Khattab" userId="c83b1e15-36f3-4f46-aceb-05aac24c545e" providerId="ADAL" clId="{2AD665B8-1C37-413B-9F2A-17C30EA6D6F5}" dt="2021-03-04T14:02:20.099" v="4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2AD665B8-1C37-413B-9F2A-17C30EA6D6F5}" dt="2021-03-04T14:02:20.099" v="4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2AD665B8-1C37-413B-9F2A-17C30EA6D6F5}" dt="2021-03-04T14:02:27.670" v="47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2AD665B8-1C37-413B-9F2A-17C30EA6D6F5}" dt="2021-03-04T14:02:27.670" v="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2AD665B8-1C37-413B-9F2A-17C30EA6D6F5}" dt="2021-03-04T14:02:02.244" v="38" actId="1076"/>
        <pc:sldMkLst>
          <pc:docMk/>
          <pc:sldMk cId="988493758" sldId="1877"/>
        </pc:sldMkLst>
        <pc:spChg chg="mod">
          <ac:chgData name="Sherif Khattab" userId="c83b1e15-36f3-4f46-aceb-05aac24c545e" providerId="ADAL" clId="{2AD665B8-1C37-413B-9F2A-17C30EA6D6F5}" dt="2021-03-04T14:01:52.540" v="33" actId="20577"/>
          <ac:spMkLst>
            <pc:docMk/>
            <pc:sldMk cId="988493758" sldId="1877"/>
            <ac:spMk id="3" creationId="{8402797C-BA24-42F1-8D49-CC3A20066C2D}"/>
          </ac:spMkLst>
        </pc:spChg>
        <pc:picChg chg="add mod">
          <ac:chgData name="Sherif Khattab" userId="c83b1e15-36f3-4f46-aceb-05aac24c545e" providerId="ADAL" clId="{2AD665B8-1C37-413B-9F2A-17C30EA6D6F5}" dt="2021-03-04T14:02:02.244" v="38" actId="1076"/>
          <ac:picMkLst>
            <pc:docMk/>
            <pc:sldMk cId="988493758" sldId="1877"/>
            <ac:picMk id="7" creationId="{06C3B930-CCD2-486B-8284-461D0023F22E}"/>
          </ac:picMkLst>
        </pc:picChg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Khattab, Sherif" userId="c83b1e15-36f3-4f46-aceb-05aac24c545e" providerId="ADAL" clId="{AE7DD75C-C31F-684C-A328-CA74ECD6330A}"/>
    <pc:docChg chg="undo custSel addSld delSld modSld">
      <pc:chgData name="Khattab, Sherif" userId="c83b1e15-36f3-4f46-aceb-05aac24c545e" providerId="ADAL" clId="{AE7DD75C-C31F-684C-A328-CA74ECD6330A}" dt="2021-03-10T14:15:02.900" v="280"/>
      <pc:docMkLst>
        <pc:docMk/>
      </pc:docMkLst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68578012" sldId="258"/>
        </pc:sldMkLst>
      </pc:sldChg>
      <pc:sldChg chg="modSp add mod">
        <pc:chgData name="Khattab, Sherif" userId="c83b1e15-36f3-4f46-aceb-05aac24c545e" providerId="ADAL" clId="{AE7DD75C-C31F-684C-A328-CA74ECD6330A}" dt="2021-03-10T14:02:42.260" v="41" actId="122"/>
        <pc:sldMkLst>
          <pc:docMk/>
          <pc:sldMk cId="3349301207" sldId="258"/>
        </pc:sldMkLst>
        <pc:spChg chg="mod">
          <ac:chgData name="Khattab, Sherif" userId="c83b1e15-36f3-4f46-aceb-05aac24c545e" providerId="ADAL" clId="{AE7DD75C-C31F-684C-A328-CA74ECD6330A}" dt="2021-03-10T14:02:42.260" v="41" actId="122"/>
          <ac:spMkLst>
            <pc:docMk/>
            <pc:sldMk cId="3349301207" sldId="258"/>
            <ac:spMk id="43" creationId="{00000000-0000-0000-0000-000000000000}"/>
          </ac:spMkLst>
        </pc:spChg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749778597" sldId="25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78857801" sldId="25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1113072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03699817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77698464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23310540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8447587" sldId="26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135377471" sldId="26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111850741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55943597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02186821" sldId="26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781716069" sldId="26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919127577" sldId="26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76379693" sldId="26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617672674" sldId="26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071823284" sldId="26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882524191" sldId="26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55261078" sldId="26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811552222" sldId="26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701406084" sldId="26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641991849" sldId="26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47516844" sldId="26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497601909" sldId="27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476061750" sldId="27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246836476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57790902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18543134" sldId="27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00802790" sldId="27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91998312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772511961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90737872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133318755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11520778" sldId="27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417456909" sldId="27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3655457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772552625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33832143" sldId="27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53995854" sldId="27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21411538" sldId="27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11935394" sldId="27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27151516" sldId="27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18126329" sldId="28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62612646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064182818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76984094" sldId="281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02006805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989359202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3657541" sldId="28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94253927" sldId="28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7258789" sldId="28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381012079" sldId="283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31190512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91873000" sldId="28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94116939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33271441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549475221" sldId="28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5182169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304881813" sldId="28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505924664" sldId="28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35936430" sldId="28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71186739" sldId="28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65854543" sldId="28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391294920" sldId="287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56732566" sldId="288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520448114" sldId="28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34331292" sldId="290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783626647" sldId="29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237454185" sldId="29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38941203" sldId="29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731882681" sldId="294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1243642" sldId="29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22206788" sldId="29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56178792" sldId="297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3732319976" sldId="299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2876534842" sldId="300"/>
        </pc:sldMkLst>
      </pc:sldChg>
      <pc:sldChg chg="modSp mod">
        <pc:chgData name="Khattab, Sherif" userId="c83b1e15-36f3-4f46-aceb-05aac24c545e" providerId="ADAL" clId="{AE7DD75C-C31F-684C-A328-CA74ECD6330A}" dt="2021-03-10T13:51:36.036" v="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7DD75C-C31F-684C-A328-CA74ECD6330A}" dt="2021-03-10T13:51:36.036" v="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AE7DD75C-C31F-684C-A328-CA74ECD6330A}" dt="2021-03-10T13:59:54.797" v="1"/>
        <pc:sldMkLst>
          <pc:docMk/>
          <pc:sldMk cId="2374057061" sldId="498"/>
        </pc:sldMkLst>
        <pc:spChg chg="mod">
          <ac:chgData name="Khattab, Sherif" userId="c83b1e15-36f3-4f46-aceb-05aac24c545e" providerId="ADAL" clId="{AE7DD75C-C31F-684C-A328-CA74ECD6330A}" dt="2021-03-10T13:59:54.797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addAnim delAnim modAnim">
        <pc:chgData name="Khattab, Sherif" userId="c83b1e15-36f3-4f46-aceb-05aac24c545e" providerId="ADAL" clId="{AE7DD75C-C31F-684C-A328-CA74ECD6330A}" dt="2021-03-10T14:14:55.523" v="278"/>
        <pc:sldMkLst>
          <pc:docMk/>
          <pc:sldMk cId="2823856332" sldId="499"/>
        </pc:sldMkLst>
        <pc:spChg chg="mod">
          <ac:chgData name="Khattab, Sherif" userId="c83b1e15-36f3-4f46-aceb-05aac24c545e" providerId="ADAL" clId="{AE7DD75C-C31F-684C-A328-CA74ECD6330A}" dt="2021-03-10T14:09:55.787" v="270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AE7DD75C-C31F-684C-A328-CA74ECD6330A}" dt="2021-03-10T14:09:49.457" v="26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E7DD75C-C31F-684C-A328-CA74ECD6330A}" dt="2021-03-10T14:00:10.572" v="2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E7DD75C-C31F-684C-A328-CA74ECD6330A}" dt="2021-03-10T14:00:10.572" v="2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 modAnim">
        <pc:chgData name="Khattab, Sherif" userId="c83b1e15-36f3-4f46-aceb-05aac24c545e" providerId="ADAL" clId="{AE7DD75C-C31F-684C-A328-CA74ECD6330A}" dt="2021-03-10T14:15:02.900" v="280"/>
        <pc:sldMkLst>
          <pc:docMk/>
          <pc:sldMk cId="294195459" sldId="1861"/>
        </pc:sldMkLst>
        <pc:spChg chg="mod">
          <ac:chgData name="Khattab, Sherif" userId="c83b1e15-36f3-4f46-aceb-05aac24c545e" providerId="ADAL" clId="{AE7DD75C-C31F-684C-A328-CA74ECD6330A}" dt="2021-03-10T14:10:10.710" v="275" actId="20577"/>
          <ac:spMkLst>
            <pc:docMk/>
            <pc:sldMk cId="294195459" sldId="1861"/>
            <ac:spMk id="2" creationId="{16CB6F34-0C1D-5445-B7E8-6546C42A07E0}"/>
          </ac:spMkLst>
        </pc:spChg>
        <pc:spChg chg="mod">
          <ac:chgData name="Khattab, Sherif" userId="c83b1e15-36f3-4f46-aceb-05aac24c545e" providerId="ADAL" clId="{AE7DD75C-C31F-684C-A328-CA74ECD6330A}" dt="2021-03-10T14:10:03.174" v="272"/>
          <ac:spMkLst>
            <pc:docMk/>
            <pc:sldMk cId="294195459" sldId="1861"/>
            <ac:spMk id="3" creationId="{346842F3-3C19-C142-A1C8-F0116B6B7048}"/>
          </ac:spMkLst>
        </pc:spChg>
      </pc:sld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Sherif Khattab" userId="c83b1e15-36f3-4f46-aceb-05aac24c545e" providerId="ADAL" clId="{E95A5BF4-0977-4E9C-B52C-5C214A77EBED}"/>
    <pc:docChg chg="custSel addSld delSld modSld">
      <pc:chgData name="Sherif Khattab" userId="c83b1e15-36f3-4f46-aceb-05aac24c545e" providerId="ADAL" clId="{E95A5BF4-0977-4E9C-B52C-5C214A77EBED}" dt="2021-03-18T02:25:54.654" v="195" actId="1076"/>
      <pc:docMkLst>
        <pc:docMk/>
      </pc:docMkLst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638012098" sldId="297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801352572" sldId="298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568197445" sldId="299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508564980" sldId="300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1408005592" sldId="301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268479281" sldId="302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4231259612" sldId="303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41135639" sldId="304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1164319736" sldId="305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259635990" sldId="306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1639788530" sldId="307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2939769635" sldId="308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2623938966" sldId="309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913441052" sldId="310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1628672070" sldId="311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054944927" sldId="312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2590028863" sldId="313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817835554" sldId="314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550773723" sldId="315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866432892" sldId="316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416937668" sldId="317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406958878" sldId="318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933686989" sldId="319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236978232" sldId="320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1367466352" sldId="321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4003886971" sldId="322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875007199" sldId="323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1713816456" sldId="349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62446433" sldId="350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710277558" sldId="351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1973201184" sldId="352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308784029" sldId="353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1556503250" sldId="354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1150585913" sldId="355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2774647697" sldId="356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676855387" sldId="357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784669175" sldId="358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2731613491" sldId="359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788983448" sldId="360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1858041018" sldId="361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1411193010" sldId="362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1468692519" sldId="363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1053954620" sldId="364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2677013313" sldId="365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873571663" sldId="366"/>
        </pc:sldMkLst>
      </pc:sldChg>
      <pc:sldChg chg="modSp del">
        <pc:chgData name="Sherif Khattab" userId="c83b1e15-36f3-4f46-aceb-05aac24c545e" providerId="ADAL" clId="{E95A5BF4-0977-4E9C-B52C-5C214A77EBED}" dt="2021-03-18T02:24:40.467" v="191" actId="47"/>
        <pc:sldMkLst>
          <pc:docMk/>
          <pc:sldMk cId="4002343585" sldId="367"/>
        </pc:sldMkLst>
        <pc:spChg chg="mod">
          <ac:chgData name="Sherif Khattab" userId="c83b1e15-36f3-4f46-aceb-05aac24c545e" providerId="ADAL" clId="{E95A5BF4-0977-4E9C-B52C-5C214A77EBED}" dt="2021-03-18T02:22:39.299" v="123"/>
          <ac:spMkLst>
            <pc:docMk/>
            <pc:sldMk cId="4002343585" sldId="367"/>
            <ac:spMk id="372" creationId="{00000000-0000-0000-0000-000000000000}"/>
          </ac:spMkLst>
        </pc:spChg>
      </pc:sldChg>
      <pc:sldChg chg="modSp del">
        <pc:chgData name="Sherif Khattab" userId="c83b1e15-36f3-4f46-aceb-05aac24c545e" providerId="ADAL" clId="{E95A5BF4-0977-4E9C-B52C-5C214A77EBED}" dt="2021-03-18T02:24:40.467" v="191" actId="47"/>
        <pc:sldMkLst>
          <pc:docMk/>
          <pc:sldMk cId="2605533704" sldId="368"/>
        </pc:sldMkLst>
        <pc:spChg chg="mod">
          <ac:chgData name="Sherif Khattab" userId="c83b1e15-36f3-4f46-aceb-05aac24c545e" providerId="ADAL" clId="{E95A5BF4-0977-4E9C-B52C-5C214A77EBED}" dt="2021-03-18T02:22:39.299" v="123"/>
          <ac:spMkLst>
            <pc:docMk/>
            <pc:sldMk cId="2605533704" sldId="368"/>
            <ac:spMk id="402" creationId="{00000000-0000-0000-0000-000000000000}"/>
          </ac:spMkLst>
        </pc:spChg>
        <pc:spChg chg="mod">
          <ac:chgData name="Sherif Khattab" userId="c83b1e15-36f3-4f46-aceb-05aac24c545e" providerId="ADAL" clId="{E95A5BF4-0977-4E9C-B52C-5C214A77EBED}" dt="2021-03-18T02:22:39.299" v="123"/>
          <ac:spMkLst>
            <pc:docMk/>
            <pc:sldMk cId="2605533704" sldId="368"/>
            <ac:spMk id="407" creationId="{00000000-0000-0000-0000-000000000000}"/>
          </ac:spMkLst>
        </pc:spChg>
        <pc:spChg chg="mod">
          <ac:chgData name="Sherif Khattab" userId="c83b1e15-36f3-4f46-aceb-05aac24c545e" providerId="ADAL" clId="{E95A5BF4-0977-4E9C-B52C-5C214A77EBED}" dt="2021-03-18T02:22:39.299" v="123"/>
          <ac:spMkLst>
            <pc:docMk/>
            <pc:sldMk cId="2605533704" sldId="368"/>
            <ac:spMk id="414" creationId="{00000000-0000-0000-0000-000000000000}"/>
          </ac:spMkLst>
        </pc:spChg>
        <pc:spChg chg="mod">
          <ac:chgData name="Sherif Khattab" userId="c83b1e15-36f3-4f46-aceb-05aac24c545e" providerId="ADAL" clId="{E95A5BF4-0977-4E9C-B52C-5C214A77EBED}" dt="2021-03-18T02:22:39.299" v="123"/>
          <ac:spMkLst>
            <pc:docMk/>
            <pc:sldMk cId="2605533704" sldId="368"/>
            <ac:spMk id="421" creationId="{00000000-0000-0000-0000-000000000000}"/>
          </ac:spMkLst>
        </pc:spChg>
      </pc:sldChg>
      <pc:sldChg chg="modSp">
        <pc:chgData name="Sherif Khattab" userId="c83b1e15-36f3-4f46-aceb-05aac24c545e" providerId="ADAL" clId="{E95A5BF4-0977-4E9C-B52C-5C214A77EBED}" dt="2021-03-18T02:22:57.554" v="125"/>
        <pc:sldMkLst>
          <pc:docMk/>
          <pc:sldMk cId="1241308872" sldId="1860"/>
        </pc:sldMkLst>
        <pc:spChg chg="mod">
          <ac:chgData name="Sherif Khattab" userId="c83b1e15-36f3-4f46-aceb-05aac24c545e" providerId="ADAL" clId="{E95A5BF4-0977-4E9C-B52C-5C214A77EBED}" dt="2021-03-18T02:22:57.554" v="125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Sherif Khattab" userId="c83b1e15-36f3-4f46-aceb-05aac24c545e" providerId="ADAL" clId="{E95A5BF4-0977-4E9C-B52C-5C214A77EBED}" dt="2021-03-18T02:22:57.554" v="125"/>
          <ac:spMkLst>
            <pc:docMk/>
            <pc:sldMk cId="1241308872" sldId="1860"/>
            <ac:spMk id="3" creationId="{BDC81B29-68EF-D34F-B9F6-D9EC25476DFF}"/>
          </ac:spMkLst>
        </pc:spChg>
        <pc:spChg chg="mod">
          <ac:chgData name="Sherif Khattab" userId="c83b1e15-36f3-4f46-aceb-05aac24c545e" providerId="ADAL" clId="{E95A5BF4-0977-4E9C-B52C-5C214A77EBED}" dt="2021-03-18T02:22:57.554" v="125"/>
          <ac:spMkLst>
            <pc:docMk/>
            <pc:sldMk cId="1241308872" sldId="1860"/>
            <ac:spMk id="4" creationId="{C120C3AE-7085-4E4C-910F-0D1895BFDD1A}"/>
          </ac:spMkLst>
        </pc:spChg>
        <pc:spChg chg="mod">
          <ac:chgData name="Sherif Khattab" userId="c83b1e15-36f3-4f46-aceb-05aac24c545e" providerId="ADAL" clId="{E95A5BF4-0977-4E9C-B52C-5C214A77EBED}" dt="2021-03-18T02:22:57.554" v="125"/>
          <ac:spMkLst>
            <pc:docMk/>
            <pc:sldMk cId="1241308872" sldId="1860"/>
            <ac:spMk id="5" creationId="{575F679D-1AE3-DC4F-8881-2F85B371C831}"/>
          </ac:spMkLst>
        </pc:spChg>
      </pc:sldChg>
      <pc:sldChg chg="addSp modSp new mod">
        <pc:chgData name="Sherif Khattab" userId="c83b1e15-36f3-4f46-aceb-05aac24c545e" providerId="ADAL" clId="{E95A5BF4-0977-4E9C-B52C-5C214A77EBED}" dt="2021-03-18T02:18:56.678" v="33" actId="1076"/>
        <pc:sldMkLst>
          <pc:docMk/>
          <pc:sldMk cId="867595472" sldId="1862"/>
        </pc:sldMkLst>
        <pc:spChg chg="mod">
          <ac:chgData name="Sherif Khattab" userId="c83b1e15-36f3-4f46-aceb-05aac24c545e" providerId="ADAL" clId="{E95A5BF4-0977-4E9C-B52C-5C214A77EBED}" dt="2021-03-18T02:18:48.023" v="30" actId="20577"/>
          <ac:spMkLst>
            <pc:docMk/>
            <pc:sldMk cId="867595472" sldId="1862"/>
            <ac:spMk id="2" creationId="{2A417D5A-3BA5-4B04-B687-73C2453D5129}"/>
          </ac:spMkLst>
        </pc:spChg>
        <pc:picChg chg="add mod">
          <ac:chgData name="Sherif Khattab" userId="c83b1e15-36f3-4f46-aceb-05aac24c545e" providerId="ADAL" clId="{E95A5BF4-0977-4E9C-B52C-5C214A77EBED}" dt="2021-03-18T02:18:56.678" v="33" actId="1076"/>
          <ac:picMkLst>
            <pc:docMk/>
            <pc:sldMk cId="867595472" sldId="1862"/>
            <ac:picMk id="7" creationId="{9FBA03A5-B15D-4698-A3CA-3AC695DF689B}"/>
          </ac:picMkLst>
        </pc:picChg>
      </pc:sldChg>
      <pc:sldChg chg="addSp modSp new mod">
        <pc:chgData name="Sherif Khattab" userId="c83b1e15-36f3-4f46-aceb-05aac24c545e" providerId="ADAL" clId="{E95A5BF4-0977-4E9C-B52C-5C214A77EBED}" dt="2021-03-18T02:20:16.670" v="65" actId="1076"/>
        <pc:sldMkLst>
          <pc:docMk/>
          <pc:sldMk cId="508183610" sldId="1863"/>
        </pc:sldMkLst>
        <pc:spChg chg="mod">
          <ac:chgData name="Sherif Khattab" userId="c83b1e15-36f3-4f46-aceb-05aac24c545e" providerId="ADAL" clId="{E95A5BF4-0977-4E9C-B52C-5C214A77EBED}" dt="2021-03-18T02:20:06.915" v="62" actId="20577"/>
          <ac:spMkLst>
            <pc:docMk/>
            <pc:sldMk cId="508183610" sldId="1863"/>
            <ac:spMk id="2" creationId="{689F7996-133C-4546-ADF2-038043E4B312}"/>
          </ac:spMkLst>
        </pc:spChg>
        <pc:picChg chg="add mod">
          <ac:chgData name="Sherif Khattab" userId="c83b1e15-36f3-4f46-aceb-05aac24c545e" providerId="ADAL" clId="{E95A5BF4-0977-4E9C-B52C-5C214A77EBED}" dt="2021-03-18T02:20:16.670" v="65" actId="1076"/>
          <ac:picMkLst>
            <pc:docMk/>
            <pc:sldMk cId="508183610" sldId="1863"/>
            <ac:picMk id="7" creationId="{29D90E10-C87F-462B-A865-0833D3930B84}"/>
          </ac:picMkLst>
        </pc:picChg>
      </pc:sldChg>
      <pc:sldChg chg="addSp delSp modSp new mod">
        <pc:chgData name="Sherif Khattab" userId="c83b1e15-36f3-4f46-aceb-05aac24c545e" providerId="ADAL" clId="{E95A5BF4-0977-4E9C-B52C-5C214A77EBED}" dt="2021-03-18T02:21:24.386" v="122" actId="1076"/>
        <pc:sldMkLst>
          <pc:docMk/>
          <pc:sldMk cId="3144270689" sldId="1864"/>
        </pc:sldMkLst>
        <pc:spChg chg="mod">
          <ac:chgData name="Sherif Khattab" userId="c83b1e15-36f3-4f46-aceb-05aac24c545e" providerId="ADAL" clId="{E95A5BF4-0977-4E9C-B52C-5C214A77EBED}" dt="2021-03-18T02:21:01.885" v="117" actId="20577"/>
          <ac:spMkLst>
            <pc:docMk/>
            <pc:sldMk cId="3144270689" sldId="1864"/>
            <ac:spMk id="3" creationId="{ADAEE7E9-7237-4123-8780-CC950DA485EC}"/>
          </ac:spMkLst>
        </pc:spChg>
        <pc:picChg chg="add mod">
          <ac:chgData name="Sherif Khattab" userId="c83b1e15-36f3-4f46-aceb-05aac24c545e" providerId="ADAL" clId="{E95A5BF4-0977-4E9C-B52C-5C214A77EBED}" dt="2021-03-18T02:21:24.386" v="122" actId="1076"/>
          <ac:picMkLst>
            <pc:docMk/>
            <pc:sldMk cId="3144270689" sldId="1864"/>
            <ac:picMk id="7" creationId="{C52766C9-2BC3-4140-BCD3-362B3EBD136D}"/>
          </ac:picMkLst>
        </pc:picChg>
        <pc:inkChg chg="add del">
          <ac:chgData name="Sherif Khattab" userId="c83b1e15-36f3-4f46-aceb-05aac24c545e" providerId="ADAL" clId="{E95A5BF4-0977-4E9C-B52C-5C214A77EBED}" dt="2021-03-18T02:21:06.101" v="119"/>
          <ac:inkMkLst>
            <pc:docMk/>
            <pc:sldMk cId="3144270689" sldId="1864"/>
            <ac:inkMk id="5" creationId="{A7183A64-3684-438E-B41B-AD43FAC45617}"/>
          </ac:inkMkLst>
        </pc:inkChg>
      </pc:sldChg>
      <pc:sldChg chg="addSp delSp modSp new mod">
        <pc:chgData name="Sherif Khattab" userId="c83b1e15-36f3-4f46-aceb-05aac24c545e" providerId="ADAL" clId="{E95A5BF4-0977-4E9C-B52C-5C214A77EBED}" dt="2021-03-18T02:25:54.654" v="195" actId="1076"/>
        <pc:sldMkLst>
          <pc:docMk/>
          <pc:sldMk cId="3706306151" sldId="1865"/>
        </pc:sldMkLst>
        <pc:spChg chg="mod">
          <ac:chgData name="Sherif Khattab" userId="c83b1e15-36f3-4f46-aceb-05aac24c545e" providerId="ADAL" clId="{E95A5BF4-0977-4E9C-B52C-5C214A77EBED}" dt="2021-03-18T02:24:20.113" v="187" actId="27636"/>
          <ac:spMkLst>
            <pc:docMk/>
            <pc:sldMk cId="3706306151" sldId="1865"/>
            <ac:spMk id="3" creationId="{1EE9C3D7-5303-4504-9CEB-F16FC10826D3}"/>
          </ac:spMkLst>
        </pc:spChg>
        <pc:picChg chg="add del mod">
          <ac:chgData name="Sherif Khattab" userId="c83b1e15-36f3-4f46-aceb-05aac24c545e" providerId="ADAL" clId="{E95A5BF4-0977-4E9C-B52C-5C214A77EBED}" dt="2021-03-18T02:25:49.321" v="192" actId="478"/>
          <ac:picMkLst>
            <pc:docMk/>
            <pc:sldMk cId="3706306151" sldId="1865"/>
            <ac:picMk id="6" creationId="{397FED5E-BC3B-470E-8071-F96D7D2EF046}"/>
          </ac:picMkLst>
        </pc:picChg>
        <pc:picChg chg="add mod">
          <ac:chgData name="Sherif Khattab" userId="c83b1e15-36f3-4f46-aceb-05aac24c545e" providerId="ADAL" clId="{E95A5BF4-0977-4E9C-B52C-5C214A77EBED}" dt="2021-03-18T02:25:54.654" v="195" actId="1076"/>
          <ac:picMkLst>
            <pc:docMk/>
            <pc:sldMk cId="3706306151" sldId="1865"/>
            <ac:picMk id="8" creationId="{148A28BF-51F0-4464-B3C9-20A400BC36ED}"/>
          </ac:picMkLst>
        </pc:picChg>
      </pc:sldChg>
      <pc:sldMasterChg chg="delSldLayout">
        <pc:chgData name="Sherif Khattab" userId="c83b1e15-36f3-4f46-aceb-05aac24c545e" providerId="ADAL" clId="{E95A5BF4-0977-4E9C-B52C-5C214A77EBED}" dt="2021-03-18T02:24:40.467" v="191" actId="47"/>
        <pc:sldMasterMkLst>
          <pc:docMk/>
          <pc:sldMasterMk cId="2823043894" sldId="2147483711"/>
        </pc:sldMasterMkLst>
        <pc:sldLayoutChg chg="del">
          <pc:chgData name="Sherif Khattab" userId="c83b1e15-36f3-4f46-aceb-05aac24c545e" providerId="ADAL" clId="{E95A5BF4-0977-4E9C-B52C-5C214A77EBED}" dt="2021-03-18T02:24:40.467" v="191" actId="47"/>
          <pc:sldLayoutMkLst>
            <pc:docMk/>
            <pc:sldMasterMk cId="2823043894" sldId="2147483711"/>
            <pc:sldLayoutMk cId="3389582666" sldId="2147483737"/>
          </pc:sldLayoutMkLst>
        </pc:sldLayoutChg>
      </pc:sldMaster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Khattab, Sherif" userId="c83b1e15-36f3-4f46-aceb-05aac24c545e" providerId="ADAL" clId="{D3A8CC53-7401-7F43-AA72-7CC3F32A0D44}"/>
    <pc:docChg chg="modSld">
      <pc:chgData name="Khattab, Sherif" userId="c83b1e15-36f3-4f46-aceb-05aac24c545e" providerId="ADAL" clId="{D3A8CC53-7401-7F43-AA72-7CC3F32A0D44}" dt="2021-09-01T05:46:16.894" v="0"/>
      <pc:docMkLst>
        <pc:docMk/>
      </pc:docMkLst>
      <pc:sldChg chg="modSp">
        <pc:chgData name="Khattab, Sherif" userId="c83b1e15-36f3-4f46-aceb-05aac24c545e" providerId="ADAL" clId="{D3A8CC53-7401-7F43-AA72-7CC3F32A0D44}" dt="2021-09-01T05:46:16.894" v="0"/>
        <pc:sldMkLst>
          <pc:docMk/>
          <pc:sldMk cId="1894775455" sldId="405"/>
        </pc:sldMkLst>
        <pc:spChg chg="mod">
          <ac:chgData name="Khattab, Sherif" userId="c83b1e15-36f3-4f46-aceb-05aac24c545e" providerId="ADAL" clId="{D3A8CC53-7401-7F43-AA72-7CC3F32A0D44}" dt="2021-09-01T05:46:16.894" v="0"/>
          <ac:spMkLst>
            <pc:docMk/>
            <pc:sldMk cId="1894775455" sldId="405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805D2A8D-A775-E94A-BE78-514591ECBF92}"/>
    <pc:docChg chg="undo custSel addSld delSld modSld">
      <pc:chgData name="Khattab, Sherif" userId="c83b1e15-36f3-4f46-aceb-05aac24c545e" providerId="ADAL" clId="{805D2A8D-A775-E94A-BE78-514591ECBF92}" dt="2021-03-03T14:19:46.464" v="278" actId="20577"/>
      <pc:docMkLst>
        <pc:docMk/>
      </pc:docMkLst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43100911" sldId="27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43100911" sldId="278"/>
            <ac:spMk id="2" creationId="{1562C218-3CB0-6F40-B818-E2E46C79469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821614231" sldId="27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821614231" sldId="279"/>
            <ac:spMk id="2" creationId="{D0811AA4-AED8-6E4F-B78A-3C6CA239DDA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18126329" sldId="28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18126329" sldId="280"/>
            <ac:spMk id="2" creationId="{4D147D4A-6A94-C843-8266-4B8C38F42760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989359202" sldId="28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989359202" sldId="281"/>
            <ac:spMk id="2" creationId="{FB7A5388-BFA1-7946-B38C-2FB444B09CB6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3657541" sldId="28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3657541" sldId="282"/>
            <ac:spMk id="2" creationId="{CA63C201-F179-6C40-B2C5-950711000F5E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7258789" sldId="28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7258789" sldId="283"/>
            <ac:spMk id="2" creationId="{FEB45ADC-EEBA-A64D-9F30-3FE3EBEB3DAF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31190512" sldId="28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31190512" sldId="284"/>
            <ac:spMk id="2" creationId="{93407F9A-E819-BD42-81CA-16A2BBEC9179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549475221" sldId="28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549475221" sldId="285"/>
            <ac:spMk id="2" creationId="{C6027D03-DF63-B244-A39C-2C02B933295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304881813" sldId="28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304881813" sldId="286"/>
            <ac:spMk id="2" creationId="{AC7D3D52-61D0-EE42-ABA8-D1763B14D52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71186739" sldId="28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71186739" sldId="287"/>
            <ac:spMk id="2" creationId="{6970B4A1-569F-3F47-A2F4-ECFCC28DD93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56732566" sldId="28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56732566" sldId="288"/>
            <ac:spMk id="2" creationId="{8118E869-EC6A-3D40-89D4-7E9F71BD03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20448114" sldId="28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20448114" sldId="289"/>
            <ac:spMk id="2" creationId="{80712D52-4577-F14E-9982-AD36E879F57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34331292" sldId="29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34331292" sldId="290"/>
            <ac:spMk id="2" creationId="{2DA10742-A0F0-844D-89E8-4F871FEFFD28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783626647" sldId="29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83626647" sldId="291"/>
            <ac:spMk id="2" creationId="{FD3245B7-16FF-6443-97FD-2952652A27A4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237454185" sldId="29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237454185" sldId="292"/>
            <ac:spMk id="2" creationId="{FF6DF1C2-8890-6142-86A3-145CE8BB6FA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38941203" sldId="29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38941203" sldId="293"/>
            <ac:spMk id="2" creationId="{A81EF46E-C55C-F34E-9F40-9F52388CBF8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731882681" sldId="29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731882681" sldId="294"/>
            <ac:spMk id="2" creationId="{AEC9908A-A14D-E840-9074-5D05DEAC707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1243642" sldId="29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1243642" sldId="295"/>
            <ac:spMk id="2" creationId="{A2C3AC54-C168-E648-9785-69BA3F84E2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22206788" sldId="29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22206788" sldId="296"/>
            <ac:spMk id="2" creationId="{A190BAA4-2C1C-704C-AE3F-AF4180F034C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56178792" sldId="29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56178792" sldId="297"/>
            <ac:spMk id="2" creationId="{A983FCFA-EB88-7140-A90B-D1D1C737635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433095069" sldId="29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433095069" sldId="298"/>
            <ac:spMk id="2" creationId="{056B2C17-09C5-2343-AF1E-667C61E3C44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667448653" sldId="29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67448653" sldId="299"/>
            <ac:spMk id="2" creationId="{EEEC0DBE-8596-BB40-80A3-1C642A1B7535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89067327" sldId="30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89067327" sldId="300"/>
            <ac:spMk id="2" creationId="{AAA7B0A8-E6B5-7242-A6F5-C46F8E28A820}"/>
          </ac:spMkLst>
        </pc:spChg>
      </pc:sldChg>
      <pc:sldChg chg="modSp mod">
        <pc:chgData name="Khattab, Sherif" userId="c83b1e15-36f3-4f46-aceb-05aac24c545e" providerId="ADAL" clId="{805D2A8D-A775-E94A-BE78-514591ECBF92}" dt="2021-03-03T14:19:46.464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05D2A8D-A775-E94A-BE78-514591ECBF92}" dt="2021-03-03T14:19:46.464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05D2A8D-A775-E94A-BE78-514591ECBF92}" dt="2021-03-03T04:26:11.487" v="82"/>
        <pc:sldMkLst>
          <pc:docMk/>
          <pc:sldMk cId="2374057061" sldId="498"/>
        </pc:sldMkLst>
        <pc:spChg chg="mod">
          <ac:chgData name="Khattab, Sherif" userId="c83b1e15-36f3-4f46-aceb-05aac24c545e" providerId="ADAL" clId="{805D2A8D-A775-E94A-BE78-514591ECBF92}" dt="2021-03-03T04:26:11.487" v="8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05D2A8D-A775-E94A-BE78-514591ECBF92}" dt="2021-03-03T14:19:32.284" v="259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805D2A8D-A775-E94A-BE78-514591ECBF92}" dt="2021-03-03T14:19:32.284" v="25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805D2A8D-A775-E94A-BE78-514591ECBF92}" dt="2021-03-03T04:32:10.639" v="25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05D2A8D-A775-E94A-BE78-514591ECBF92}" dt="2021-03-03T04:26:31.432" v="93" actId="114"/>
        <pc:sldMkLst>
          <pc:docMk/>
          <pc:sldMk cId="1241308872" sldId="1860"/>
        </pc:sldMkLst>
        <pc:spChg chg="mod">
          <ac:chgData name="Khattab, Sherif" userId="c83b1e15-36f3-4f46-aceb-05aac24c545e" providerId="ADAL" clId="{805D2A8D-A775-E94A-BE78-514591ECBF92}" dt="2021-03-03T04:26:31.432" v="93" actId="114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805D2A8D-A775-E94A-BE78-514591ECBF92}" dt="2021-03-03T04:26:37.221" v="94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05D2A8D-A775-E94A-BE78-514591ECBF92}" dt="2021-03-03T04:26:38.093" v="96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805D2A8D-A775-E94A-BE78-514591ECBF92}" dt="2021-03-03T04:26:38.492" v="97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805D2A8D-A775-E94A-BE78-514591ECBF92}" dt="2021-03-03T04:26:38.814" v="9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805D2A8D-A775-E94A-BE78-514591ECBF92}" dt="2021-03-03T04:26:39.253" v="99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805D2A8D-A775-E94A-BE78-514591ECBF92}" dt="2021-03-03T04:26:40.291" v="101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805D2A8D-A775-E94A-BE78-514591ECBF92}" dt="2021-03-03T04:26:40.933" v="102" actId="2696"/>
        <pc:sldMkLst>
          <pc:docMk/>
          <pc:sldMk cId="422877061" sldId="1868"/>
        </pc:sldMkLst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496204835" sldId="186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96204835" sldId="1869"/>
            <ac:spMk id="2" creationId="{CB63DAB4-6DC2-6045-8E55-626698F6C2C1}"/>
          </ac:spMkLst>
        </pc:spChg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687974841" sldId="187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687974841" sldId="1870"/>
            <ac:spMk id="2" creationId="{DF4DF73F-E2B2-8841-B79B-360A2F072446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728089416" sldId="187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28089416" sldId="1871"/>
            <ac:spMk id="2" creationId="{A525DB47-9015-CD46-94EC-E3AAD2DAA39D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3657925594" sldId="187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57925594" sldId="1872"/>
            <ac:spMk id="2" creationId="{1A5A5A41-B04E-A746-A627-60E9C316B3C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94571508" sldId="187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94571508" sldId="1873"/>
            <ac:spMk id="2" creationId="{B939A5AB-2166-5B4A-85EF-23BC0ED2B3F1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477908616" sldId="187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77908616" sldId="1874"/>
            <ac:spMk id="2" creationId="{C4323E89-1D4F-A941-9938-70274436885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874707963" sldId="187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74707963" sldId="1875"/>
            <ac:spMk id="2" creationId="{0DB8BD6D-9DBE-6240-B6AA-264215060739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242669048" sldId="187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242669048" sldId="1876"/>
            <ac:spMk id="2" creationId="{3F978C84-9E45-ED4D-B297-87135D41EDE1}"/>
          </ac:spMkLst>
        </pc:spChg>
      </pc:sldChg>
      <pc:sldChg chg="del">
        <pc:chgData name="Khattab, Sherif" userId="c83b1e15-36f3-4f46-aceb-05aac24c545e" providerId="ADAL" clId="{805D2A8D-A775-E94A-BE78-514591ECBF92}" dt="2021-03-03T14:19:25.502" v="253" actId="2696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805D2A8D-A775-E94A-BE78-514591ECBF92}" dt="2021-03-03T14:19:23.649" v="252" actId="2696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805D2A8D-A775-E94A-BE78-514591ECBF92}" dt="2021-03-03T04:26:39.726" v="100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805D2A8D-A775-E94A-BE78-514591ECBF92}" dt="2021-03-03T04:26:37.678" v="95" actId="2696"/>
        <pc:sldMkLst>
          <pc:docMk/>
          <pc:sldMk cId="4145067663" sldId="1880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474068777" sldId="1881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69341335" sldId="1883"/>
        </pc:sldMkLst>
      </pc:sldChg>
    </pc:docChg>
  </pc:docChgLst>
  <pc:docChgLst>
    <pc:chgData name="Khattab, Sherif" userId="c83b1e15-36f3-4f46-aceb-05aac24c545e" providerId="ADAL" clId="{69FEAAB5-A0EE-354C-A3DB-8B14349CBC8D}"/>
    <pc:docChg chg="custSel addSld delSld modSld">
      <pc:chgData name="Khattab, Sherif" userId="c83b1e15-36f3-4f46-aceb-05aac24c545e" providerId="ADAL" clId="{69FEAAB5-A0EE-354C-A3DB-8B14349CBC8D}" dt="2021-03-08T17:08:57.273" v="456" actId="2696"/>
      <pc:docMkLst>
        <pc:docMk/>
      </pc:docMkLst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038690732" sldId="25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4114396763" sldId="25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548519257" sldId="26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182164892" sldId="261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148140160" sldId="262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9085927" sldId="263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17434728" sldId="264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900722422" sldId="265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01655546" sldId="266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7382172" sldId="267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6379280" sldId="26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5361259" sldId="26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943686169" sldId="27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473750578" sldId="2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543100911" sldId="278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821614231" sldId="279"/>
        </pc:sldMkLst>
      </pc:sldChg>
      <pc:sldChg chg="modSp mod modNotesTx">
        <pc:chgData name="Khattab, Sherif" userId="c83b1e15-36f3-4f46-aceb-05aac24c545e" providerId="ADAL" clId="{69FEAAB5-A0EE-354C-A3DB-8B14349CBC8D}" dt="2021-03-08T13:34:03.642" v="162" actId="20577"/>
        <pc:sldMkLst>
          <pc:docMk/>
          <pc:sldMk cId="1118126329" sldId="280"/>
        </pc:sldMkLst>
        <pc:spChg chg="mod">
          <ac:chgData name="Khattab, Sherif" userId="c83b1e15-36f3-4f46-aceb-05aac24c545e" providerId="ADAL" clId="{69FEAAB5-A0EE-354C-A3DB-8B14349CBC8D}" dt="2021-03-08T13:33:54.048" v="158" actId="404"/>
          <ac:spMkLst>
            <pc:docMk/>
            <pc:sldMk cId="1118126329" sldId="280"/>
            <ac:spMk id="256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22.473" v="166" actId="404"/>
        <pc:sldMkLst>
          <pc:docMk/>
          <pc:sldMk cId="403657541" sldId="282"/>
        </pc:sldMkLst>
        <pc:spChg chg="mod">
          <ac:chgData name="Khattab, Sherif" userId="c83b1e15-36f3-4f46-aceb-05aac24c545e" providerId="ADAL" clId="{69FEAAB5-A0EE-354C-A3DB-8B14349CBC8D}" dt="2021-03-08T13:34:22.473" v="166" actId="404"/>
          <ac:spMkLst>
            <pc:docMk/>
            <pc:sldMk cId="403657541" sldId="282"/>
            <ac:spMk id="273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43.384" v="168" actId="404"/>
        <pc:sldMkLst>
          <pc:docMk/>
          <pc:sldMk cId="334331292" sldId="290"/>
        </pc:sldMkLst>
        <pc:spChg chg="mod">
          <ac:chgData name="Khattab, Sherif" userId="c83b1e15-36f3-4f46-aceb-05aac24c545e" providerId="ADAL" clId="{69FEAAB5-A0EE-354C-A3DB-8B14349CBC8D}" dt="2021-03-08T13:34:43.384" v="168" actId="404"/>
          <ac:spMkLst>
            <pc:docMk/>
            <pc:sldMk cId="334331292" sldId="290"/>
            <ac:spMk id="462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1.502" v="171" actId="404"/>
        <pc:sldMkLst>
          <pc:docMk/>
          <pc:sldMk cId="783626647" sldId="291"/>
        </pc:sldMkLst>
        <pc:spChg chg="mod">
          <ac:chgData name="Khattab, Sherif" userId="c83b1e15-36f3-4f46-aceb-05aac24c545e" providerId="ADAL" clId="{69FEAAB5-A0EE-354C-A3DB-8B14349CBC8D}" dt="2021-03-08T13:34:51.502" v="171" actId="404"/>
          <ac:spMkLst>
            <pc:docMk/>
            <pc:sldMk cId="783626647" sldId="291"/>
            <ac:spMk id="469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9.574" v="173" actId="404"/>
        <pc:sldMkLst>
          <pc:docMk/>
          <pc:sldMk cId="2731882681" sldId="294"/>
        </pc:sldMkLst>
        <pc:spChg chg="mod">
          <ac:chgData name="Khattab, Sherif" userId="c83b1e15-36f3-4f46-aceb-05aac24c545e" providerId="ADAL" clId="{69FEAAB5-A0EE-354C-A3DB-8B14349CBC8D}" dt="2021-03-08T13:34:59.574" v="173" actId="404"/>
          <ac:spMkLst>
            <pc:docMk/>
            <pc:sldMk cId="2731882681" sldId="294"/>
            <ac:spMk id="490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5:06.079" v="175" actId="404"/>
        <pc:sldMkLst>
          <pc:docMk/>
          <pc:sldMk cId="281243642" sldId="295"/>
        </pc:sldMkLst>
        <pc:spChg chg="mod">
          <ac:chgData name="Khattab, Sherif" userId="c83b1e15-36f3-4f46-aceb-05aac24c545e" providerId="ADAL" clId="{69FEAAB5-A0EE-354C-A3DB-8B14349CBC8D}" dt="2021-03-08T13:35:06.079" v="175" actId="404"/>
          <ac:spMkLst>
            <pc:docMk/>
            <pc:sldMk cId="281243642" sldId="295"/>
            <ac:spMk id="497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6:12.729" v="178" actId="403"/>
        <pc:sldMkLst>
          <pc:docMk/>
          <pc:sldMk cId="3433095069" sldId="298"/>
        </pc:sldMkLst>
        <pc:spChg chg="mod">
          <ac:chgData name="Khattab, Sherif" userId="c83b1e15-36f3-4f46-aceb-05aac24c545e" providerId="ADAL" clId="{69FEAAB5-A0EE-354C-A3DB-8B14349CBC8D}" dt="2021-03-08T13:36:12.729" v="178" actId="403"/>
          <ac:spMkLst>
            <pc:docMk/>
            <pc:sldMk cId="3433095069" sldId="298"/>
            <ac:spMk id="519" creationId="{00000000-0000-0000-0000-000000000000}"/>
          </ac:spMkLst>
        </pc:spChg>
      </pc:sldChg>
      <pc:sldChg chg="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67448653" sldId="299"/>
        </pc:sldMkLst>
      </pc:sldChg>
      <pc:sldChg chg="modSp del mod">
        <pc:chgData name="Khattab, Sherif" userId="c83b1e15-36f3-4f46-aceb-05aac24c545e" providerId="ADAL" clId="{69FEAAB5-A0EE-354C-A3DB-8B14349CBC8D}" dt="2021-03-08T17:08:57.273" v="456" actId="2696"/>
        <pc:sldMkLst>
          <pc:docMk/>
          <pc:sldMk cId="89067327" sldId="300"/>
        </pc:sldMkLst>
        <pc:spChg chg="mod">
          <ac:chgData name="Khattab, Sherif" userId="c83b1e15-36f3-4f46-aceb-05aac24c545e" providerId="ADAL" clId="{69FEAAB5-A0EE-354C-A3DB-8B14349CBC8D}" dt="2021-03-08T13:36:20.852" v="179" actId="404"/>
          <ac:spMkLst>
            <pc:docMk/>
            <pc:sldMk cId="89067327" sldId="300"/>
            <ac:spMk id="533" creationId="{00000000-0000-0000-0000-000000000000}"/>
          </ac:spMkLst>
        </pc:spChg>
      </pc:sldChg>
      <pc:sldChg chg="delSp mod">
        <pc:chgData name="Khattab, Sherif" userId="c83b1e15-36f3-4f46-aceb-05aac24c545e" providerId="ADAL" clId="{69FEAAB5-A0EE-354C-A3DB-8B14349CBC8D}" dt="2021-03-08T13:34:10.708" v="163" actId="478"/>
        <pc:sldMkLst>
          <pc:docMk/>
          <pc:sldMk cId="1894775455" sldId="405"/>
        </pc:sldMkLst>
        <pc:spChg chg="del">
          <ac:chgData name="Khattab, Sherif" userId="c83b1e15-36f3-4f46-aceb-05aac24c545e" providerId="ADAL" clId="{69FEAAB5-A0EE-354C-A3DB-8B14349CBC8D}" dt="2021-03-08T13:34:10.708" v="163" actId="478"/>
          <ac:spMkLst>
            <pc:docMk/>
            <pc:sldMk cId="1894775455" sldId="405"/>
            <ac:spMk id="5" creationId="{76645EC5-A991-419C-860F-C4BB509A507B}"/>
          </ac:spMkLst>
        </pc:spChg>
      </pc:sldChg>
      <pc:sldChg chg="modSp mod">
        <pc:chgData name="Khattab, Sherif" userId="c83b1e15-36f3-4f46-aceb-05aac24c545e" providerId="ADAL" clId="{69FEAAB5-A0EE-354C-A3DB-8B14349CBC8D}" dt="2021-03-08T13:40:30.763" v="38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FEAAB5-A0EE-354C-A3DB-8B14349CBC8D}" dt="2021-03-08T13:40:30.763" v="38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69FEAAB5-A0EE-354C-A3DB-8B14349CBC8D}" dt="2021-03-08T13:33:16.265" v="109"/>
        <pc:sldMkLst>
          <pc:docMk/>
          <pc:sldMk cId="2374057061" sldId="498"/>
        </pc:sldMkLst>
        <pc:spChg chg="mod">
          <ac:chgData name="Khattab, Sherif" userId="c83b1e15-36f3-4f46-aceb-05aac24c545e" providerId="ADAL" clId="{69FEAAB5-A0EE-354C-A3DB-8B14349CBC8D}" dt="2021-03-08T13:33:16.265" v="109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69FEAAB5-A0EE-354C-A3DB-8B14349CBC8D}" dt="2021-03-08T13:42:12.799" v="454"/>
        <pc:sldMkLst>
          <pc:docMk/>
          <pc:sldMk cId="2823856332" sldId="499"/>
        </pc:sldMkLst>
        <pc:spChg chg="mod">
          <ac:chgData name="Khattab, Sherif" userId="c83b1e15-36f3-4f46-aceb-05aac24c545e" providerId="ADAL" clId="{69FEAAB5-A0EE-354C-A3DB-8B14349CBC8D}" dt="2021-03-08T13:41:57.824" v="45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69FEAAB5-A0EE-354C-A3DB-8B14349CBC8D}" dt="2021-03-08T17:08:38.111" v="45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69FEAAB5-A0EE-354C-A3DB-8B14349CBC8D}" dt="2021-03-08T17:08:38.111" v="45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3657925594" sldId="1872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94571508" sldId="1873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77908616" sldId="1874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874707963" sldId="1875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242669048" sldId="1876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988493758" sldId="1877"/>
        </pc:sldMkLst>
      </pc:sldChg>
    </pc:docChg>
  </pc:docChgLst>
  <pc:docChgLst>
    <pc:chgData name="Sherif Khattab" userId="c83b1e15-36f3-4f46-aceb-05aac24c545e" providerId="ADAL" clId="{B89D7EC5-2BC1-44E9-BCB3-5E75435B1298}"/>
    <pc:docChg chg="custSel addSld modSld">
      <pc:chgData name="Sherif Khattab" userId="c83b1e15-36f3-4f46-aceb-05aac24c545e" providerId="ADAL" clId="{B89D7EC5-2BC1-44E9-BCB3-5E75435B1298}" dt="2021-03-01T22:11:31.919" v="169" actId="1076"/>
      <pc:docMkLst>
        <pc:docMk/>
      </pc:docMkLst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9/1/21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da4aaa2a_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da4aaa2a_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167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b5816c4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b5816c4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Green verticies/red edges in 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21675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87a44ae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87a44ae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v vertices will be added to T, so we do the following v times: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Search through the neighbors of the next vertex to adjust the parent and best edge arrays as needed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Constant time to update parent/best edge arrays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Neighbor enumeration:</a:t>
            </a:r>
            <a:endParaRPr dirty="0">
              <a:solidFill>
                <a:schemeClr val="dk1"/>
              </a:solidFill>
            </a:endParaRPr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Matrix:</a:t>
            </a:r>
            <a:endParaRPr dirty="0">
              <a:solidFill>
                <a:schemeClr val="dk1"/>
              </a:solidFill>
            </a:endParaRPr>
          </a:p>
          <a:p>
            <a: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 err="1">
                <a:solidFill>
                  <a:schemeClr val="dk1"/>
                </a:solidFill>
              </a:rPr>
              <a:t>Θ</a:t>
            </a:r>
            <a:r>
              <a:rPr lang="en" dirty="0">
                <a:solidFill>
                  <a:schemeClr val="dk1"/>
                </a:solidFill>
              </a:rPr>
              <a:t>(v)</a:t>
            </a:r>
            <a:endParaRPr dirty="0">
              <a:solidFill>
                <a:schemeClr val="dk1"/>
              </a:solidFill>
            </a:endParaRPr>
          </a:p>
          <a:p>
            <a: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</a:rPr>
              <a:t>List:</a:t>
            </a:r>
            <a:endParaRPr dirty="0">
              <a:solidFill>
                <a:schemeClr val="dk1"/>
              </a:solidFill>
            </a:endParaRPr>
          </a:p>
          <a:p>
            <a: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 err="1">
                <a:solidFill>
                  <a:schemeClr val="dk1"/>
                </a:solidFill>
              </a:rPr>
              <a:t>Θ</a:t>
            </a:r>
            <a:r>
              <a:rPr lang="en" dirty="0">
                <a:solidFill>
                  <a:schemeClr val="dk1"/>
                </a:solidFill>
              </a:rPr>
              <a:t>(degree)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Search through the </a:t>
            </a:r>
            <a:r>
              <a:rPr lang="en" dirty="0" err="1">
                <a:solidFill>
                  <a:schemeClr val="dk1"/>
                </a:solidFill>
              </a:rPr>
              <a:t>best_edge</a:t>
            </a:r>
            <a:r>
              <a:rPr lang="en" dirty="0">
                <a:solidFill>
                  <a:schemeClr val="dk1"/>
                </a:solidFill>
              </a:rPr>
              <a:t> array to find the next addition to T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 err="1">
                <a:solidFill>
                  <a:schemeClr val="dk1"/>
                </a:solidFill>
              </a:rPr>
              <a:t>Θ</a:t>
            </a:r>
            <a:r>
              <a:rPr lang="en" dirty="0">
                <a:solidFill>
                  <a:schemeClr val="dk1"/>
                </a:solidFill>
              </a:rPr>
              <a:t>(v)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So, matrix:</a:t>
            </a:r>
            <a:endParaRPr dirty="0">
              <a:solidFill>
                <a:schemeClr val="dk1"/>
              </a:solidFill>
            </a:endParaRPr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We do v * 2 * </a:t>
            </a:r>
            <a:r>
              <a:rPr lang="en" dirty="0" err="1">
                <a:solidFill>
                  <a:schemeClr val="dk1"/>
                </a:solidFill>
              </a:rPr>
              <a:t>Θ</a:t>
            </a:r>
            <a:r>
              <a:rPr lang="en" dirty="0">
                <a:solidFill>
                  <a:schemeClr val="dk1"/>
                </a:solidFill>
              </a:rPr>
              <a:t>(v) work</a:t>
            </a:r>
            <a:endParaRPr dirty="0">
              <a:solidFill>
                <a:schemeClr val="dk1"/>
              </a:solidFill>
            </a:endParaRPr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 err="1">
                <a:solidFill>
                  <a:schemeClr val="dk1"/>
                </a:solidFill>
              </a:rPr>
              <a:t>Θ</a:t>
            </a:r>
            <a:r>
              <a:rPr lang="en" dirty="0">
                <a:solidFill>
                  <a:schemeClr val="dk1"/>
                </a:solidFill>
              </a:rPr>
              <a:t>(v</a:t>
            </a:r>
            <a:r>
              <a:rPr lang="en" baseline="30000" dirty="0">
                <a:solidFill>
                  <a:schemeClr val="dk1"/>
                </a:solidFill>
              </a:rPr>
              <a:t>2</a:t>
            </a:r>
            <a:r>
              <a:rPr lang="en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List:</a:t>
            </a:r>
            <a:endParaRPr dirty="0">
              <a:solidFill>
                <a:schemeClr val="dk1"/>
              </a:solidFill>
            </a:endParaRPr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We do v * </a:t>
            </a:r>
            <a:r>
              <a:rPr lang="en" dirty="0" err="1">
                <a:solidFill>
                  <a:schemeClr val="dk1"/>
                </a:solidFill>
              </a:rPr>
              <a:t>Θ</a:t>
            </a:r>
            <a:r>
              <a:rPr lang="en" dirty="0">
                <a:solidFill>
                  <a:schemeClr val="dk1"/>
                </a:solidFill>
              </a:rPr>
              <a:t>(v) * degree work</a:t>
            </a:r>
            <a:endParaRPr dirty="0">
              <a:solidFill>
                <a:schemeClr val="dk1"/>
              </a:solidFill>
            </a:endParaRPr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 err="1">
                <a:solidFill>
                  <a:schemeClr val="dk1"/>
                </a:solidFill>
              </a:rPr>
              <a:t>Θ</a:t>
            </a:r>
            <a:r>
              <a:rPr lang="en" dirty="0">
                <a:solidFill>
                  <a:schemeClr val="dk1"/>
                </a:solidFill>
              </a:rPr>
              <a:t>(v</a:t>
            </a:r>
            <a:r>
              <a:rPr lang="en" baseline="30000" dirty="0">
                <a:solidFill>
                  <a:schemeClr val="dk1"/>
                </a:solidFill>
              </a:rPr>
              <a:t>2</a:t>
            </a:r>
            <a:r>
              <a:rPr lang="en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18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c9f161c7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c9f161c7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type of a traversal do we do to define low() values?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post-order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we're mapping out where there are multiple paths between vertices with back edges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 a path 4 → 0 → 1 → 2, and 2 → 3 → 4 in this graph</a:t>
            </a: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what if we started at 3?  how would the result change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root of spanning tree would have 2 children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1582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c385fd78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c385fd78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does it matter if we add back edges that mirror spanning tree edges (e.g., 3 → 3, or 5 → 3)?</a:t>
            </a:r>
            <a:endParaRPr>
              <a:solidFill>
                <a:schemeClr val="dk1"/>
              </a:solidFill>
            </a:endParaRP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no, because we define low(w) must be less than </a:t>
            </a:r>
            <a:r>
              <a:rPr lang="en" b="1">
                <a:solidFill>
                  <a:schemeClr val="dk1"/>
                </a:solidFill>
              </a:rPr>
              <a:t>or equal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b="1">
                <a:solidFill>
                  <a:schemeClr val="dk1"/>
                </a:solidFill>
              </a:rPr>
              <a:t>to</a:t>
            </a:r>
            <a:r>
              <a:rPr lang="en">
                <a:solidFill>
                  <a:schemeClr val="dk1"/>
                </a:solidFill>
              </a:rPr>
              <a:t> num(v)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8663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c608d6f7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3c608d6f7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672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da4aaa2a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3da4aaa2a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Adjacency matrix:</a:t>
            </a:r>
            <a:endParaRPr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Instead of 1, store the edge weight for all edges that exist</a:t>
            </a:r>
            <a:endParaRPr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Adjacency list:</a:t>
            </a:r>
            <a:endParaRPr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a field to list verticies to store the weight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9325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da4aaa2a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da4aaa2a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834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da4aaa2a_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da4aaa2a_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881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b5816c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b5816c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Green verticies/red edges in 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 sure to highlight the set of edges that could possibly be used to bring a vertex into 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grey edges that connect two green vertices dont need to be considered, thing to come back to when we talk about implementation, should we try to remove them from consideration?  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really, no asymptotic improvement for parent and best edge implementation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 with eager prims, that would just be more updates to try and avoid unneccesary removals, but both have the same asymptotic cost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7030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da4aaa2a_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da4aaa2a_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naively what we did on the previous slide looking at the images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741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52799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1222346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837065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2253026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2360601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111129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480430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3488805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3219130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265369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21507851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4572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55548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84251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92192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327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105076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151518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426732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158766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365451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390835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339759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666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179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/>
              <a:t>Sherif </a:t>
            </a:r>
            <a:r>
              <a:rPr lang="en-GB" altLang="en-US" sz="4002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B31B96-7638-4FD3-BDB3-57CD68FEAF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AEE7E9-7237-4123-8780-CC950DA48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DFS to find articulation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40692-5E0A-4382-94AB-26FD4E5AE7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2766C9-2BC3-4140-BCD3-362B3EBD1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89" y="1286197"/>
            <a:ext cx="8065770" cy="537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70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8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If any (non-root) vertex v has some child w such that</a:t>
            </a:r>
            <a:br>
              <a:rPr lang="en"/>
            </a:br>
            <a:r>
              <a:rPr lang="en"/>
              <a:t>low(w) ≥ num(v), v is an articulation point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What about if we start at an articulation point?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If the root of the spanning tree has more than one child, it is an articulation point</a:t>
            </a:r>
            <a:endParaRPr/>
          </a:p>
        </p:txBody>
      </p:sp>
      <p:sp>
        <p:nvSpPr>
          <p:cNvPr id="550" name="Google Shape;550;p38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So where are the articulation points?</a:t>
            </a:r>
            <a:endParaRPr/>
          </a:p>
        </p:txBody>
      </p:sp>
      <p:sp>
        <p:nvSpPr>
          <p:cNvPr id="551" name="Google Shape;551;p38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11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56585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We define graphs as sets of vertices and edges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However, we’ll certainly want to be able to reason about bandwidth, distance, capacity, etc. of the real world things our graph represents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Whether a link is 1 gigabit or 10 megabit will drastically affect our analysis of traffic flowing through a network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Having a road between two cities that is a 1 lane country road is very different from having a 4 lane highway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If two airports are 2000 miles apart, the number of flights going in and out between them will be drastically different from airports 200 miles apart</a:t>
            </a: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-US" sz="2424" dirty="0"/>
              <a:t>W</a:t>
            </a:r>
            <a:r>
              <a:rPr lang="en" sz="2424" dirty="0"/>
              <a:t>e said spatial layouts of graphs were irrelevant</a:t>
            </a:r>
            <a:endParaRPr sz="2424" dirty="0"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12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42037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How do we store edge weights?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Adjacency matrix?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Adjacency list?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Do we need a whole new graph representation?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sz="2204"/>
              <a:t>How do weights affect finding spanning trees/shortest paths?</a:t>
            </a:r>
            <a:endParaRPr sz="2204"/>
          </a:p>
          <a:p>
            <a:pPr lvl="1">
              <a:lnSpc>
                <a:spcPct val="150000"/>
              </a:lnSpc>
            </a:pPr>
            <a:r>
              <a:rPr lang="en" sz="2424"/>
              <a:t>The weighted variants of these problems are called finding the </a:t>
            </a:r>
            <a:r>
              <a:rPr lang="en" sz="2424" i="1"/>
              <a:t>minimum spanning tree</a:t>
            </a:r>
            <a:r>
              <a:rPr lang="en" sz="2424"/>
              <a:t> and the </a:t>
            </a:r>
            <a:r>
              <a:rPr lang="en" sz="2424" i="1"/>
              <a:t>weighted shortest path</a:t>
            </a:r>
            <a:endParaRPr sz="2204" i="1"/>
          </a:p>
        </p:txBody>
      </p:sp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2645"/>
              <a:t>We can represent such information with edge weights</a:t>
            </a:r>
            <a:endParaRPr sz="2645"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13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419644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504349" y="2519204"/>
            <a:ext cx="9068753" cy="4721821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Graphs can potentially have multiple spanning trees</a:t>
            </a:r>
            <a:endParaRPr>
              <a:solidFill>
                <a:srgbClr val="002B5E"/>
              </a:solidFill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>
                <a:solidFill>
                  <a:srgbClr val="002B5E"/>
                </a:solidFill>
              </a:rPr>
              <a:t>MST is the spanning tree that has the minimum sum of the weights of its edges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Minimum spanning trees (MST)</a:t>
            </a: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14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80973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Initialize T  to contain the starting vertex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T will eventually become the MST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While there are vertices not in T: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Find minimum edge weight edge that connects a vertex in T to a vertex not yet in T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Add the edge with its vertex to T</a:t>
            </a:r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Prim’s algorithm</a:t>
            </a:r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15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37104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Prim’s algorithm</a:t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1683564" y="2996603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2942892" y="1834385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2942892" y="4203589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6362656" y="4203589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6362712" y="1834385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7723779" y="2996603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4703672" y="2996603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9" name="Google Shape;79;p13"/>
          <p:cNvCxnSpPr>
            <a:stCxn id="72" idx="7"/>
            <a:endCxn id="73" idx="3"/>
          </p:cNvCxnSpPr>
          <p:nvPr/>
        </p:nvCxnSpPr>
        <p:spPr>
          <a:xfrm rot="10800000" flipH="1">
            <a:off x="2255536" y="2406449"/>
            <a:ext cx="785483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3"/>
          <p:cNvCxnSpPr>
            <a:stCxn id="72" idx="5"/>
            <a:endCxn id="74" idx="1"/>
          </p:cNvCxnSpPr>
          <p:nvPr/>
        </p:nvCxnSpPr>
        <p:spPr>
          <a:xfrm>
            <a:off x="2255536" y="3568576"/>
            <a:ext cx="785483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13"/>
          <p:cNvCxnSpPr>
            <a:stCxn id="73" idx="5"/>
            <a:endCxn id="78" idx="1"/>
          </p:cNvCxnSpPr>
          <p:nvPr/>
        </p:nvCxnSpPr>
        <p:spPr>
          <a:xfrm>
            <a:off x="3514865" y="2406358"/>
            <a:ext cx="1286988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3"/>
          <p:cNvCxnSpPr>
            <a:stCxn id="74" idx="7"/>
            <a:endCxn id="78" idx="3"/>
          </p:cNvCxnSpPr>
          <p:nvPr/>
        </p:nvCxnSpPr>
        <p:spPr>
          <a:xfrm rot="10800000" flipH="1">
            <a:off x="3514865" y="3568474"/>
            <a:ext cx="1286988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3"/>
          <p:cNvCxnSpPr>
            <a:stCxn id="78" idx="7"/>
            <a:endCxn id="76" idx="3"/>
          </p:cNvCxnSpPr>
          <p:nvPr/>
        </p:nvCxnSpPr>
        <p:spPr>
          <a:xfrm rot="10800000" flipH="1">
            <a:off x="5275643" y="2406449"/>
            <a:ext cx="1185167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3"/>
          <p:cNvCxnSpPr>
            <a:stCxn id="78" idx="5"/>
            <a:endCxn id="75" idx="1"/>
          </p:cNvCxnSpPr>
          <p:nvPr/>
        </p:nvCxnSpPr>
        <p:spPr>
          <a:xfrm>
            <a:off x="5275643" y="3568576"/>
            <a:ext cx="1185167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3"/>
          <p:cNvCxnSpPr>
            <a:stCxn id="76" idx="5"/>
            <a:endCxn id="77" idx="1"/>
          </p:cNvCxnSpPr>
          <p:nvPr/>
        </p:nvCxnSpPr>
        <p:spPr>
          <a:xfrm>
            <a:off x="6934684" y="2406358"/>
            <a:ext cx="887304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3"/>
          <p:cNvCxnSpPr>
            <a:stCxn id="75" idx="7"/>
            <a:endCxn id="77" idx="3"/>
          </p:cNvCxnSpPr>
          <p:nvPr/>
        </p:nvCxnSpPr>
        <p:spPr>
          <a:xfrm rot="10800000" flipH="1">
            <a:off x="6934629" y="3568474"/>
            <a:ext cx="887304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13"/>
          <p:cNvCxnSpPr>
            <a:stCxn id="73" idx="6"/>
            <a:endCxn id="76" idx="2"/>
          </p:cNvCxnSpPr>
          <p:nvPr/>
        </p:nvCxnSpPr>
        <p:spPr>
          <a:xfrm>
            <a:off x="3612999" y="2169439"/>
            <a:ext cx="274985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>
            <a:stCxn id="74" idx="6"/>
            <a:endCxn id="75" idx="2"/>
          </p:cNvCxnSpPr>
          <p:nvPr/>
        </p:nvCxnSpPr>
        <p:spPr>
          <a:xfrm>
            <a:off x="3612999" y="4538642"/>
            <a:ext cx="274952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13"/>
          <p:cNvSpPr/>
          <p:nvPr/>
        </p:nvSpPr>
        <p:spPr>
          <a:xfrm>
            <a:off x="2178926" y="2169439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2178926" y="3752250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3638454" y="2590032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5681117" y="3446207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4703672" y="4422357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4645984" y="1609584"/>
            <a:ext cx="785483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5681117" y="2590032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3682340" y="3446193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7230483" y="2279691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7194256" y="3752250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9" name="Google Shape;99;p13"/>
          <p:cNvCxnSpPr>
            <a:stCxn id="73" idx="4"/>
            <a:endCxn id="74" idx="0"/>
          </p:cNvCxnSpPr>
          <p:nvPr/>
        </p:nvCxnSpPr>
        <p:spPr>
          <a:xfrm>
            <a:off x="3277946" y="2504493"/>
            <a:ext cx="0" cy="169923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3"/>
          <p:cNvCxnSpPr>
            <a:stCxn id="76" idx="4"/>
            <a:endCxn id="75" idx="0"/>
          </p:cNvCxnSpPr>
          <p:nvPr/>
        </p:nvCxnSpPr>
        <p:spPr>
          <a:xfrm>
            <a:off x="6697765" y="2504493"/>
            <a:ext cx="0" cy="169923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3"/>
          <p:cNvSpPr/>
          <p:nvPr/>
        </p:nvSpPr>
        <p:spPr>
          <a:xfrm>
            <a:off x="2772776" y="2960844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6560377" y="2960844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1683564" y="2996603"/>
            <a:ext cx="670107" cy="670107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04" name="Google Shape;104;p13"/>
          <p:cNvGrpSpPr/>
          <p:nvPr/>
        </p:nvGrpSpPr>
        <p:grpSpPr>
          <a:xfrm>
            <a:off x="2255537" y="1834387"/>
            <a:ext cx="1357463" cy="1260352"/>
            <a:chOff x="2046346" y="1662125"/>
            <a:chExt cx="1231854" cy="1143729"/>
          </a:xfrm>
        </p:grpSpPr>
        <p:cxnSp>
          <p:nvCxnSpPr>
            <p:cNvPr id="105" name="Google Shape;105;p13"/>
            <p:cNvCxnSpPr>
              <a:stCxn id="103" idx="7"/>
              <a:endCxn id="73" idx="3"/>
            </p:cNvCxnSpPr>
            <p:nvPr/>
          </p:nvCxnSpPr>
          <p:spPr>
            <a:xfrm rot="10800000" flipH="1">
              <a:off x="2046346" y="2181254"/>
              <a:ext cx="712800" cy="6246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6" name="Google Shape;106;p13"/>
            <p:cNvSpPr/>
            <p:nvPr/>
          </p:nvSpPr>
          <p:spPr>
            <a:xfrm>
              <a:off x="2670100" y="1662125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07" name="Google Shape;107;p13"/>
          <p:cNvGrpSpPr/>
          <p:nvPr/>
        </p:nvGrpSpPr>
        <p:grpSpPr>
          <a:xfrm>
            <a:off x="2255545" y="3568474"/>
            <a:ext cx="1357454" cy="1305221"/>
            <a:chOff x="2046354" y="3235754"/>
            <a:chExt cx="1231846" cy="1184446"/>
          </a:xfrm>
        </p:grpSpPr>
        <p:sp>
          <p:nvSpPr>
            <p:cNvPr id="108" name="Google Shape;108;p13"/>
            <p:cNvSpPr/>
            <p:nvPr/>
          </p:nvSpPr>
          <p:spPr>
            <a:xfrm>
              <a:off x="2670100" y="38121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9" name="Google Shape;109;p13"/>
            <p:cNvCxnSpPr>
              <a:endCxn id="108" idx="1"/>
            </p:cNvCxnSpPr>
            <p:nvPr/>
          </p:nvCxnSpPr>
          <p:spPr>
            <a:xfrm>
              <a:off x="2046354" y="3235754"/>
              <a:ext cx="712800" cy="6654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0" name="Google Shape;110;p13"/>
          <p:cNvGrpSpPr/>
          <p:nvPr/>
        </p:nvGrpSpPr>
        <p:grpSpPr>
          <a:xfrm>
            <a:off x="3514865" y="2996604"/>
            <a:ext cx="1858900" cy="1305120"/>
            <a:chOff x="3189146" y="2716800"/>
            <a:chExt cx="1686892" cy="1184354"/>
          </a:xfrm>
        </p:grpSpPr>
        <p:sp>
          <p:nvSpPr>
            <p:cNvPr id="111" name="Google Shape;111;p13"/>
            <p:cNvSpPr/>
            <p:nvPr/>
          </p:nvSpPr>
          <p:spPr>
            <a:xfrm>
              <a:off x="4267938" y="27168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2" name="Google Shape;112;p13"/>
            <p:cNvCxnSpPr>
              <a:stCxn id="108" idx="7"/>
              <a:endCxn id="78" idx="3"/>
            </p:cNvCxnSpPr>
            <p:nvPr/>
          </p:nvCxnSpPr>
          <p:spPr>
            <a:xfrm rot="10800000" flipH="1">
              <a:off x="3189146" y="3235754"/>
              <a:ext cx="1167900" cy="6654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3" name="Google Shape;113;p13"/>
          <p:cNvGrpSpPr/>
          <p:nvPr/>
        </p:nvGrpSpPr>
        <p:grpSpPr>
          <a:xfrm>
            <a:off x="3613000" y="4203589"/>
            <a:ext cx="3419764" cy="670107"/>
            <a:chOff x="3278200" y="3812100"/>
            <a:chExt cx="3103325" cy="608100"/>
          </a:xfrm>
        </p:grpSpPr>
        <p:sp>
          <p:nvSpPr>
            <p:cNvPr id="114" name="Google Shape;114;p13"/>
            <p:cNvSpPr/>
            <p:nvPr/>
          </p:nvSpPr>
          <p:spPr>
            <a:xfrm>
              <a:off x="5773425" y="38121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5" name="Google Shape;115;p13"/>
            <p:cNvCxnSpPr>
              <a:stCxn id="108" idx="6"/>
              <a:endCxn id="75" idx="2"/>
            </p:cNvCxnSpPr>
            <p:nvPr/>
          </p:nvCxnSpPr>
          <p:spPr>
            <a:xfrm>
              <a:off x="3278200" y="4116150"/>
              <a:ext cx="2495100" cy="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6" name="Google Shape;116;p13"/>
          <p:cNvGrpSpPr/>
          <p:nvPr/>
        </p:nvGrpSpPr>
        <p:grpSpPr>
          <a:xfrm>
            <a:off x="6934629" y="2996604"/>
            <a:ext cx="1459257" cy="1305120"/>
            <a:chOff x="6292471" y="2716800"/>
            <a:chExt cx="1324229" cy="1184354"/>
          </a:xfrm>
        </p:grpSpPr>
        <p:sp>
          <p:nvSpPr>
            <p:cNvPr id="117" name="Google Shape;117;p13"/>
            <p:cNvSpPr/>
            <p:nvPr/>
          </p:nvSpPr>
          <p:spPr>
            <a:xfrm>
              <a:off x="7008600" y="27168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8" name="Google Shape;118;p13"/>
            <p:cNvCxnSpPr>
              <a:stCxn id="75" idx="7"/>
              <a:endCxn id="77" idx="3"/>
            </p:cNvCxnSpPr>
            <p:nvPr/>
          </p:nvCxnSpPr>
          <p:spPr>
            <a:xfrm rot="10800000" flipH="1">
              <a:off x="6292471" y="3235754"/>
              <a:ext cx="805200" cy="6654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9" name="Google Shape;119;p13"/>
          <p:cNvGrpSpPr/>
          <p:nvPr/>
        </p:nvGrpSpPr>
        <p:grpSpPr>
          <a:xfrm>
            <a:off x="6362656" y="1834387"/>
            <a:ext cx="670107" cy="2369341"/>
            <a:chOff x="5773425" y="1662125"/>
            <a:chExt cx="608100" cy="2150100"/>
          </a:xfrm>
        </p:grpSpPr>
        <p:sp>
          <p:nvSpPr>
            <p:cNvPr id="120" name="Google Shape;120;p13"/>
            <p:cNvSpPr/>
            <p:nvPr/>
          </p:nvSpPr>
          <p:spPr>
            <a:xfrm>
              <a:off x="5773425" y="1662125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21" name="Google Shape;121;p13"/>
            <p:cNvCxnSpPr>
              <a:stCxn id="76" idx="4"/>
              <a:endCxn id="75" idx="0"/>
            </p:cNvCxnSpPr>
            <p:nvPr/>
          </p:nvCxnSpPr>
          <p:spPr>
            <a:xfrm>
              <a:off x="6077525" y="2270225"/>
              <a:ext cx="0" cy="15420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2" name="Google Shape;122;p1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16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82550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r>
              <a:rPr lang="en"/>
              <a:t>At each step, check all possible edges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For a complete graph:</a:t>
            </a:r>
            <a:endParaRPr/>
          </a:p>
          <a:p>
            <a:pPr lvl="1"/>
            <a:r>
              <a:rPr lang="en"/>
              <a:t>First iteration:</a:t>
            </a:r>
            <a:endParaRPr/>
          </a:p>
          <a:p>
            <a:pPr lvl="2"/>
            <a:r>
              <a:rPr lang="en"/>
              <a:t>v - 1 possible edges</a:t>
            </a:r>
            <a:endParaRPr/>
          </a:p>
          <a:p>
            <a:pPr lvl="1"/>
            <a:r>
              <a:rPr lang="en"/>
              <a:t>Next iteration:</a:t>
            </a:r>
            <a:endParaRPr/>
          </a:p>
          <a:p>
            <a:pPr lvl="2"/>
            <a:r>
              <a:rPr lang="en"/>
              <a:t>2(v - 2) possibilities</a:t>
            </a:r>
            <a:endParaRPr/>
          </a:p>
          <a:p>
            <a:pPr lvl="3"/>
            <a:r>
              <a:rPr lang="en"/>
              <a:t>Each vertex in T shared v-1 edges with other vertices, but the edges they shared with each other already in T</a:t>
            </a:r>
            <a:endParaRPr/>
          </a:p>
          <a:p>
            <a:pPr lvl="1"/>
            <a:r>
              <a:rPr lang="en"/>
              <a:t>Next:</a:t>
            </a:r>
            <a:endParaRPr/>
          </a:p>
          <a:p>
            <a:pPr lvl="2"/>
            <a:r>
              <a:rPr lang="en"/>
              <a:t>3(v - 3) possibilities</a:t>
            </a:r>
            <a:endParaRPr/>
          </a:p>
          <a:p>
            <a:pPr lvl="1"/>
            <a:r>
              <a:rPr lang="en"/>
              <a:t>…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Runtime:</a:t>
            </a:r>
            <a:endParaRPr/>
          </a:p>
          <a:p>
            <a:pPr lvl="1"/>
            <a:r>
              <a:rPr lang="en"/>
              <a:t>Σ</a:t>
            </a:r>
            <a:r>
              <a:rPr lang="en" baseline="-25000"/>
              <a:t>i = 1 to v </a:t>
            </a:r>
            <a:r>
              <a:rPr lang="en"/>
              <a:t>(i * (v - i))</a:t>
            </a:r>
            <a:endParaRPr/>
          </a:p>
          <a:p>
            <a:pPr lvl="2"/>
            <a:r>
              <a:rPr lang="en"/>
              <a:t>Evaluates to Θ(v</a:t>
            </a:r>
            <a:r>
              <a:rPr lang="en" baseline="30000"/>
              <a:t>3</a:t>
            </a:r>
            <a:r>
              <a:rPr lang="en"/>
              <a:t>)</a:t>
            </a:r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Runtime of Prim’s</a:t>
            </a:r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17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38458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1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036085-2EC8-4F49-9B5A-B9BE4D57E8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E9C3D7-5303-4504-9CEB-F16FC108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Naïve implementation of Prim’s MST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A8FCA-746B-4B3B-A69B-E3C41D42C8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8A28BF-51F0-4464-B3C9-20A400BC3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768" y="1638958"/>
            <a:ext cx="7575913" cy="505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06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body" idx="1"/>
          </p:nvPr>
        </p:nvSpPr>
        <p:spPr>
          <a:xfrm>
            <a:off x="504349" y="3437060"/>
            <a:ext cx="9068753" cy="2374630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 dirty="0"/>
              <a:t>No!  We only need to consider the </a:t>
            </a:r>
            <a:r>
              <a:rPr lang="en" i="1" dirty="0"/>
              <a:t>best</a:t>
            </a:r>
            <a:r>
              <a:rPr lang="en" dirty="0"/>
              <a:t> edge possible for each vertex!</a:t>
            </a: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1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360664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2865"/>
              <a:t>Do we need to look through all remaining edges? </a:t>
            </a:r>
            <a:endParaRPr sz="2865"/>
          </a:p>
        </p:txBody>
      </p:sp>
      <p:sp>
        <p:nvSpPr>
          <p:cNvPr id="136" name="Google Shape;136;p1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19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00951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3/19: Lab 7 and Homework 8</a:t>
            </a:r>
          </a:p>
          <a:p>
            <a:pPr lvl="1"/>
            <a:r>
              <a:rPr lang="en-US" dirty="0"/>
              <a:t>3/30: Assignment 3</a:t>
            </a:r>
          </a:p>
          <a:p>
            <a:pPr lvl="1"/>
            <a:r>
              <a:rPr lang="en-US" dirty="0"/>
              <a:t>Tophat questions are due one week after each lecture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1501 - Algorithms and Data Structures 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Prim’s algorithm</a:t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1683564" y="2996603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942892" y="1834385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2942892" y="4203589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6362656" y="4203589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6362712" y="1834385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7723779" y="2996603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4703672" y="2996603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9" name="Google Shape;149;p16"/>
          <p:cNvCxnSpPr>
            <a:stCxn id="142" idx="7"/>
            <a:endCxn id="143" idx="3"/>
          </p:cNvCxnSpPr>
          <p:nvPr/>
        </p:nvCxnSpPr>
        <p:spPr>
          <a:xfrm rot="10800000" flipH="1">
            <a:off x="2255536" y="2406449"/>
            <a:ext cx="785483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16"/>
          <p:cNvCxnSpPr>
            <a:stCxn id="142" idx="5"/>
            <a:endCxn id="144" idx="1"/>
          </p:cNvCxnSpPr>
          <p:nvPr/>
        </p:nvCxnSpPr>
        <p:spPr>
          <a:xfrm>
            <a:off x="2255536" y="3568576"/>
            <a:ext cx="785483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16"/>
          <p:cNvCxnSpPr>
            <a:stCxn id="143" idx="5"/>
            <a:endCxn id="148" idx="1"/>
          </p:cNvCxnSpPr>
          <p:nvPr/>
        </p:nvCxnSpPr>
        <p:spPr>
          <a:xfrm>
            <a:off x="3514865" y="2406358"/>
            <a:ext cx="1286988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16"/>
          <p:cNvCxnSpPr>
            <a:stCxn id="144" idx="7"/>
            <a:endCxn id="148" idx="3"/>
          </p:cNvCxnSpPr>
          <p:nvPr/>
        </p:nvCxnSpPr>
        <p:spPr>
          <a:xfrm rot="10800000" flipH="1">
            <a:off x="3514865" y="3568474"/>
            <a:ext cx="1286988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16"/>
          <p:cNvCxnSpPr>
            <a:stCxn id="148" idx="7"/>
            <a:endCxn id="146" idx="3"/>
          </p:cNvCxnSpPr>
          <p:nvPr/>
        </p:nvCxnSpPr>
        <p:spPr>
          <a:xfrm rot="10800000" flipH="1">
            <a:off x="5275643" y="2406449"/>
            <a:ext cx="1185167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16"/>
          <p:cNvCxnSpPr>
            <a:stCxn id="148" idx="5"/>
            <a:endCxn id="145" idx="1"/>
          </p:cNvCxnSpPr>
          <p:nvPr/>
        </p:nvCxnSpPr>
        <p:spPr>
          <a:xfrm>
            <a:off x="5275643" y="3568576"/>
            <a:ext cx="1185167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16"/>
          <p:cNvCxnSpPr>
            <a:stCxn id="146" idx="5"/>
            <a:endCxn id="147" idx="1"/>
          </p:cNvCxnSpPr>
          <p:nvPr/>
        </p:nvCxnSpPr>
        <p:spPr>
          <a:xfrm>
            <a:off x="6934684" y="2406358"/>
            <a:ext cx="887304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16"/>
          <p:cNvCxnSpPr>
            <a:stCxn id="145" idx="7"/>
            <a:endCxn id="147" idx="3"/>
          </p:cNvCxnSpPr>
          <p:nvPr/>
        </p:nvCxnSpPr>
        <p:spPr>
          <a:xfrm rot="10800000" flipH="1">
            <a:off x="6934629" y="3568474"/>
            <a:ext cx="887304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16"/>
          <p:cNvCxnSpPr>
            <a:stCxn id="143" idx="6"/>
            <a:endCxn id="146" idx="2"/>
          </p:cNvCxnSpPr>
          <p:nvPr/>
        </p:nvCxnSpPr>
        <p:spPr>
          <a:xfrm>
            <a:off x="3612999" y="2169439"/>
            <a:ext cx="274985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16"/>
          <p:cNvCxnSpPr>
            <a:stCxn id="144" idx="6"/>
            <a:endCxn id="145" idx="2"/>
          </p:cNvCxnSpPr>
          <p:nvPr/>
        </p:nvCxnSpPr>
        <p:spPr>
          <a:xfrm>
            <a:off x="3612999" y="4538642"/>
            <a:ext cx="274952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Google Shape;159;p16"/>
          <p:cNvSpPr/>
          <p:nvPr/>
        </p:nvSpPr>
        <p:spPr>
          <a:xfrm>
            <a:off x="2178926" y="2169439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2178926" y="3752250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3638454" y="2590032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5681117" y="3446207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4703672" y="4422357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4645984" y="1609584"/>
            <a:ext cx="785483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5681117" y="2590032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3682340" y="3446193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7230483" y="2279691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7194256" y="3752250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9" name="Google Shape;169;p16"/>
          <p:cNvCxnSpPr>
            <a:stCxn id="143" idx="4"/>
            <a:endCxn id="144" idx="0"/>
          </p:cNvCxnSpPr>
          <p:nvPr/>
        </p:nvCxnSpPr>
        <p:spPr>
          <a:xfrm>
            <a:off x="3277946" y="2504493"/>
            <a:ext cx="0" cy="169923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6"/>
          <p:cNvCxnSpPr>
            <a:stCxn id="146" idx="4"/>
            <a:endCxn id="145" idx="0"/>
          </p:cNvCxnSpPr>
          <p:nvPr/>
        </p:nvCxnSpPr>
        <p:spPr>
          <a:xfrm>
            <a:off x="6697765" y="2504493"/>
            <a:ext cx="0" cy="169923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" name="Google Shape;171;p16"/>
          <p:cNvSpPr/>
          <p:nvPr/>
        </p:nvSpPr>
        <p:spPr>
          <a:xfrm>
            <a:off x="2772776" y="2960844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6560377" y="2960844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1683564" y="2996603"/>
            <a:ext cx="670107" cy="670107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424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74" name="Google Shape;174;p16"/>
          <p:cNvGrpSpPr/>
          <p:nvPr/>
        </p:nvGrpSpPr>
        <p:grpSpPr>
          <a:xfrm>
            <a:off x="2255537" y="1834387"/>
            <a:ext cx="1357463" cy="1260352"/>
            <a:chOff x="2046346" y="1662125"/>
            <a:chExt cx="1231854" cy="1143729"/>
          </a:xfrm>
        </p:grpSpPr>
        <p:cxnSp>
          <p:nvCxnSpPr>
            <p:cNvPr id="175" name="Google Shape;175;p16"/>
            <p:cNvCxnSpPr>
              <a:stCxn id="173" idx="7"/>
              <a:endCxn id="143" idx="3"/>
            </p:cNvCxnSpPr>
            <p:nvPr/>
          </p:nvCxnSpPr>
          <p:spPr>
            <a:xfrm rot="10800000" flipH="1">
              <a:off x="2046346" y="2181254"/>
              <a:ext cx="712800" cy="6246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6" name="Google Shape;176;p16"/>
            <p:cNvSpPr/>
            <p:nvPr/>
          </p:nvSpPr>
          <p:spPr>
            <a:xfrm>
              <a:off x="2670100" y="1662125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77" name="Google Shape;177;p16"/>
          <p:cNvGrpSpPr/>
          <p:nvPr/>
        </p:nvGrpSpPr>
        <p:grpSpPr>
          <a:xfrm>
            <a:off x="2255545" y="3568474"/>
            <a:ext cx="1357454" cy="1305221"/>
            <a:chOff x="2046354" y="3235754"/>
            <a:chExt cx="1231846" cy="1184446"/>
          </a:xfrm>
        </p:grpSpPr>
        <p:sp>
          <p:nvSpPr>
            <p:cNvPr id="178" name="Google Shape;178;p16"/>
            <p:cNvSpPr/>
            <p:nvPr/>
          </p:nvSpPr>
          <p:spPr>
            <a:xfrm>
              <a:off x="2670100" y="38121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79" name="Google Shape;179;p16"/>
            <p:cNvCxnSpPr>
              <a:endCxn id="178" idx="1"/>
            </p:cNvCxnSpPr>
            <p:nvPr/>
          </p:nvCxnSpPr>
          <p:spPr>
            <a:xfrm>
              <a:off x="2046354" y="3235754"/>
              <a:ext cx="712800" cy="6654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0" name="Google Shape;180;p16"/>
          <p:cNvGrpSpPr/>
          <p:nvPr/>
        </p:nvGrpSpPr>
        <p:grpSpPr>
          <a:xfrm>
            <a:off x="3514865" y="2996604"/>
            <a:ext cx="1858900" cy="1305120"/>
            <a:chOff x="3189146" y="2716800"/>
            <a:chExt cx="1686892" cy="1184354"/>
          </a:xfrm>
        </p:grpSpPr>
        <p:sp>
          <p:nvSpPr>
            <p:cNvPr id="181" name="Google Shape;181;p16"/>
            <p:cNvSpPr/>
            <p:nvPr/>
          </p:nvSpPr>
          <p:spPr>
            <a:xfrm>
              <a:off x="4267938" y="27168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82" name="Google Shape;182;p16"/>
            <p:cNvCxnSpPr>
              <a:stCxn id="178" idx="7"/>
              <a:endCxn id="148" idx="3"/>
            </p:cNvCxnSpPr>
            <p:nvPr/>
          </p:nvCxnSpPr>
          <p:spPr>
            <a:xfrm rot="10800000" flipH="1">
              <a:off x="3189146" y="3235754"/>
              <a:ext cx="1167900" cy="6654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3" name="Google Shape;183;p16"/>
          <p:cNvGrpSpPr/>
          <p:nvPr/>
        </p:nvGrpSpPr>
        <p:grpSpPr>
          <a:xfrm>
            <a:off x="3613000" y="4203589"/>
            <a:ext cx="3419764" cy="670107"/>
            <a:chOff x="3278200" y="3812100"/>
            <a:chExt cx="3103325" cy="608100"/>
          </a:xfrm>
        </p:grpSpPr>
        <p:sp>
          <p:nvSpPr>
            <p:cNvPr id="184" name="Google Shape;184;p16"/>
            <p:cNvSpPr/>
            <p:nvPr/>
          </p:nvSpPr>
          <p:spPr>
            <a:xfrm>
              <a:off x="5773425" y="38121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85" name="Google Shape;185;p16"/>
            <p:cNvCxnSpPr>
              <a:stCxn id="178" idx="6"/>
              <a:endCxn id="145" idx="2"/>
            </p:cNvCxnSpPr>
            <p:nvPr/>
          </p:nvCxnSpPr>
          <p:spPr>
            <a:xfrm>
              <a:off x="3278200" y="4116150"/>
              <a:ext cx="2495100" cy="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6" name="Google Shape;186;p16"/>
          <p:cNvGrpSpPr/>
          <p:nvPr/>
        </p:nvGrpSpPr>
        <p:grpSpPr>
          <a:xfrm>
            <a:off x="6934629" y="2996604"/>
            <a:ext cx="1459257" cy="1305120"/>
            <a:chOff x="6292471" y="2716800"/>
            <a:chExt cx="1324229" cy="1184354"/>
          </a:xfrm>
        </p:grpSpPr>
        <p:sp>
          <p:nvSpPr>
            <p:cNvPr id="187" name="Google Shape;187;p16"/>
            <p:cNvSpPr/>
            <p:nvPr/>
          </p:nvSpPr>
          <p:spPr>
            <a:xfrm>
              <a:off x="7008600" y="27168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88" name="Google Shape;188;p16"/>
            <p:cNvCxnSpPr>
              <a:stCxn id="145" idx="7"/>
              <a:endCxn id="147" idx="3"/>
            </p:cNvCxnSpPr>
            <p:nvPr/>
          </p:nvCxnSpPr>
          <p:spPr>
            <a:xfrm rot="10800000" flipH="1">
              <a:off x="6292471" y="3235754"/>
              <a:ext cx="805200" cy="6654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9" name="Google Shape;189;p16"/>
          <p:cNvGrpSpPr/>
          <p:nvPr/>
        </p:nvGrpSpPr>
        <p:grpSpPr>
          <a:xfrm>
            <a:off x="6362656" y="1834387"/>
            <a:ext cx="670107" cy="2369341"/>
            <a:chOff x="5773425" y="1662125"/>
            <a:chExt cx="608100" cy="2150100"/>
          </a:xfrm>
        </p:grpSpPr>
        <p:sp>
          <p:nvSpPr>
            <p:cNvPr id="190" name="Google Shape;190;p16"/>
            <p:cNvSpPr/>
            <p:nvPr/>
          </p:nvSpPr>
          <p:spPr>
            <a:xfrm>
              <a:off x="5773425" y="1662125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2424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91" name="Google Shape;191;p16"/>
            <p:cNvCxnSpPr>
              <a:stCxn id="146" idx="4"/>
              <a:endCxn id="145" idx="0"/>
            </p:cNvCxnSpPr>
            <p:nvPr/>
          </p:nvCxnSpPr>
          <p:spPr>
            <a:xfrm>
              <a:off x="6077525" y="2270225"/>
              <a:ext cx="0" cy="15420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2" name="Google Shape;192;p16"/>
          <p:cNvSpPr/>
          <p:nvPr/>
        </p:nvSpPr>
        <p:spPr>
          <a:xfrm>
            <a:off x="2942892" y="6354684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∞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3" name="Google Shape;193;p16"/>
          <p:cNvSpPr/>
          <p:nvPr/>
        </p:nvSpPr>
        <p:spPr>
          <a:xfrm>
            <a:off x="3612999" y="6354684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∞ 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4" name="Google Shape;194;p16"/>
          <p:cNvSpPr/>
          <p:nvPr/>
        </p:nvSpPr>
        <p:spPr>
          <a:xfrm>
            <a:off x="4283106" y="6354684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∞ 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5" name="Google Shape;195;p16"/>
          <p:cNvSpPr/>
          <p:nvPr/>
        </p:nvSpPr>
        <p:spPr>
          <a:xfrm>
            <a:off x="4953212" y="6354684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∞ 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5623319" y="6354684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∞ 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6293425" y="6354684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∞ 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6963532" y="6354684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∞ 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9" name="Google Shape;199;p16"/>
          <p:cNvSpPr/>
          <p:nvPr/>
        </p:nvSpPr>
        <p:spPr>
          <a:xfrm>
            <a:off x="1483668" y="6354684"/>
            <a:ext cx="1459225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Best Edge: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2977508" y="5483552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1" name="Google Shape;201;p16"/>
          <p:cNvSpPr/>
          <p:nvPr/>
        </p:nvSpPr>
        <p:spPr>
          <a:xfrm>
            <a:off x="3647615" y="5483552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2" name="Google Shape;202;p16"/>
          <p:cNvSpPr/>
          <p:nvPr/>
        </p:nvSpPr>
        <p:spPr>
          <a:xfrm>
            <a:off x="4317722" y="5483552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4987828" y="5483552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4" name="Google Shape;204;p16"/>
          <p:cNvSpPr/>
          <p:nvPr/>
        </p:nvSpPr>
        <p:spPr>
          <a:xfrm>
            <a:off x="5657935" y="5483552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5" name="Google Shape;205;p16"/>
          <p:cNvSpPr/>
          <p:nvPr/>
        </p:nvSpPr>
        <p:spPr>
          <a:xfrm>
            <a:off x="6328041" y="5483552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6" name="Google Shape;206;p16"/>
          <p:cNvSpPr/>
          <p:nvPr/>
        </p:nvSpPr>
        <p:spPr>
          <a:xfrm>
            <a:off x="6998148" y="5483552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7" name="Google Shape;207;p16"/>
          <p:cNvSpPr/>
          <p:nvPr/>
        </p:nvSpPr>
        <p:spPr>
          <a:xfrm>
            <a:off x="1483668" y="5483552"/>
            <a:ext cx="1459225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Parent: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8" name="Google Shape;208;p16"/>
          <p:cNvSpPr/>
          <p:nvPr/>
        </p:nvSpPr>
        <p:spPr>
          <a:xfrm>
            <a:off x="2977508" y="4900445"/>
            <a:ext cx="670107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9" name="Google Shape;209;p16"/>
          <p:cNvSpPr/>
          <p:nvPr/>
        </p:nvSpPr>
        <p:spPr>
          <a:xfrm>
            <a:off x="3647615" y="4900445"/>
            <a:ext cx="670107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0" name="Google Shape;210;p16"/>
          <p:cNvSpPr/>
          <p:nvPr/>
        </p:nvSpPr>
        <p:spPr>
          <a:xfrm>
            <a:off x="4317722" y="4900445"/>
            <a:ext cx="670107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1" name="Google Shape;211;p16"/>
          <p:cNvSpPr/>
          <p:nvPr/>
        </p:nvSpPr>
        <p:spPr>
          <a:xfrm>
            <a:off x="4987828" y="4900445"/>
            <a:ext cx="670107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5657935" y="4900445"/>
            <a:ext cx="670107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4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3" name="Google Shape;213;p16"/>
          <p:cNvSpPr/>
          <p:nvPr/>
        </p:nvSpPr>
        <p:spPr>
          <a:xfrm>
            <a:off x="6328041" y="4900445"/>
            <a:ext cx="670107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4" name="Google Shape;214;p16"/>
          <p:cNvSpPr/>
          <p:nvPr/>
        </p:nvSpPr>
        <p:spPr>
          <a:xfrm>
            <a:off x="6998148" y="4900445"/>
            <a:ext cx="670107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6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5" name="Google Shape;215;p16"/>
          <p:cNvSpPr/>
          <p:nvPr/>
        </p:nvSpPr>
        <p:spPr>
          <a:xfrm>
            <a:off x="2942892" y="6354684"/>
            <a:ext cx="670107" cy="67010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sz="2424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216" name="Google Shape;216;p16"/>
          <p:cNvGrpSpPr/>
          <p:nvPr/>
        </p:nvGrpSpPr>
        <p:grpSpPr>
          <a:xfrm>
            <a:off x="3612999" y="5483553"/>
            <a:ext cx="670107" cy="1541239"/>
            <a:chOff x="3278200" y="4973625"/>
            <a:chExt cx="608100" cy="1398625"/>
          </a:xfrm>
        </p:grpSpPr>
        <p:sp>
          <p:nvSpPr>
            <p:cNvPr id="217" name="Google Shape;217;p16"/>
            <p:cNvSpPr/>
            <p:nvPr/>
          </p:nvSpPr>
          <p:spPr>
            <a:xfrm>
              <a:off x="3278200" y="4973625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278200" y="5764150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19" name="Google Shape;219;p16"/>
          <p:cNvGrpSpPr/>
          <p:nvPr/>
        </p:nvGrpSpPr>
        <p:grpSpPr>
          <a:xfrm>
            <a:off x="4283106" y="5483553"/>
            <a:ext cx="670107" cy="1541239"/>
            <a:chOff x="3278200" y="4973625"/>
            <a:chExt cx="608100" cy="1398625"/>
          </a:xfrm>
        </p:grpSpPr>
        <p:sp>
          <p:nvSpPr>
            <p:cNvPr id="220" name="Google Shape;220;p16"/>
            <p:cNvSpPr/>
            <p:nvPr/>
          </p:nvSpPr>
          <p:spPr>
            <a:xfrm>
              <a:off x="3278200" y="4973625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278200" y="5764150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8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22" name="Google Shape;222;p16"/>
          <p:cNvGrpSpPr/>
          <p:nvPr/>
        </p:nvGrpSpPr>
        <p:grpSpPr>
          <a:xfrm>
            <a:off x="4987828" y="5483553"/>
            <a:ext cx="670107" cy="1541239"/>
            <a:chOff x="3278200" y="4973625"/>
            <a:chExt cx="608100" cy="1398625"/>
          </a:xfrm>
        </p:grpSpPr>
        <p:sp>
          <p:nvSpPr>
            <p:cNvPr id="223" name="Google Shape;223;p16"/>
            <p:cNvSpPr/>
            <p:nvPr/>
          </p:nvSpPr>
          <p:spPr>
            <a:xfrm>
              <a:off x="3278200" y="4973625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278200" y="5764150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8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25" name="Google Shape;225;p16"/>
          <p:cNvGrpSpPr/>
          <p:nvPr/>
        </p:nvGrpSpPr>
        <p:grpSpPr>
          <a:xfrm>
            <a:off x="5657935" y="5483553"/>
            <a:ext cx="670107" cy="1541239"/>
            <a:chOff x="3278200" y="4973625"/>
            <a:chExt cx="608100" cy="1398625"/>
          </a:xfrm>
        </p:grpSpPr>
        <p:sp>
          <p:nvSpPr>
            <p:cNvPr id="226" name="Google Shape;226;p16"/>
            <p:cNvSpPr/>
            <p:nvPr/>
          </p:nvSpPr>
          <p:spPr>
            <a:xfrm>
              <a:off x="3278200" y="4973625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278200" y="5764150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10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28" name="Google Shape;228;p16"/>
          <p:cNvGrpSpPr/>
          <p:nvPr/>
        </p:nvGrpSpPr>
        <p:grpSpPr>
          <a:xfrm>
            <a:off x="4953212" y="5483553"/>
            <a:ext cx="670107" cy="1541239"/>
            <a:chOff x="3278200" y="4973625"/>
            <a:chExt cx="608100" cy="1398625"/>
          </a:xfrm>
        </p:grpSpPr>
        <p:sp>
          <p:nvSpPr>
            <p:cNvPr id="229" name="Google Shape;229;p16"/>
            <p:cNvSpPr/>
            <p:nvPr/>
          </p:nvSpPr>
          <p:spPr>
            <a:xfrm>
              <a:off x="3278200" y="4973625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3278200" y="5764150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31" name="Google Shape;231;p16"/>
          <p:cNvGrpSpPr/>
          <p:nvPr/>
        </p:nvGrpSpPr>
        <p:grpSpPr>
          <a:xfrm>
            <a:off x="6328041" y="5483553"/>
            <a:ext cx="670107" cy="1541239"/>
            <a:chOff x="3278200" y="4973625"/>
            <a:chExt cx="608100" cy="1398625"/>
          </a:xfrm>
        </p:grpSpPr>
        <p:sp>
          <p:nvSpPr>
            <p:cNvPr id="232" name="Google Shape;232;p16"/>
            <p:cNvSpPr/>
            <p:nvPr/>
          </p:nvSpPr>
          <p:spPr>
            <a:xfrm>
              <a:off x="3278200" y="4973625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3278200" y="5764150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34" name="Google Shape;234;p16"/>
          <p:cNvGrpSpPr/>
          <p:nvPr/>
        </p:nvGrpSpPr>
        <p:grpSpPr>
          <a:xfrm>
            <a:off x="5657935" y="5483553"/>
            <a:ext cx="670107" cy="1541239"/>
            <a:chOff x="3278200" y="4973625"/>
            <a:chExt cx="608100" cy="1398625"/>
          </a:xfrm>
        </p:grpSpPr>
        <p:sp>
          <p:nvSpPr>
            <p:cNvPr id="235" name="Google Shape;235;p16"/>
            <p:cNvSpPr/>
            <p:nvPr/>
          </p:nvSpPr>
          <p:spPr>
            <a:xfrm>
              <a:off x="3278200" y="4973625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3278200" y="5764150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37" name="Google Shape;237;p16"/>
          <p:cNvGrpSpPr/>
          <p:nvPr/>
        </p:nvGrpSpPr>
        <p:grpSpPr>
          <a:xfrm>
            <a:off x="6998148" y="5483553"/>
            <a:ext cx="670107" cy="1541239"/>
            <a:chOff x="3278200" y="4973625"/>
            <a:chExt cx="608100" cy="1398625"/>
          </a:xfrm>
        </p:grpSpPr>
        <p:sp>
          <p:nvSpPr>
            <p:cNvPr id="238" name="Google Shape;238;p16"/>
            <p:cNvSpPr/>
            <p:nvPr/>
          </p:nvSpPr>
          <p:spPr>
            <a:xfrm>
              <a:off x="3278200" y="4973625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3278200" y="5764150"/>
              <a:ext cx="608100" cy="60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2424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240" name="Google Shape;240;p1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20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88092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"/>
          <p:cNvSpPr txBox="1">
            <a:spLocks noGrp="1"/>
          </p:cNvSpPr>
          <p:nvPr>
            <p:ph type="body" idx="1"/>
          </p:nvPr>
        </p:nvSpPr>
        <p:spPr>
          <a:xfrm>
            <a:off x="504349" y="1418835"/>
            <a:ext cx="9068753" cy="5562842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For every vertex we add to T, we’ll need to check all of its neighbors to check for edges to add to T next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Let's assume we use an adjacency matrix: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Takes Θ(v) to check the neighbors of a given vertex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Time to update parent/best edge arrays?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Time to pick next vertex?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What about with an adjacency list?</a:t>
            </a:r>
            <a:endParaRPr/>
          </a:p>
        </p:txBody>
      </p:sp>
      <p:sp>
        <p:nvSpPr>
          <p:cNvPr id="246" name="Google Shape;246;p1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OK, so what's our runtime?</a:t>
            </a:r>
            <a:endParaRPr/>
          </a:p>
        </p:txBody>
      </p:sp>
      <p:sp>
        <p:nvSpPr>
          <p:cNvPr id="247" name="Google Shape;247;p1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21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73662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Graph Traversal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BFS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DFS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Articulation points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1501 - Algorithms and Data Structures 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E3A4-9ACC-45F0-9109-92A2F1C1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4C43-9078-4C76-A016-C8AE45AE9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43814"/>
            <a:ext cx="10093116" cy="65654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BFS/DFS</a:t>
            </a:r>
          </a:p>
          <a:p>
            <a:pPr lvl="1"/>
            <a:r>
              <a:rPr lang="en-US" dirty="0"/>
              <a:t>How to choose out of the set of vertices which one to start the traversal at.</a:t>
            </a:r>
          </a:p>
          <a:p>
            <a:pPr lvl="1"/>
            <a:r>
              <a:rPr lang="en-US" dirty="0"/>
              <a:t>even though DFS and BFS have the same runtime for adj lists and adj </a:t>
            </a:r>
            <a:r>
              <a:rPr lang="en-US" dirty="0" err="1"/>
              <a:t>matricies</a:t>
            </a:r>
            <a:r>
              <a:rPr lang="en-US" dirty="0"/>
              <a:t>, is either more efficient than the other?</a:t>
            </a:r>
          </a:p>
          <a:p>
            <a:pPr lvl="1"/>
            <a:r>
              <a:rPr lang="en-US" dirty="0"/>
              <a:t>runtime comparisons</a:t>
            </a:r>
          </a:p>
          <a:p>
            <a:pPr lvl="1"/>
            <a:r>
              <a:rPr lang="en-US" dirty="0"/>
              <a:t>when we were searching through graphs, we would connect the node we were on to its parent. why were we doing that instead of connecting to children?</a:t>
            </a:r>
          </a:p>
          <a:p>
            <a:pPr lvl="1"/>
            <a:r>
              <a:rPr lang="en-US" dirty="0"/>
              <a:t>The use of a distance array in BFS</a:t>
            </a:r>
          </a:p>
          <a:p>
            <a:pPr lvl="1"/>
            <a:r>
              <a:rPr lang="en-US" dirty="0"/>
              <a:t>Finding components</a:t>
            </a:r>
          </a:p>
          <a:p>
            <a:pPr lvl="1"/>
            <a:r>
              <a:rPr lang="en-US" dirty="0"/>
              <a:t>Content of queue in the level order</a:t>
            </a:r>
          </a:p>
          <a:p>
            <a:pPr lvl="1"/>
            <a:r>
              <a:rPr lang="en-US" dirty="0"/>
              <a:t>Pseudo code for wrapper class</a:t>
            </a:r>
          </a:p>
          <a:p>
            <a:pPr lvl="1"/>
            <a:r>
              <a:rPr lang="en-US" dirty="0"/>
              <a:t>Pro's and cons of different search methods for the graphs.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7DAB6-60C6-4D52-820A-55811E8B27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1501 - Algorithms and Data Structures 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F592C-BB31-4195-BF5C-E5FC2BB55D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4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85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7D5A-3BA5-4B04-B687-73C2453D5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function for DFS/BFS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FC9D2-D300-451D-8B7A-978097017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CE097-825E-4A1B-83EA-3B306166D48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2C523-274C-4938-90E2-A420D4DE53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BA03A5-B15D-4698-A3CA-3AC695DF6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283944"/>
            <a:ext cx="8627473" cy="575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9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6F34-0C1D-5445-B7E8-6546C42A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Muddiest points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842F3-3C19-C142-A1C8-F0116B6B7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Articulation Points</a:t>
            </a:r>
          </a:p>
          <a:p>
            <a:pPr lvl="1"/>
            <a:r>
              <a:rPr lang="en-US" dirty="0"/>
              <a:t>figuring out what an articulation point is</a:t>
            </a:r>
          </a:p>
          <a:p>
            <a:pPr lvl="1"/>
            <a:r>
              <a:rPr lang="en-US" dirty="0"/>
              <a:t>How a biconnected graph looks like and how to find articulation points</a:t>
            </a:r>
          </a:p>
          <a:p>
            <a:r>
              <a:rPr lang="en-US" dirty="0"/>
              <a:t>how are graphs visualized from their data structures</a:t>
            </a:r>
          </a:p>
          <a:p>
            <a:r>
              <a:rPr lang="en-US" dirty="0"/>
              <a:t>When is finding the shortest distance between vertices useful? Could you also talk about the Traveling Salesman Problem and why it is such a difficult problem?</a:t>
            </a:r>
          </a:p>
          <a:p>
            <a:r>
              <a:rPr lang="en-US" dirty="0"/>
              <a:t>Finding shortest path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FF02E-3783-1A4D-BBD1-1D411CD6E8B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BD837-B0C7-1641-AB43-3BF30B81BB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419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F7996-133C-4546-ADF2-038043E4B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Bi-connected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AFCC8-B178-44C9-B7F2-E5086283A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188D4-F137-4818-A56F-182F0F4B0CF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4F54E-0660-4300-AA48-BF2BF66533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D90E10-C87F-462B-A865-0833D3930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47" y="1123406"/>
            <a:ext cx="8868233" cy="591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8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4AE1-DBFC-2848-B191-FE3ED1A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81B29-68EF-D34F-B9F6-D9EC2547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Articulation Points using DFS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Minimum Spanning Tree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Prim’s</a:t>
            </a:r>
          </a:p>
          <a:p>
            <a:pPr lvl="2"/>
            <a:r>
              <a:rPr lang="en-US" dirty="0">
                <a:latin typeface="Calibri" panose="020F0502020204030204" pitchFamily="34" charset="0"/>
              </a:rPr>
              <a:t>Priority Queue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</a:rPr>
              <a:t>Kruskal’s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Union</a:t>
            </a:r>
            <a:r>
              <a:rPr lang="en-US" dirty="0">
                <a:latin typeface="Calibri" panose="020F0502020204030204" pitchFamily="34" charset="0"/>
              </a:rPr>
              <a:t>-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Find</a:t>
            </a:r>
          </a:p>
          <a:p>
            <a:r>
              <a:rPr lang="en-US" dirty="0">
                <a:latin typeface="Calibri" panose="020F0502020204030204" pitchFamily="34" charset="0"/>
              </a:rPr>
              <a:t>Weighted Shortest Paths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Dijkstra’s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0C3AE-7085-4E4C-910F-0D1895BFDD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F679D-1AE3-DC4F-8881-2F85B371C8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1308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Finding articulation points example</a:t>
            </a:r>
            <a:endParaRPr/>
          </a:p>
        </p:txBody>
      </p:sp>
      <p:grpSp>
        <p:nvGrpSpPr>
          <p:cNvPr id="496" name="Google Shape;496;p37"/>
          <p:cNvGrpSpPr/>
          <p:nvPr/>
        </p:nvGrpSpPr>
        <p:grpSpPr>
          <a:xfrm>
            <a:off x="355143" y="1323046"/>
            <a:ext cx="3960003" cy="2497389"/>
            <a:chOff x="2839475" y="4019550"/>
            <a:chExt cx="3593575" cy="2266300"/>
          </a:xfrm>
        </p:grpSpPr>
        <p:sp>
          <p:nvSpPr>
            <p:cNvPr id="497" name="Google Shape;497;p37"/>
            <p:cNvSpPr/>
            <p:nvPr/>
          </p:nvSpPr>
          <p:spPr>
            <a:xfrm>
              <a:off x="5815350" y="51280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4864725" y="56681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4864725" y="4652825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E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3631325" y="4652825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3631325" y="56681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2839475" y="40195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F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03" name="Google Shape;503;p37"/>
            <p:cNvCxnSpPr>
              <a:stCxn id="497" idx="1"/>
              <a:endCxn id="499" idx="6"/>
            </p:cNvCxnSpPr>
            <p:nvPr/>
          </p:nvCxnSpPr>
          <p:spPr>
            <a:xfrm rot="10800000">
              <a:off x="5482510" y="4961710"/>
              <a:ext cx="423300" cy="256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37"/>
            <p:cNvCxnSpPr>
              <a:stCxn id="497" idx="3"/>
              <a:endCxn id="498" idx="6"/>
            </p:cNvCxnSpPr>
            <p:nvPr/>
          </p:nvCxnSpPr>
          <p:spPr>
            <a:xfrm flipH="1">
              <a:off x="5482510" y="5655290"/>
              <a:ext cx="423300" cy="321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37"/>
            <p:cNvCxnSpPr>
              <a:stCxn id="499" idx="2"/>
              <a:endCxn id="500" idx="6"/>
            </p:cNvCxnSpPr>
            <p:nvPr/>
          </p:nvCxnSpPr>
          <p:spPr>
            <a:xfrm rot="10800000">
              <a:off x="4249125" y="4961675"/>
              <a:ext cx="615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37"/>
            <p:cNvCxnSpPr>
              <a:stCxn id="498" idx="2"/>
              <a:endCxn id="501" idx="6"/>
            </p:cNvCxnSpPr>
            <p:nvPr/>
          </p:nvCxnSpPr>
          <p:spPr>
            <a:xfrm rot="10800000">
              <a:off x="4249125" y="5977000"/>
              <a:ext cx="615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37"/>
            <p:cNvCxnSpPr>
              <a:stCxn id="499" idx="4"/>
              <a:endCxn id="498" idx="0"/>
            </p:cNvCxnSpPr>
            <p:nvPr/>
          </p:nvCxnSpPr>
          <p:spPr>
            <a:xfrm>
              <a:off x="5173575" y="5270525"/>
              <a:ext cx="0" cy="397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37"/>
            <p:cNvCxnSpPr>
              <a:stCxn id="500" idx="4"/>
              <a:endCxn id="501" idx="0"/>
            </p:cNvCxnSpPr>
            <p:nvPr/>
          </p:nvCxnSpPr>
          <p:spPr>
            <a:xfrm>
              <a:off x="3940175" y="5270525"/>
              <a:ext cx="0" cy="397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37"/>
            <p:cNvCxnSpPr>
              <a:stCxn id="502" idx="5"/>
              <a:endCxn id="500" idx="1"/>
            </p:cNvCxnSpPr>
            <p:nvPr/>
          </p:nvCxnSpPr>
          <p:spPr>
            <a:xfrm>
              <a:off x="3366715" y="4546790"/>
              <a:ext cx="355200" cy="196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10" name="Google Shape;510;p37"/>
          <p:cNvCxnSpPr>
            <a:endCxn id="499" idx="7"/>
          </p:cNvCxnSpPr>
          <p:nvPr/>
        </p:nvCxnSpPr>
        <p:spPr>
          <a:xfrm flipH="1">
            <a:off x="3167904" y="1514275"/>
            <a:ext cx="545805" cy="606303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1" name="Google Shape;511;p37"/>
          <p:cNvCxnSpPr>
            <a:stCxn id="512" idx="2"/>
            <a:endCxn id="513" idx="2"/>
          </p:cNvCxnSpPr>
          <p:nvPr/>
        </p:nvCxnSpPr>
        <p:spPr>
          <a:xfrm rot="10800000" flipH="1">
            <a:off x="7233211" y="1663499"/>
            <a:ext cx="661" cy="4064938"/>
          </a:xfrm>
          <a:prstGeom prst="curvedConnector3">
            <a:avLst>
              <a:gd name="adj1" fmla="val -247237500"/>
            </a:avLst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514" name="Google Shape;514;p37"/>
          <p:cNvCxnSpPr>
            <a:stCxn id="515" idx="6"/>
            <a:endCxn id="513" idx="6"/>
          </p:cNvCxnSpPr>
          <p:nvPr/>
        </p:nvCxnSpPr>
        <p:spPr>
          <a:xfrm rot="10800000" flipH="1">
            <a:off x="7913897" y="1663444"/>
            <a:ext cx="661" cy="2032469"/>
          </a:xfrm>
          <a:prstGeom prst="curvedConnector3">
            <a:avLst>
              <a:gd name="adj1" fmla="val 116891667"/>
            </a:avLst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grpSp>
        <p:nvGrpSpPr>
          <p:cNvPr id="516" name="Google Shape;516;p37"/>
          <p:cNvGrpSpPr/>
          <p:nvPr/>
        </p:nvGrpSpPr>
        <p:grpSpPr>
          <a:xfrm>
            <a:off x="6939676" y="1070999"/>
            <a:ext cx="974222" cy="932733"/>
            <a:chOff x="6297050" y="969375"/>
            <a:chExt cx="884075" cy="846425"/>
          </a:xfrm>
        </p:grpSpPr>
        <p:sp>
          <p:nvSpPr>
            <p:cNvPr id="513" name="Google Shape;513;p37"/>
            <p:cNvSpPr/>
            <p:nvPr/>
          </p:nvSpPr>
          <p:spPr>
            <a:xfrm>
              <a:off x="6563425" y="119810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E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6297050" y="969375"/>
              <a:ext cx="495300" cy="495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1983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1983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518" name="Google Shape;518;p37"/>
          <p:cNvGrpSpPr/>
          <p:nvPr/>
        </p:nvGrpSpPr>
        <p:grpSpPr>
          <a:xfrm>
            <a:off x="6939676" y="2003731"/>
            <a:ext cx="974222" cy="1016262"/>
            <a:chOff x="6297050" y="1815800"/>
            <a:chExt cx="884075" cy="922225"/>
          </a:xfrm>
        </p:grpSpPr>
        <p:sp>
          <p:nvSpPr>
            <p:cNvPr id="519" name="Google Shape;519;p37"/>
            <p:cNvSpPr/>
            <p:nvPr/>
          </p:nvSpPr>
          <p:spPr>
            <a:xfrm>
              <a:off x="6563425" y="2120325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A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20" name="Google Shape;520;p37"/>
            <p:cNvCxnSpPr>
              <a:stCxn id="513" idx="4"/>
              <a:endCxn id="519" idx="0"/>
            </p:cNvCxnSpPr>
            <p:nvPr/>
          </p:nvCxnSpPr>
          <p:spPr>
            <a:xfrm>
              <a:off x="6872275" y="1815800"/>
              <a:ext cx="0" cy="304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21" name="Google Shape;521;p37"/>
            <p:cNvSpPr/>
            <p:nvPr/>
          </p:nvSpPr>
          <p:spPr>
            <a:xfrm>
              <a:off x="6297050" y="1921700"/>
              <a:ext cx="495300" cy="495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1983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983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522" name="Google Shape;522;p37"/>
          <p:cNvGrpSpPr/>
          <p:nvPr/>
        </p:nvGrpSpPr>
        <p:grpSpPr>
          <a:xfrm>
            <a:off x="6939676" y="3019994"/>
            <a:ext cx="974222" cy="1016262"/>
            <a:chOff x="6297050" y="2738025"/>
            <a:chExt cx="884075" cy="922225"/>
          </a:xfrm>
        </p:grpSpPr>
        <p:sp>
          <p:nvSpPr>
            <p:cNvPr id="515" name="Google Shape;515;p37"/>
            <p:cNvSpPr/>
            <p:nvPr/>
          </p:nvSpPr>
          <p:spPr>
            <a:xfrm>
              <a:off x="6563425" y="304255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B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23" name="Google Shape;523;p37"/>
            <p:cNvCxnSpPr>
              <a:stCxn id="519" idx="4"/>
              <a:endCxn id="515" idx="0"/>
            </p:cNvCxnSpPr>
            <p:nvPr/>
          </p:nvCxnSpPr>
          <p:spPr>
            <a:xfrm>
              <a:off x="6872275" y="2738025"/>
              <a:ext cx="0" cy="304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24" name="Google Shape;524;p37"/>
            <p:cNvSpPr/>
            <p:nvPr/>
          </p:nvSpPr>
          <p:spPr>
            <a:xfrm>
              <a:off x="6297050" y="2802225"/>
              <a:ext cx="495300" cy="495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1983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1983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525" name="Google Shape;525;p37"/>
          <p:cNvGrpSpPr/>
          <p:nvPr/>
        </p:nvGrpSpPr>
        <p:grpSpPr>
          <a:xfrm>
            <a:off x="6939676" y="4036256"/>
            <a:ext cx="974222" cy="1016262"/>
            <a:chOff x="6297050" y="3660250"/>
            <a:chExt cx="884075" cy="922225"/>
          </a:xfrm>
        </p:grpSpPr>
        <p:sp>
          <p:nvSpPr>
            <p:cNvPr id="526" name="Google Shape;526;p37"/>
            <p:cNvSpPr/>
            <p:nvPr/>
          </p:nvSpPr>
          <p:spPr>
            <a:xfrm>
              <a:off x="6563425" y="3964775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C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27" name="Google Shape;527;p37"/>
            <p:cNvCxnSpPr>
              <a:stCxn id="515" idx="4"/>
              <a:endCxn id="526" idx="0"/>
            </p:cNvCxnSpPr>
            <p:nvPr/>
          </p:nvCxnSpPr>
          <p:spPr>
            <a:xfrm>
              <a:off x="6872275" y="3660250"/>
              <a:ext cx="0" cy="304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28" name="Google Shape;528;p37"/>
            <p:cNvSpPr/>
            <p:nvPr/>
          </p:nvSpPr>
          <p:spPr>
            <a:xfrm>
              <a:off x="6297050" y="3716625"/>
              <a:ext cx="495300" cy="495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1983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1983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529" name="Google Shape;529;p37"/>
          <p:cNvGrpSpPr/>
          <p:nvPr/>
        </p:nvGrpSpPr>
        <p:grpSpPr>
          <a:xfrm>
            <a:off x="6939676" y="5052517"/>
            <a:ext cx="974222" cy="1016262"/>
            <a:chOff x="6297050" y="4582475"/>
            <a:chExt cx="884075" cy="922225"/>
          </a:xfrm>
        </p:grpSpPr>
        <p:sp>
          <p:nvSpPr>
            <p:cNvPr id="512" name="Google Shape;512;p37"/>
            <p:cNvSpPr/>
            <p:nvPr/>
          </p:nvSpPr>
          <p:spPr>
            <a:xfrm>
              <a:off x="6563425" y="4887000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30" name="Google Shape;530;p37"/>
            <p:cNvCxnSpPr>
              <a:stCxn id="526" idx="4"/>
              <a:endCxn id="512" idx="0"/>
            </p:cNvCxnSpPr>
            <p:nvPr/>
          </p:nvCxnSpPr>
          <p:spPr>
            <a:xfrm>
              <a:off x="6872275" y="4582475"/>
              <a:ext cx="0" cy="304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31" name="Google Shape;531;p37"/>
            <p:cNvSpPr/>
            <p:nvPr/>
          </p:nvSpPr>
          <p:spPr>
            <a:xfrm>
              <a:off x="6297050" y="4631025"/>
              <a:ext cx="495300" cy="495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1983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1983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532" name="Google Shape;532;p37"/>
          <p:cNvGrpSpPr/>
          <p:nvPr/>
        </p:nvGrpSpPr>
        <p:grpSpPr>
          <a:xfrm>
            <a:off x="6939676" y="6068780"/>
            <a:ext cx="974222" cy="1016262"/>
            <a:chOff x="6297050" y="5504700"/>
            <a:chExt cx="884075" cy="922225"/>
          </a:xfrm>
        </p:grpSpPr>
        <p:sp>
          <p:nvSpPr>
            <p:cNvPr id="533" name="Google Shape;533;p37"/>
            <p:cNvSpPr/>
            <p:nvPr/>
          </p:nvSpPr>
          <p:spPr>
            <a:xfrm>
              <a:off x="6563425" y="5809225"/>
              <a:ext cx="617700" cy="6177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2424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F</a:t>
              </a:r>
              <a:endParaRPr sz="2424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534" name="Google Shape;534;p37"/>
            <p:cNvCxnSpPr>
              <a:stCxn id="512" idx="4"/>
              <a:endCxn id="533" idx="0"/>
            </p:cNvCxnSpPr>
            <p:nvPr/>
          </p:nvCxnSpPr>
          <p:spPr>
            <a:xfrm>
              <a:off x="6872275" y="5504700"/>
              <a:ext cx="0" cy="304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35" name="Google Shape;535;p37"/>
            <p:cNvSpPr/>
            <p:nvPr/>
          </p:nvSpPr>
          <p:spPr>
            <a:xfrm>
              <a:off x="6297050" y="5545425"/>
              <a:ext cx="495300" cy="495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algn="ctr" defTabSz="1007641">
                <a:buClr>
                  <a:srgbClr val="000000"/>
                </a:buClr>
              </a:pPr>
              <a:r>
                <a:rPr lang="en" sz="1983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1983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536" name="Google Shape;536;p37"/>
          <p:cNvSpPr/>
          <p:nvPr/>
        </p:nvSpPr>
        <p:spPr>
          <a:xfrm>
            <a:off x="7648735" y="1070998"/>
            <a:ext cx="545805" cy="54580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1983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sz="1983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37" name="Google Shape;537;p37"/>
          <p:cNvSpPr/>
          <p:nvPr/>
        </p:nvSpPr>
        <p:spPr>
          <a:xfrm>
            <a:off x="7648735" y="2120430"/>
            <a:ext cx="545805" cy="54580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1983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sz="1983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38" name="Google Shape;538;p37"/>
          <p:cNvSpPr/>
          <p:nvPr/>
        </p:nvSpPr>
        <p:spPr>
          <a:xfrm>
            <a:off x="7648735" y="3110878"/>
            <a:ext cx="545805" cy="54580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1983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sz="1983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39" name="Google Shape;539;p37"/>
          <p:cNvSpPr/>
          <p:nvPr/>
        </p:nvSpPr>
        <p:spPr>
          <a:xfrm>
            <a:off x="7648735" y="4101314"/>
            <a:ext cx="545805" cy="54580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1983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sz="1983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40" name="Google Shape;540;p37"/>
          <p:cNvSpPr/>
          <p:nvPr/>
        </p:nvSpPr>
        <p:spPr>
          <a:xfrm>
            <a:off x="7648735" y="5085040"/>
            <a:ext cx="545805" cy="54580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1983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sz="1983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41" name="Google Shape;541;p37"/>
          <p:cNvSpPr/>
          <p:nvPr/>
        </p:nvSpPr>
        <p:spPr>
          <a:xfrm>
            <a:off x="7648735" y="6124746"/>
            <a:ext cx="545805" cy="54580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1983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sz="1983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42" name="Google Shape;542;p3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>
              <a:buClr>
                <a:srgbClr val="000000"/>
              </a:buClr>
            </a:pPr>
            <a:fld id="{00000000-1234-1234-1234-123412341234}" type="slidenum">
              <a:rPr lang="en" kern="0"/>
              <a:pPr defTabSz="1007641">
                <a:buClr>
                  <a:srgbClr val="000000"/>
                </a:buClr>
              </a:pPr>
              <a:t>9</a:t>
            </a:fld>
            <a:endParaRPr kern="0"/>
          </a:p>
        </p:txBody>
      </p:sp>
      <p:sp>
        <p:nvSpPr>
          <p:cNvPr id="543" name="Google Shape;543;p37"/>
          <p:cNvSpPr/>
          <p:nvPr/>
        </p:nvSpPr>
        <p:spPr>
          <a:xfrm>
            <a:off x="5716828" y="1003641"/>
            <a:ext cx="1398727" cy="54580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1983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num</a:t>
            </a:r>
            <a:endParaRPr sz="1983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44" name="Google Shape;544;p37"/>
          <p:cNvSpPr/>
          <p:nvPr/>
        </p:nvSpPr>
        <p:spPr>
          <a:xfrm>
            <a:off x="7913903" y="1003613"/>
            <a:ext cx="1398727" cy="54580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>
              <a:buClr>
                <a:srgbClr val="000000"/>
              </a:buClr>
            </a:pPr>
            <a:r>
              <a:rPr lang="en" sz="1983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low</a:t>
            </a:r>
            <a:endParaRPr sz="1983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50592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1363</Words>
  <Application>Microsoft Macintosh PowerPoint</Application>
  <PresentationFormat>Custom</PresentationFormat>
  <Paragraphs>279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Consolas</vt:lpstr>
      <vt:lpstr>Droid Sans</vt:lpstr>
      <vt:lpstr>Helvetica</vt:lpstr>
      <vt:lpstr>Times New Roman</vt:lpstr>
      <vt:lpstr>2_Office Theme</vt:lpstr>
      <vt:lpstr>1_Pitt_minimal</vt:lpstr>
      <vt:lpstr>Algorithms and Data Structures 2 CS 1501</vt:lpstr>
      <vt:lpstr>Announcements</vt:lpstr>
      <vt:lpstr>Last lecture …</vt:lpstr>
      <vt:lpstr>Muddiest points (1/2)</vt:lpstr>
      <vt:lpstr>Wrapper function for DFS/BFS</vt:lpstr>
      <vt:lpstr>Muddiest points (2/2)</vt:lpstr>
      <vt:lpstr>Bi-connected Graph</vt:lpstr>
      <vt:lpstr>This Lecture</vt:lpstr>
      <vt:lpstr>Finding articulation points example</vt:lpstr>
      <vt:lpstr>Using DFS to find articulation points</vt:lpstr>
      <vt:lpstr>So where are the articulation points?</vt:lpstr>
      <vt:lpstr>We said spatial layouts of graphs were irrelevant</vt:lpstr>
      <vt:lpstr>We can represent such information with edge weights</vt:lpstr>
      <vt:lpstr>Minimum spanning trees (MST)</vt:lpstr>
      <vt:lpstr>Prim’s algorithm</vt:lpstr>
      <vt:lpstr>Prim’s algorithm</vt:lpstr>
      <vt:lpstr>Runtime of Prim’s</vt:lpstr>
      <vt:lpstr>Analysis of Naïve implementation of Prim’s MST Algorithm</vt:lpstr>
      <vt:lpstr>Do we need to look through all remaining edges? </vt:lpstr>
      <vt:lpstr>Prim’s algorithm</vt:lpstr>
      <vt:lpstr>OK, so what's our runtime?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2021-09-01T05:46:17Z</dcterms:modified>
</cp:coreProperties>
</file>