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21" r:id="rId4"/>
  </p:sldMasterIdLst>
  <p:notesMasterIdLst>
    <p:notesMasterId r:id="rId33"/>
  </p:notesMasterIdLst>
  <p:sldIdLst>
    <p:sldId id="405" r:id="rId5"/>
    <p:sldId id="496" r:id="rId6"/>
    <p:sldId id="498" r:id="rId7"/>
    <p:sldId id="499" r:id="rId8"/>
    <p:sldId id="1861" r:id="rId9"/>
    <p:sldId id="1867" r:id="rId10"/>
    <p:sldId id="1862" r:id="rId11"/>
    <p:sldId id="1863" r:id="rId12"/>
    <p:sldId id="1864" r:id="rId13"/>
    <p:sldId id="1868" r:id="rId14"/>
    <p:sldId id="1860" r:id="rId15"/>
    <p:sldId id="316" r:id="rId16"/>
    <p:sldId id="317" r:id="rId17"/>
    <p:sldId id="1865" r:id="rId18"/>
    <p:sldId id="318" r:id="rId19"/>
    <p:sldId id="319" r:id="rId20"/>
    <p:sldId id="320" r:id="rId21"/>
    <p:sldId id="321" r:id="rId22"/>
    <p:sldId id="322" r:id="rId23"/>
    <p:sldId id="323" r:id="rId24"/>
    <p:sldId id="302" r:id="rId25"/>
    <p:sldId id="1866" r:id="rId26"/>
    <p:sldId id="303" r:id="rId27"/>
    <p:sldId id="304" r:id="rId28"/>
    <p:sldId id="324" r:id="rId29"/>
    <p:sldId id="325" r:id="rId30"/>
    <p:sldId id="326" r:id="rId31"/>
    <p:sldId id="327" r:id="rId32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56D35-95D2-1F4A-8108-A768DAA4F620}" v="1" dt="2021-09-01T05:46:0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43B56D35-95D2-1F4A-8108-A768DAA4F620}"/>
    <pc:docChg chg="modSld">
      <pc:chgData name="Khattab, Sherif" userId="c83b1e15-36f3-4f46-aceb-05aac24c545e" providerId="ADAL" clId="{43B56D35-95D2-1F4A-8108-A768DAA4F620}" dt="2021-09-01T05:46:03.503" v="0"/>
      <pc:docMkLst>
        <pc:docMk/>
      </pc:docMkLst>
      <pc:sldChg chg="modSp">
        <pc:chgData name="Khattab, Sherif" userId="c83b1e15-36f3-4f46-aceb-05aac24c545e" providerId="ADAL" clId="{43B56D35-95D2-1F4A-8108-A768DAA4F620}" dt="2021-09-01T05:46:03.503" v="0"/>
        <pc:sldMkLst>
          <pc:docMk/>
          <pc:sldMk cId="1894775455" sldId="405"/>
        </pc:sldMkLst>
        <pc:spChg chg="mod">
          <ac:chgData name="Khattab, Sherif" userId="c83b1e15-36f3-4f46-aceb-05aac24c545e" providerId="ADAL" clId="{43B56D35-95D2-1F4A-8108-A768DAA4F620}" dt="2021-09-01T05:46:03.503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C5BFCD8C-E036-47FA-9FF3-483F6DDC3DFA}"/>
    <pc:docChg chg="undo custSel addSld delSld modSld delMainMaster">
      <pc:chgData name="Khattab, Sherif" userId="c83b1e15-36f3-4f46-aceb-05aac24c545e" providerId="ADAL" clId="{C5BFCD8C-E036-47FA-9FF3-483F6DDC3DFA}" dt="2021-04-05T13:10:37.121" v="389" actId="1076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Sp modSp mod">
        <pc:chgData name="Khattab, Sherif" userId="c83b1e15-36f3-4f46-aceb-05aac24c545e" providerId="ADAL" clId="{C5BFCD8C-E036-47FA-9FF3-483F6DDC3DFA}" dt="2021-04-05T13:06:20.522" v="322" actId="1076"/>
        <pc:sldMkLst>
          <pc:docMk/>
          <pc:sldMk cId="3933686989" sldId="319"/>
        </pc:sldMkLst>
        <pc:picChg chg="add mod">
          <ac:chgData name="Khattab, Sherif" userId="c83b1e15-36f3-4f46-aceb-05aac24c545e" providerId="ADAL" clId="{C5BFCD8C-E036-47FA-9FF3-483F6DDC3DFA}" dt="2021-04-05T13:06:20.522" v="322" actId="1076"/>
          <ac:picMkLst>
            <pc:docMk/>
            <pc:sldMk cId="3933686989" sldId="319"/>
            <ac:picMk id="3" creationId="{8A6D887E-F21F-40BE-9C07-B42ECF35EAE0}"/>
          </ac:picMkLst>
        </pc:picChg>
      </pc:sldChg>
      <pc:sldChg chg="addSp delSp modSp mod">
        <pc:chgData name="Khattab, Sherif" userId="c83b1e15-36f3-4f46-aceb-05aac24c545e" providerId="ADAL" clId="{C5BFCD8C-E036-47FA-9FF3-483F6DDC3DFA}" dt="2021-04-05T13:10:37.121" v="389" actId="1076"/>
        <pc:sldMkLst>
          <pc:docMk/>
          <pc:sldMk cId="4003886971" sldId="322"/>
        </pc:sldMkLst>
        <pc:picChg chg="add del mod">
          <ac:chgData name="Khattab, Sherif" userId="c83b1e15-36f3-4f46-aceb-05aac24c545e" providerId="ADAL" clId="{C5BFCD8C-E036-47FA-9FF3-483F6DDC3DFA}" dt="2021-04-05T13:10:23.070" v="386" actId="478"/>
          <ac:picMkLst>
            <pc:docMk/>
            <pc:sldMk cId="4003886971" sldId="322"/>
            <ac:picMk id="3" creationId="{81FB24A1-3376-4233-9533-FEB440816460}"/>
          </ac:picMkLst>
        </pc:picChg>
        <pc:picChg chg="add mod">
          <ac:chgData name="Khattab, Sherif" userId="c83b1e15-36f3-4f46-aceb-05aac24c545e" providerId="ADAL" clId="{C5BFCD8C-E036-47FA-9FF3-483F6DDC3DFA}" dt="2021-04-05T13:10:22.027" v="385" actId="1076"/>
          <ac:picMkLst>
            <pc:docMk/>
            <pc:sldMk cId="4003886971" sldId="322"/>
            <ac:picMk id="5" creationId="{6912CCEE-A330-4CD7-A934-03A53ED9103D}"/>
          </ac:picMkLst>
        </pc:picChg>
        <pc:picChg chg="add mod">
          <ac:chgData name="Khattab, Sherif" userId="c83b1e15-36f3-4f46-aceb-05aac24c545e" providerId="ADAL" clId="{C5BFCD8C-E036-47FA-9FF3-483F6DDC3DFA}" dt="2021-04-05T13:10:37.121" v="389" actId="1076"/>
          <ac:picMkLst>
            <pc:docMk/>
            <pc:sldMk cId="4003886971" sldId="322"/>
            <ac:picMk id="7" creationId="{9F5D9567-71B2-4B35-B9D1-A7EEAB22A711}"/>
          </ac:picMkLst>
        </pc:picChg>
      </pc:sldChg>
      <pc:sldChg chg="addSp modSp mod">
        <pc:chgData name="Khattab, Sherif" userId="c83b1e15-36f3-4f46-aceb-05aac24c545e" providerId="ADAL" clId="{C5BFCD8C-E036-47FA-9FF3-483F6DDC3DFA}" dt="2021-04-05T13:07:11.197" v="333" actId="1076"/>
        <pc:sldMkLst>
          <pc:docMk/>
          <pc:sldMk cId="3875007199" sldId="323"/>
        </pc:sldMkLst>
        <pc:spChg chg="mod">
          <ac:chgData name="Khattab, Sherif" userId="c83b1e15-36f3-4f46-aceb-05aac24c545e" providerId="ADAL" clId="{C5BFCD8C-E036-47FA-9FF3-483F6DDC3DFA}" dt="2021-04-05T13:07:04.268" v="329" actId="1076"/>
          <ac:spMkLst>
            <pc:docMk/>
            <pc:sldMk cId="3875007199" sldId="323"/>
            <ac:spMk id="279" creationId="{00000000-0000-0000-0000-000000000000}"/>
          </ac:spMkLst>
        </pc:spChg>
        <pc:picChg chg="add mod">
          <ac:chgData name="Khattab, Sherif" userId="c83b1e15-36f3-4f46-aceb-05aac24c545e" providerId="ADAL" clId="{C5BFCD8C-E036-47FA-9FF3-483F6DDC3DFA}" dt="2021-04-05T13:07:11.197" v="333" actId="1076"/>
          <ac:picMkLst>
            <pc:docMk/>
            <pc:sldMk cId="3875007199" sldId="323"/>
            <ac:picMk id="3" creationId="{C9AC453E-B804-4FE3-A8B3-6D51CF882372}"/>
          </ac:picMkLst>
        </pc:picChg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1607245235" sldId="329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660095953" sldId="333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336480316" sldId="335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148786239" sldId="336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139903792" sldId="338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516466948" sldId="339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378721494" sldId="340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429241921" sldId="341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361696323" sldId="343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42459583" sldId="344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793460421" sldId="345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Chg chg="addSp modSp new mod">
        <pc:chgData name="Khattab, Sherif" userId="c83b1e15-36f3-4f46-aceb-05aac24c545e" providerId="ADAL" clId="{C5BFCD8C-E036-47FA-9FF3-483F6DDC3DFA}" dt="2021-04-05T13:08:48.467" v="364" actId="20577"/>
        <pc:sldMkLst>
          <pc:docMk/>
          <pc:sldMk cId="1947108143" sldId="1861"/>
        </pc:sldMkLst>
        <pc:spChg chg="mod">
          <ac:chgData name="Khattab, Sherif" userId="c83b1e15-36f3-4f46-aceb-05aac24c545e" providerId="ADAL" clId="{C5BFCD8C-E036-47FA-9FF3-483F6DDC3DFA}" dt="2021-04-05T13:08:48.467" v="364" actId="20577"/>
          <ac:spMkLst>
            <pc:docMk/>
            <pc:sldMk cId="1947108143" sldId="1861"/>
            <ac:spMk id="2" creationId="{93B00B79-A895-4C3B-8F06-BA30BF334A4C}"/>
          </ac:spMkLst>
        </pc:spChg>
        <pc:picChg chg="add mod">
          <ac:chgData name="Khattab, Sherif" userId="c83b1e15-36f3-4f46-aceb-05aac24c545e" providerId="ADAL" clId="{C5BFCD8C-E036-47FA-9FF3-483F6DDC3DFA}" dt="2021-04-05T13:03:46.098" v="197" actId="1076"/>
          <ac:picMkLst>
            <pc:docMk/>
            <pc:sldMk cId="1947108143" sldId="1861"/>
            <ac:picMk id="7" creationId="{22982497-9C9D-4159-802A-2809A28F5BDF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4:13.740" v="229" actId="1076"/>
        <pc:sldMkLst>
          <pc:docMk/>
          <pc:sldMk cId="3132365060" sldId="1862"/>
        </pc:sldMkLst>
        <pc:spChg chg="mod">
          <ac:chgData name="Khattab, Sherif" userId="c83b1e15-36f3-4f46-aceb-05aac24c545e" providerId="ADAL" clId="{C5BFCD8C-E036-47FA-9FF3-483F6DDC3DFA}" dt="2021-04-05T13:03:57.082" v="226" actId="20577"/>
          <ac:spMkLst>
            <pc:docMk/>
            <pc:sldMk cId="3132365060" sldId="1862"/>
            <ac:spMk id="2" creationId="{9CF2F12F-443E-47D8-8E12-89AB68FC5563}"/>
          </ac:spMkLst>
        </pc:spChg>
        <pc:picChg chg="add mod">
          <ac:chgData name="Khattab, Sherif" userId="c83b1e15-36f3-4f46-aceb-05aac24c545e" providerId="ADAL" clId="{C5BFCD8C-E036-47FA-9FF3-483F6DDC3DFA}" dt="2021-04-05T13:04:13.740" v="229" actId="1076"/>
          <ac:picMkLst>
            <pc:docMk/>
            <pc:sldMk cId="3132365060" sldId="1862"/>
            <ac:picMk id="7" creationId="{49154D09-C83A-48BD-94BB-E17F70F6124F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4:45.908" v="255" actId="1076"/>
        <pc:sldMkLst>
          <pc:docMk/>
          <pc:sldMk cId="687067823" sldId="1863"/>
        </pc:sldMkLst>
        <pc:spChg chg="mod">
          <ac:chgData name="Khattab, Sherif" userId="c83b1e15-36f3-4f46-aceb-05aac24c545e" providerId="ADAL" clId="{C5BFCD8C-E036-47FA-9FF3-483F6DDC3DFA}" dt="2021-04-05T13:04:40.994" v="252" actId="20577"/>
          <ac:spMkLst>
            <pc:docMk/>
            <pc:sldMk cId="687067823" sldId="1863"/>
            <ac:spMk id="2" creationId="{FB7658E9-8283-472F-BF10-3B64659011B7}"/>
          </ac:spMkLst>
        </pc:spChg>
        <pc:picChg chg="add mod">
          <ac:chgData name="Khattab, Sherif" userId="c83b1e15-36f3-4f46-aceb-05aac24c545e" providerId="ADAL" clId="{C5BFCD8C-E036-47FA-9FF3-483F6DDC3DFA}" dt="2021-04-05T13:04:45.908" v="255" actId="1076"/>
          <ac:picMkLst>
            <pc:docMk/>
            <pc:sldMk cId="687067823" sldId="1863"/>
            <ac:picMk id="7" creationId="{5A040571-11AE-45C0-B513-99604DEA7ABB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9:22.486" v="373" actId="20577"/>
        <pc:sldMkLst>
          <pc:docMk/>
          <pc:sldMk cId="1053293589" sldId="1864"/>
        </pc:sldMkLst>
        <pc:spChg chg="mod">
          <ac:chgData name="Khattab, Sherif" userId="c83b1e15-36f3-4f46-aceb-05aac24c545e" providerId="ADAL" clId="{C5BFCD8C-E036-47FA-9FF3-483F6DDC3DFA}" dt="2021-04-05T13:09:22.486" v="373" actId="20577"/>
          <ac:spMkLst>
            <pc:docMk/>
            <pc:sldMk cId="1053293589" sldId="1864"/>
            <ac:spMk id="2" creationId="{0A15A140-284F-446D-8AD7-6AEBE278313C}"/>
          </ac:spMkLst>
        </pc:spChg>
        <pc:picChg chg="add mod">
          <ac:chgData name="Khattab, Sherif" userId="c83b1e15-36f3-4f46-aceb-05aac24c545e" providerId="ADAL" clId="{C5BFCD8C-E036-47FA-9FF3-483F6DDC3DFA}" dt="2021-04-05T13:05:13.543" v="281" actId="1076"/>
          <ac:picMkLst>
            <pc:docMk/>
            <pc:sldMk cId="1053293589" sldId="1864"/>
            <ac:picMk id="7" creationId="{C8AA4E8C-9D1A-4B82-8055-0813CE4135D0}"/>
          </ac:picMkLst>
        </pc:picChg>
      </pc:sldChg>
      <pc:sldChg chg="addSp delSp modSp new mod">
        <pc:chgData name="Khattab, Sherif" userId="c83b1e15-36f3-4f46-aceb-05aac24c545e" providerId="ADAL" clId="{C5BFCD8C-E036-47FA-9FF3-483F6DDC3DFA}" dt="2021-04-05T13:09:53.912" v="380" actId="1076"/>
        <pc:sldMkLst>
          <pc:docMk/>
          <pc:sldMk cId="3051308226" sldId="1865"/>
        </pc:sldMkLst>
        <pc:spChg chg="mod">
          <ac:chgData name="Khattab, Sherif" userId="c83b1e15-36f3-4f46-aceb-05aac24c545e" providerId="ADAL" clId="{C5BFCD8C-E036-47FA-9FF3-483F6DDC3DFA}" dt="2021-04-05T13:05:48.665" v="312" actId="20577"/>
          <ac:spMkLst>
            <pc:docMk/>
            <pc:sldMk cId="3051308226" sldId="1865"/>
            <ac:spMk id="3" creationId="{76D09C06-6DE8-4859-A7FD-F1BA9B92745D}"/>
          </ac:spMkLst>
        </pc:spChg>
        <pc:picChg chg="add del mod">
          <ac:chgData name="Khattab, Sherif" userId="c83b1e15-36f3-4f46-aceb-05aac24c545e" providerId="ADAL" clId="{C5BFCD8C-E036-47FA-9FF3-483F6DDC3DFA}" dt="2021-04-05T13:09:49.841" v="377" actId="478"/>
          <ac:picMkLst>
            <pc:docMk/>
            <pc:sldMk cId="3051308226" sldId="1865"/>
            <ac:picMk id="6" creationId="{15707727-52A1-477D-A9EC-58A2E2BB3107}"/>
          </ac:picMkLst>
        </pc:picChg>
        <pc:picChg chg="add mod">
          <ac:chgData name="Khattab, Sherif" userId="c83b1e15-36f3-4f46-aceb-05aac24c545e" providerId="ADAL" clId="{C5BFCD8C-E036-47FA-9FF3-483F6DDC3DFA}" dt="2021-04-05T13:09:53.912" v="380" actId="1076"/>
          <ac:picMkLst>
            <pc:docMk/>
            <pc:sldMk cId="3051308226" sldId="1865"/>
            <ac:picMk id="8" creationId="{875D35FD-F284-49AD-9C42-EA02CF16F079}"/>
          </ac:picMkLst>
        </pc:picChg>
      </pc:sldChg>
      <pc:sldChg chg="new del">
        <pc:chgData name="Khattab, Sherif" userId="c83b1e15-36f3-4f46-aceb-05aac24c545e" providerId="ADAL" clId="{C5BFCD8C-E036-47FA-9FF3-483F6DDC3DFA}" dt="2021-04-05T13:06:07.857" v="317" actId="680"/>
        <pc:sldMkLst>
          <pc:docMk/>
          <pc:sldMk cId="704194474" sldId="1866"/>
        </pc:sldMkLst>
      </pc:sldChg>
      <pc:sldChg chg="new del">
        <pc:chgData name="Khattab, Sherif" userId="c83b1e15-36f3-4f46-aceb-05aac24c545e" providerId="ADAL" clId="{C5BFCD8C-E036-47FA-9FF3-483F6DDC3DFA}" dt="2021-04-05T13:06:14.626" v="319" actId="680"/>
        <pc:sldMkLst>
          <pc:docMk/>
          <pc:sldMk cId="724554886" sldId="1866"/>
        </pc:sldMkLst>
      </pc:sldChg>
      <pc:sldChg chg="addSp delSp modSp new mod">
        <pc:chgData name="Khattab, Sherif" userId="c83b1e15-36f3-4f46-aceb-05aac24c545e" providerId="ADAL" clId="{C5BFCD8C-E036-47FA-9FF3-483F6DDC3DFA}" dt="2021-04-05T13:07:58.807" v="357" actId="1076"/>
        <pc:sldMkLst>
          <pc:docMk/>
          <pc:sldMk cId="4125038855" sldId="1866"/>
        </pc:sldMkLst>
        <pc:spChg chg="mod">
          <ac:chgData name="Khattab, Sherif" userId="c83b1e15-36f3-4f46-aceb-05aac24c545e" providerId="ADAL" clId="{C5BFCD8C-E036-47FA-9FF3-483F6DDC3DFA}" dt="2021-04-05T13:07:35.663" v="352" actId="20577"/>
          <ac:spMkLst>
            <pc:docMk/>
            <pc:sldMk cId="4125038855" sldId="1866"/>
            <ac:spMk id="3" creationId="{5E92335E-44A3-43AE-B2D2-C098EF5820FE}"/>
          </ac:spMkLst>
        </pc:spChg>
        <pc:picChg chg="add mod">
          <ac:chgData name="Khattab, Sherif" userId="c83b1e15-36f3-4f46-aceb-05aac24c545e" providerId="ADAL" clId="{C5BFCD8C-E036-47FA-9FF3-483F6DDC3DFA}" dt="2021-04-05T13:07:58.807" v="357" actId="1076"/>
          <ac:picMkLst>
            <pc:docMk/>
            <pc:sldMk cId="4125038855" sldId="1866"/>
            <ac:picMk id="7" creationId="{9D13DB2D-ED3E-431F-9E48-4DE9F631FD33}"/>
          </ac:picMkLst>
        </pc:picChg>
        <pc:inkChg chg="add del">
          <ac:chgData name="Khattab, Sherif" userId="c83b1e15-36f3-4f46-aceb-05aac24c545e" providerId="ADAL" clId="{C5BFCD8C-E036-47FA-9FF3-483F6DDC3DFA}" dt="2021-04-05T13:07:38.753" v="354"/>
          <ac:inkMkLst>
            <pc:docMk/>
            <pc:sldMk cId="4125038855" sldId="1866"/>
            <ac:inkMk id="5" creationId="{A96ACCE7-F9E4-4EF0-8972-0DDA586C1489}"/>
          </ac:inkMkLst>
        </pc:inkChg>
      </pc:sldChg>
      <pc:sldChg chg="addSp modSp new mod">
        <pc:chgData name="Khattab, Sherif" userId="c83b1e15-36f3-4f46-aceb-05aac24c545e" providerId="ADAL" clId="{C5BFCD8C-E036-47FA-9FF3-483F6DDC3DFA}" dt="2021-04-05T13:08:53.275" v="367" actId="20577"/>
        <pc:sldMkLst>
          <pc:docMk/>
          <pc:sldMk cId="681217438" sldId="1867"/>
        </pc:sldMkLst>
        <pc:spChg chg="mod">
          <ac:chgData name="Khattab, Sherif" userId="c83b1e15-36f3-4f46-aceb-05aac24c545e" providerId="ADAL" clId="{C5BFCD8C-E036-47FA-9FF3-483F6DDC3DFA}" dt="2021-04-05T13:08:53.275" v="367" actId="20577"/>
          <ac:spMkLst>
            <pc:docMk/>
            <pc:sldMk cId="681217438" sldId="1867"/>
            <ac:spMk id="2" creationId="{7F2771CF-B598-453E-B30A-D074ABE67262}"/>
          </ac:spMkLst>
        </pc:spChg>
        <pc:picChg chg="add mod">
          <ac:chgData name="Khattab, Sherif" userId="c83b1e15-36f3-4f46-aceb-05aac24c545e" providerId="ADAL" clId="{C5BFCD8C-E036-47FA-9FF3-483F6DDC3DFA}" dt="2021-04-05T13:08:45.329" v="362" actId="1076"/>
          <ac:picMkLst>
            <pc:docMk/>
            <pc:sldMk cId="681217438" sldId="1867"/>
            <ac:picMk id="7" creationId="{92687DC1-DEF6-4494-8FE8-F53C010D3B27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9:27.354" v="376" actId="20577"/>
        <pc:sldMkLst>
          <pc:docMk/>
          <pc:sldMk cId="1361768825" sldId="1868"/>
        </pc:sldMkLst>
        <pc:spChg chg="mod">
          <ac:chgData name="Khattab, Sherif" userId="c83b1e15-36f3-4f46-aceb-05aac24c545e" providerId="ADAL" clId="{C5BFCD8C-E036-47FA-9FF3-483F6DDC3DFA}" dt="2021-04-05T13:09:27.354" v="376" actId="20577"/>
          <ac:spMkLst>
            <pc:docMk/>
            <pc:sldMk cId="1361768825" sldId="1868"/>
            <ac:spMk id="2" creationId="{D3E4AD68-CEF5-495F-A797-499DE18FC257}"/>
          </ac:spMkLst>
        </pc:spChg>
        <pc:picChg chg="add mod">
          <ac:chgData name="Khattab, Sherif" userId="c83b1e15-36f3-4f46-aceb-05aac24c545e" providerId="ADAL" clId="{C5BFCD8C-E036-47FA-9FF3-483F6DDC3DFA}" dt="2021-04-05T13:09:18.380" v="371" actId="1076"/>
          <ac:picMkLst>
            <pc:docMk/>
            <pc:sldMk cId="1361768825" sldId="1868"/>
            <ac:picMk id="7" creationId="{842A7BEE-ED04-4BAF-B5D3-F768336FFF94}"/>
          </ac:picMkLst>
        </pc:pic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ceed31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ceed31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882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3e1f719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3e1f719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700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8ceed31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8ceed31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583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ef680b9c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ef680b9c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787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f0307913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f0307913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71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f09ec06e_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f09ec06e_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770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3b933b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3b933b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30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22f02c6f_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22f02c6f_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74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4bd67b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4bd67b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18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22f02c6f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22f02c6f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45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22f02c6f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22f02c6f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6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64bd67b3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64bd67b3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61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2f02c6f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2f02c6f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65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23f62526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23f62526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Both find and union: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Θ(log v)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Trees were so flat in this example, why log v?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we didn't build up independent connected components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do better with </a:t>
            </a:r>
            <a:r>
              <a:rPr lang="en" i="1"/>
              <a:t>path compression</a:t>
            </a:r>
            <a:r>
              <a:rPr lang="en"/>
              <a:t>, where another loop is added to find() to link everything we come across directly back to the root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optimal, but not quite constant time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students to exercised in section 1.5 of the text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29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23f62526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23f62526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35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5729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AD68-CEF5-495F-A797-499DE18F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395D-88A7-4160-BEBA-95B51A8B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B8243-6AE2-4BFA-B8EB-003DB7F568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6492F-34A7-4A16-B36D-4A803E5017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2A7BEE-ED04-4BAF-B5D3-F768336F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" y="1086664"/>
            <a:ext cx="8640536" cy="57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6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Union-Find Data Structure</a:t>
            </a:r>
          </a:p>
          <a:p>
            <a:r>
              <a:rPr lang="en-US" dirty="0">
                <a:latin typeface="Calibri" panose="020F0502020204030204" pitchFamily="34" charset="0"/>
              </a:rPr>
              <a:t>Kruskal’s run-time with Union-Find DS</a:t>
            </a:r>
          </a:p>
          <a:p>
            <a:r>
              <a:rPr lang="en-US" dirty="0">
                <a:latin typeface="Calibri" panose="020F0502020204030204" pitchFamily="34" charset="0"/>
              </a:rPr>
              <a:t>Weighted Shortest Paths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Dijkstra’s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504349" y="2053650"/>
            <a:ext cx="9068753" cy="518696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What if we store our connected components as a forest of trees?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Each tree representing a different connected component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Every time a new connection is made, we simply make one tree the child of another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Can we improve on union()’s runtime?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8664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Tree example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7264742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927826" y="4743250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7264742" y="1435308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4927826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3013681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927826" y="1435308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7264742" y="4743250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9027035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237081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1201633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2166185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3130737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095303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5059841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6024407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85" name="Google Shape;185;p18"/>
          <p:cNvCxnSpPr>
            <a:stCxn id="174" idx="6"/>
            <a:endCxn id="173" idx="2"/>
          </p:cNvCxnSpPr>
          <p:nvPr/>
        </p:nvCxnSpPr>
        <p:spPr>
          <a:xfrm>
            <a:off x="3683788" y="3424333"/>
            <a:ext cx="124401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8"/>
          <p:cNvCxnSpPr>
            <a:stCxn id="172" idx="5"/>
            <a:endCxn id="177" idx="1"/>
          </p:cNvCxnSpPr>
          <p:nvPr/>
        </p:nvCxnSpPr>
        <p:spPr>
          <a:xfrm>
            <a:off x="7836713" y="2007281"/>
            <a:ext cx="1288310" cy="11802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8"/>
          <p:cNvSpPr/>
          <p:nvPr/>
        </p:nvSpPr>
        <p:spPr>
          <a:xfrm>
            <a:off x="6988959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88" name="Google Shape;188;p18"/>
          <p:cNvCxnSpPr>
            <a:stCxn id="175" idx="4"/>
            <a:endCxn id="173" idx="0"/>
          </p:cNvCxnSpPr>
          <p:nvPr/>
        </p:nvCxnSpPr>
        <p:spPr>
          <a:xfrm>
            <a:off x="5262879" y="2105416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8"/>
          <p:cNvCxnSpPr>
            <a:stCxn id="171" idx="0"/>
            <a:endCxn id="173" idx="4"/>
          </p:cNvCxnSpPr>
          <p:nvPr/>
        </p:nvCxnSpPr>
        <p:spPr>
          <a:xfrm rot="10800000">
            <a:off x="5262879" y="3759413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8"/>
          <p:cNvCxnSpPr>
            <a:stCxn id="172" idx="4"/>
            <a:endCxn id="170" idx="0"/>
          </p:cNvCxnSpPr>
          <p:nvPr/>
        </p:nvCxnSpPr>
        <p:spPr>
          <a:xfrm>
            <a:off x="7599795" y="2105416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18"/>
          <p:cNvCxnSpPr>
            <a:stCxn id="170" idx="6"/>
            <a:endCxn id="177" idx="2"/>
          </p:cNvCxnSpPr>
          <p:nvPr/>
        </p:nvCxnSpPr>
        <p:spPr>
          <a:xfrm>
            <a:off x="7934848" y="3424333"/>
            <a:ext cx="109227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8"/>
          <p:cNvCxnSpPr>
            <a:stCxn id="171" idx="6"/>
            <a:endCxn id="176" idx="2"/>
          </p:cNvCxnSpPr>
          <p:nvPr/>
        </p:nvCxnSpPr>
        <p:spPr>
          <a:xfrm>
            <a:off x="5597933" y="5078303"/>
            <a:ext cx="166683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8"/>
          <p:cNvGrpSpPr/>
          <p:nvPr/>
        </p:nvGrpSpPr>
        <p:grpSpPr>
          <a:xfrm>
            <a:off x="237081" y="5142465"/>
            <a:ext cx="670107" cy="1423192"/>
            <a:chOff x="214663" y="4664100"/>
            <a:chExt cx="608100" cy="1291500"/>
          </a:xfrm>
        </p:grpSpPr>
        <p:sp>
          <p:nvSpPr>
            <p:cNvPr id="194" name="Google Shape;194;p18"/>
            <p:cNvSpPr/>
            <p:nvPr/>
          </p:nvSpPr>
          <p:spPr>
            <a:xfrm>
              <a:off x="214663" y="4664100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5" name="Google Shape;195;p18"/>
            <p:cNvCxnSpPr>
              <a:stCxn id="194" idx="2"/>
              <a:endCxn id="178" idx="0"/>
            </p:cNvCxnSpPr>
            <p:nvPr/>
          </p:nvCxnSpPr>
          <p:spPr>
            <a:xfrm>
              <a:off x="518713" y="5272200"/>
              <a:ext cx="0" cy="683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196" name="Google Shape;196;p18"/>
          <p:cNvGrpSpPr/>
          <p:nvPr/>
        </p:nvGrpSpPr>
        <p:grpSpPr>
          <a:xfrm>
            <a:off x="4095289" y="5142465"/>
            <a:ext cx="670107" cy="1423192"/>
            <a:chOff x="2647063" y="4664100"/>
            <a:chExt cx="608100" cy="1291500"/>
          </a:xfrm>
        </p:grpSpPr>
        <p:sp>
          <p:nvSpPr>
            <p:cNvPr id="197" name="Google Shape;197;p18"/>
            <p:cNvSpPr/>
            <p:nvPr/>
          </p:nvSpPr>
          <p:spPr>
            <a:xfrm>
              <a:off x="2647063" y="4664100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8" name="Google Shape;198;p18"/>
            <p:cNvCxnSpPr>
              <a:stCxn id="197" idx="2"/>
              <a:endCxn id="182" idx="0"/>
            </p:cNvCxnSpPr>
            <p:nvPr/>
          </p:nvCxnSpPr>
          <p:spPr>
            <a:xfrm>
              <a:off x="2951113" y="5272200"/>
              <a:ext cx="0" cy="683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199" name="Google Shape;199;p18"/>
          <p:cNvGrpSpPr/>
          <p:nvPr/>
        </p:nvGrpSpPr>
        <p:grpSpPr>
          <a:xfrm>
            <a:off x="237081" y="3596184"/>
            <a:ext cx="670107" cy="1546171"/>
            <a:chOff x="214663" y="3260900"/>
            <a:chExt cx="608100" cy="1403100"/>
          </a:xfrm>
        </p:grpSpPr>
        <p:sp>
          <p:nvSpPr>
            <p:cNvPr id="200" name="Google Shape;200;p18"/>
            <p:cNvSpPr/>
            <p:nvPr/>
          </p:nvSpPr>
          <p:spPr>
            <a:xfrm>
              <a:off x="214663" y="3260900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1" name="Google Shape;201;p18"/>
            <p:cNvCxnSpPr>
              <a:stCxn id="200" idx="2"/>
              <a:endCxn id="194" idx="0"/>
            </p:cNvCxnSpPr>
            <p:nvPr/>
          </p:nvCxnSpPr>
          <p:spPr>
            <a:xfrm>
              <a:off x="518713" y="3869000"/>
              <a:ext cx="0" cy="795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202" name="Google Shape;202;p18"/>
          <p:cNvGrpSpPr/>
          <p:nvPr/>
        </p:nvGrpSpPr>
        <p:grpSpPr>
          <a:xfrm>
            <a:off x="237081" y="1907833"/>
            <a:ext cx="670107" cy="1688325"/>
            <a:chOff x="214663" y="1728775"/>
            <a:chExt cx="608100" cy="1532100"/>
          </a:xfrm>
        </p:grpSpPr>
        <p:sp>
          <p:nvSpPr>
            <p:cNvPr id="203" name="Google Shape;203;p18"/>
            <p:cNvSpPr/>
            <p:nvPr/>
          </p:nvSpPr>
          <p:spPr>
            <a:xfrm>
              <a:off x="214663" y="172877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4" name="Google Shape;204;p18"/>
            <p:cNvCxnSpPr>
              <a:stCxn id="203" idx="2"/>
              <a:endCxn id="200" idx="0"/>
            </p:cNvCxnSpPr>
            <p:nvPr/>
          </p:nvCxnSpPr>
          <p:spPr>
            <a:xfrm>
              <a:off x="518713" y="2336875"/>
              <a:ext cx="0" cy="924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205" name="Google Shape;205;p18"/>
          <p:cNvCxnSpPr>
            <a:stCxn id="197" idx="2"/>
            <a:endCxn id="183" idx="0"/>
          </p:cNvCxnSpPr>
          <p:nvPr/>
        </p:nvCxnSpPr>
        <p:spPr>
          <a:xfrm>
            <a:off x="4430344" y="5812572"/>
            <a:ext cx="964662" cy="7530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6" name="Google Shape;206;p18"/>
          <p:cNvCxnSpPr>
            <a:stCxn id="203" idx="2"/>
            <a:endCxn id="184" idx="0"/>
          </p:cNvCxnSpPr>
          <p:nvPr/>
        </p:nvCxnSpPr>
        <p:spPr>
          <a:xfrm>
            <a:off x="572135" y="2577939"/>
            <a:ext cx="5787314" cy="398758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4169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48E38-C4A2-4F60-901D-D14F27189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09C06-6DE8-4859-A7FD-F1BA9B92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of Trees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BAB61-B5B2-4A2E-9647-524B466A22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D35FD-F284-49AD-9C42-EA02CF16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" y="1586418"/>
            <a:ext cx="8483781" cy="565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0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find(int p)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while (p != id[p]) p = id[p];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p;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102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void union(int p, int q)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i = find(p);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 j = find(q);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(i == j) return;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id[i] = j;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count--;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Implementation using the same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/>
              <a:t> array</a:t>
            </a: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4069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find():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Bound by the height of the tree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union():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Bound by the height of the tree	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is the max height of the tree?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Can we modify our approach to cap its max height?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Forest of trees implementation analysis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16</a:t>
            </a:fld>
            <a:endParaRPr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D887E-F21F-40BE-9C07-B42ECF35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14" y="1977179"/>
            <a:ext cx="3333955" cy="222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Weighted tree example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7264742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4927826" y="4743250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7264742" y="1435308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4927826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013681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4927826" y="1435308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7264742" y="4743250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9027035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5" name="Google Shape;235;p21"/>
          <p:cNvCxnSpPr>
            <a:stCxn id="231" idx="6"/>
            <a:endCxn id="230" idx="2"/>
          </p:cNvCxnSpPr>
          <p:nvPr/>
        </p:nvCxnSpPr>
        <p:spPr>
          <a:xfrm>
            <a:off x="3683788" y="3424333"/>
            <a:ext cx="124401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1"/>
          <p:cNvCxnSpPr>
            <a:stCxn id="229" idx="5"/>
            <a:endCxn id="234" idx="1"/>
          </p:cNvCxnSpPr>
          <p:nvPr/>
        </p:nvCxnSpPr>
        <p:spPr>
          <a:xfrm>
            <a:off x="7836713" y="2007281"/>
            <a:ext cx="1288310" cy="11802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1"/>
          <p:cNvCxnSpPr>
            <a:stCxn id="232" idx="4"/>
            <a:endCxn id="230" idx="0"/>
          </p:cNvCxnSpPr>
          <p:nvPr/>
        </p:nvCxnSpPr>
        <p:spPr>
          <a:xfrm>
            <a:off x="5262879" y="2105416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1"/>
          <p:cNvCxnSpPr>
            <a:stCxn id="228" idx="0"/>
            <a:endCxn id="230" idx="4"/>
          </p:cNvCxnSpPr>
          <p:nvPr/>
        </p:nvCxnSpPr>
        <p:spPr>
          <a:xfrm rot="10800000">
            <a:off x="5262879" y="3759413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1"/>
          <p:cNvCxnSpPr>
            <a:stCxn id="229" idx="4"/>
            <a:endCxn id="227" idx="0"/>
          </p:cNvCxnSpPr>
          <p:nvPr/>
        </p:nvCxnSpPr>
        <p:spPr>
          <a:xfrm>
            <a:off x="7599795" y="2105416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1"/>
          <p:cNvCxnSpPr>
            <a:stCxn id="227" idx="6"/>
            <a:endCxn id="234" idx="2"/>
          </p:cNvCxnSpPr>
          <p:nvPr/>
        </p:nvCxnSpPr>
        <p:spPr>
          <a:xfrm>
            <a:off x="7934848" y="3424333"/>
            <a:ext cx="109227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1"/>
          <p:cNvCxnSpPr>
            <a:stCxn id="228" idx="6"/>
            <a:endCxn id="233" idx="2"/>
          </p:cNvCxnSpPr>
          <p:nvPr/>
        </p:nvCxnSpPr>
        <p:spPr>
          <a:xfrm>
            <a:off x="5597933" y="5078303"/>
            <a:ext cx="166683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17</a:t>
            </a:fld>
            <a:endParaRPr kern="0"/>
          </a:p>
        </p:txBody>
      </p:sp>
      <p:sp>
        <p:nvSpPr>
          <p:cNvPr id="243" name="Google Shape;243;p21"/>
          <p:cNvSpPr/>
          <p:nvPr/>
        </p:nvSpPr>
        <p:spPr>
          <a:xfrm>
            <a:off x="237081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1201633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2166185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3130737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4095303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5059841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6024407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6988959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51" name="Google Shape;251;p21"/>
          <p:cNvGrpSpPr/>
          <p:nvPr/>
        </p:nvGrpSpPr>
        <p:grpSpPr>
          <a:xfrm>
            <a:off x="237081" y="5176435"/>
            <a:ext cx="670107" cy="1389112"/>
            <a:chOff x="214663" y="4694925"/>
            <a:chExt cx="608100" cy="1260575"/>
          </a:xfrm>
        </p:grpSpPr>
        <p:sp>
          <p:nvSpPr>
            <p:cNvPr id="252" name="Google Shape;252;p21"/>
            <p:cNvSpPr/>
            <p:nvPr/>
          </p:nvSpPr>
          <p:spPr>
            <a:xfrm>
              <a:off x="214663" y="46949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3" name="Google Shape;253;p21"/>
            <p:cNvCxnSpPr>
              <a:stCxn id="243" idx="0"/>
              <a:endCxn id="252" idx="2"/>
            </p:cNvCxnSpPr>
            <p:nvPr/>
          </p:nvCxnSpPr>
          <p:spPr>
            <a:xfrm rot="10800000">
              <a:off x="518713" y="5303000"/>
              <a:ext cx="0" cy="65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54" name="Google Shape;254;p21"/>
          <p:cNvGrpSpPr/>
          <p:nvPr/>
        </p:nvGrpSpPr>
        <p:grpSpPr>
          <a:xfrm>
            <a:off x="4095303" y="5176435"/>
            <a:ext cx="670107" cy="1389112"/>
            <a:chOff x="3715875" y="4694925"/>
            <a:chExt cx="608100" cy="1260575"/>
          </a:xfrm>
        </p:grpSpPr>
        <p:sp>
          <p:nvSpPr>
            <p:cNvPr id="255" name="Google Shape;255;p21"/>
            <p:cNvSpPr/>
            <p:nvPr/>
          </p:nvSpPr>
          <p:spPr>
            <a:xfrm>
              <a:off x="3715875" y="46949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6" name="Google Shape;256;p21"/>
            <p:cNvCxnSpPr>
              <a:stCxn id="247" idx="0"/>
              <a:endCxn id="255" idx="2"/>
            </p:cNvCxnSpPr>
            <p:nvPr/>
          </p:nvCxnSpPr>
          <p:spPr>
            <a:xfrm rot="10800000">
              <a:off x="4019925" y="5303000"/>
              <a:ext cx="0" cy="65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57" name="Google Shape;257;p21"/>
          <p:cNvCxnSpPr>
            <a:stCxn id="244" idx="0"/>
            <a:endCxn id="252" idx="2"/>
          </p:cNvCxnSpPr>
          <p:nvPr/>
        </p:nvCxnSpPr>
        <p:spPr>
          <a:xfrm rot="10800000">
            <a:off x="572024" y="5846513"/>
            <a:ext cx="964662" cy="7190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21"/>
          <p:cNvCxnSpPr>
            <a:stCxn id="246" idx="0"/>
            <a:endCxn id="252" idx="2"/>
          </p:cNvCxnSpPr>
          <p:nvPr/>
        </p:nvCxnSpPr>
        <p:spPr>
          <a:xfrm rot="10800000">
            <a:off x="572134" y="5846513"/>
            <a:ext cx="2893656" cy="7190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21"/>
          <p:cNvCxnSpPr>
            <a:stCxn id="248" idx="0"/>
            <a:endCxn id="255" idx="2"/>
          </p:cNvCxnSpPr>
          <p:nvPr/>
        </p:nvCxnSpPr>
        <p:spPr>
          <a:xfrm rot="10800000">
            <a:off x="4430233" y="5846513"/>
            <a:ext cx="964662" cy="7190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1"/>
          <p:cNvCxnSpPr>
            <a:stCxn id="249" idx="0"/>
            <a:endCxn id="252" idx="2"/>
          </p:cNvCxnSpPr>
          <p:nvPr/>
        </p:nvCxnSpPr>
        <p:spPr>
          <a:xfrm rot="10800000">
            <a:off x="572148" y="5846513"/>
            <a:ext cx="5787314" cy="7190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697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UF(int n)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count = n;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id = new int[n];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sz = new int[n];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n; i++) { id[i] = i; sz[i] = 1; 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void union(int p, int q)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i = find(p), j = find(q);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(i == j) return;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(sz[i] &lt; sz[j]) { id[i] = j; sz[j] += sz[i]; 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              { id[j] = i; sz[i] += sz[j]; 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count--;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Weighted trees</a:t>
            </a:r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6746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find()?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union()?</a:t>
            </a:r>
            <a:endParaRPr/>
          </a:p>
          <a:p>
            <a:pPr marL="0" indent="0">
              <a:lnSpc>
                <a:spcPct val="200000"/>
              </a:lnSpc>
              <a:buNone/>
            </a:pPr>
            <a:endParaRPr/>
          </a:p>
          <a:p>
            <a:pPr>
              <a:lnSpc>
                <a:spcPct val="200000"/>
              </a:lnSpc>
            </a:pPr>
            <a:r>
              <a:rPr lang="en"/>
              <a:t>Can we do any better?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Weighted tree approach analysis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19</a:t>
            </a:fld>
            <a:endParaRPr ker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2CCEE-A330-4CD7-A934-03A53ED9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1465320"/>
            <a:ext cx="3879125" cy="258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D9567-71B2-4B35-B9D1-A7EEAB22A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416" y="4519250"/>
            <a:ext cx="4081599" cy="27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4/2: Lab 8 and Homework 10</a:t>
            </a:r>
          </a:p>
          <a:p>
            <a:pPr lvl="1"/>
            <a:r>
              <a:rPr lang="en-US" dirty="0"/>
              <a:t>4/2: Assignment 3 (extended deadline)</a:t>
            </a:r>
          </a:p>
          <a:p>
            <a:pPr lvl="1"/>
            <a:r>
              <a:rPr lang="en-US" dirty="0"/>
              <a:t>4/9: Lab 9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>
            <a:spLocks noGrp="1"/>
          </p:cNvSpPr>
          <p:nvPr>
            <p:ph type="body" idx="1"/>
          </p:nvPr>
        </p:nvSpPr>
        <p:spPr>
          <a:xfrm>
            <a:off x="504349" y="1248661"/>
            <a:ext cx="9068753" cy="431321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What is the runtime of Kruskal’s algorithm??</a:t>
            </a:r>
            <a:endParaRPr dirty="0"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Kruskal’s algorithm, once again</a:t>
            </a:r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20</a:t>
            </a:fld>
            <a:endParaRPr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453E-B804-4FE3-A8B3-6D51CF88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5" y="2109156"/>
            <a:ext cx="8055973" cy="53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Dijkstra’s algorithm: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Set a distance value of MAX_INT for all vertices but start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Set cur = start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While destination is not visited: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For each unvisited neighbor of cur: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Compute tentative distance from start to the unvisited neighbor through cur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Update any vertices for which a lesser distance is computed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Mark cur as visited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Let cur be the unvisited vertex with the smallest tentative distance from start</a:t>
            </a:r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Weighted shortest path</a:t>
            </a:r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847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566810-4A95-4961-826D-6DD98A6CE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2335E-44A3-43AE-B2D2-C098EF5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0E13-2BB8-4CFE-9463-2E20B719A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3DB2D-ED3E-431F-9E48-4DE9F631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1" y="2506608"/>
            <a:ext cx="9130393" cy="25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Dijkstra's example</a:t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2568113" y="20856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802155" y="3035420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4281838" y="3035420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2568113" y="411193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1155116" y="541828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4025024" y="541828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9" name="Google Shape;359;p24"/>
          <p:cNvCxnSpPr>
            <a:stCxn id="354" idx="7"/>
            <a:endCxn id="353" idx="3"/>
          </p:cNvCxnSpPr>
          <p:nvPr/>
        </p:nvCxnSpPr>
        <p:spPr>
          <a:xfrm rot="10800000" flipH="1">
            <a:off x="1374127" y="2657505"/>
            <a:ext cx="1292278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24"/>
          <p:cNvSpPr/>
          <p:nvPr/>
        </p:nvSpPr>
        <p:spPr>
          <a:xfrm>
            <a:off x="1597335" y="236531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1" name="Google Shape;361;p24"/>
          <p:cNvCxnSpPr>
            <a:stCxn id="353" idx="5"/>
            <a:endCxn id="355" idx="1"/>
          </p:cNvCxnSpPr>
          <p:nvPr/>
        </p:nvCxnSpPr>
        <p:spPr>
          <a:xfrm>
            <a:off x="3140086" y="2657662"/>
            <a:ext cx="1240044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4"/>
          <p:cNvSpPr/>
          <p:nvPr/>
        </p:nvSpPr>
        <p:spPr>
          <a:xfrm>
            <a:off x="3538893" y="2365314"/>
            <a:ext cx="1005986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3" name="Google Shape;363;p24"/>
          <p:cNvCxnSpPr>
            <a:stCxn id="353" idx="4"/>
            <a:endCxn id="356" idx="0"/>
          </p:cNvCxnSpPr>
          <p:nvPr/>
        </p:nvCxnSpPr>
        <p:spPr>
          <a:xfrm>
            <a:off x="2903167" y="2755797"/>
            <a:ext cx="0" cy="135608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24"/>
          <p:cNvSpPr/>
          <p:nvPr/>
        </p:nvSpPr>
        <p:spPr>
          <a:xfrm>
            <a:off x="2368712" y="293729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5" name="Google Shape;365;p24"/>
          <p:cNvCxnSpPr>
            <a:stCxn id="354" idx="5"/>
            <a:endCxn id="356" idx="1"/>
          </p:cNvCxnSpPr>
          <p:nvPr/>
        </p:nvCxnSpPr>
        <p:spPr>
          <a:xfrm>
            <a:off x="1374127" y="3607393"/>
            <a:ext cx="1292278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4"/>
          <p:cNvSpPr/>
          <p:nvPr/>
        </p:nvSpPr>
        <p:spPr>
          <a:xfrm>
            <a:off x="1624058" y="3795475"/>
            <a:ext cx="81027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7" name="Google Shape;367;p24"/>
          <p:cNvCxnSpPr>
            <a:stCxn id="355" idx="3"/>
            <a:endCxn id="356" idx="7"/>
          </p:cNvCxnSpPr>
          <p:nvPr/>
        </p:nvCxnSpPr>
        <p:spPr>
          <a:xfrm flipH="1">
            <a:off x="3139930" y="3607393"/>
            <a:ext cx="1240044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24"/>
          <p:cNvSpPr/>
          <p:nvPr/>
        </p:nvSpPr>
        <p:spPr>
          <a:xfrm>
            <a:off x="3538891" y="3795475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9" name="Google Shape;369;p24"/>
          <p:cNvCxnSpPr>
            <a:stCxn id="354" idx="4"/>
            <a:endCxn id="357" idx="0"/>
          </p:cNvCxnSpPr>
          <p:nvPr/>
        </p:nvCxnSpPr>
        <p:spPr>
          <a:xfrm>
            <a:off x="1137208" y="3705527"/>
            <a:ext cx="353071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24"/>
          <p:cNvSpPr/>
          <p:nvPr/>
        </p:nvSpPr>
        <p:spPr>
          <a:xfrm>
            <a:off x="504349" y="4288550"/>
            <a:ext cx="8697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1" name="Google Shape;371;p24"/>
          <p:cNvCxnSpPr>
            <a:stCxn id="355" idx="4"/>
            <a:endCxn id="358" idx="0"/>
          </p:cNvCxnSpPr>
          <p:nvPr/>
        </p:nvCxnSpPr>
        <p:spPr>
          <a:xfrm flipH="1">
            <a:off x="4360023" y="3705527"/>
            <a:ext cx="256869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24"/>
          <p:cNvSpPr/>
          <p:nvPr/>
        </p:nvSpPr>
        <p:spPr>
          <a:xfrm>
            <a:off x="4316055" y="434676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3" name="Google Shape;373;p24"/>
          <p:cNvCxnSpPr>
            <a:stCxn id="356" idx="5"/>
            <a:endCxn id="358" idx="1"/>
          </p:cNvCxnSpPr>
          <p:nvPr/>
        </p:nvCxnSpPr>
        <p:spPr>
          <a:xfrm>
            <a:off x="3140086" y="4683905"/>
            <a:ext cx="983175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24"/>
          <p:cNvSpPr/>
          <p:nvPr/>
        </p:nvSpPr>
        <p:spPr>
          <a:xfrm>
            <a:off x="2925193" y="4847496"/>
            <a:ext cx="907801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5" name="Google Shape;375;p24"/>
          <p:cNvCxnSpPr>
            <a:stCxn id="357" idx="7"/>
            <a:endCxn id="356" idx="3"/>
          </p:cNvCxnSpPr>
          <p:nvPr/>
        </p:nvCxnSpPr>
        <p:spPr>
          <a:xfrm rot="10800000" flipH="1">
            <a:off x="1727088" y="4683996"/>
            <a:ext cx="939207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24"/>
          <p:cNvSpPr/>
          <p:nvPr/>
        </p:nvSpPr>
        <p:spPr>
          <a:xfrm>
            <a:off x="2127103" y="4846224"/>
            <a:ext cx="798045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7" name="Google Shape;377;p24"/>
          <p:cNvCxnSpPr>
            <a:stCxn id="357" idx="6"/>
            <a:endCxn id="358" idx="2"/>
          </p:cNvCxnSpPr>
          <p:nvPr/>
        </p:nvCxnSpPr>
        <p:spPr>
          <a:xfrm>
            <a:off x="1825223" y="5753341"/>
            <a:ext cx="219974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24"/>
          <p:cNvSpPr/>
          <p:nvPr/>
        </p:nvSpPr>
        <p:spPr>
          <a:xfrm>
            <a:off x="2590070" y="565978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6758015" y="272846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6755866" y="320451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  <a:buSzPts val="1100"/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6755866" y="367709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  <a:buSzPts val="1100"/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6758015" y="415314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  <a:buSzPts val="1100"/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6758015" y="510177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  <a:buSzPts val="1100"/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6758015" y="462572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  <a:buSzPts val="1100"/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8376806" y="272846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8374656" y="320451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8374656" y="367709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8376806" y="415314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  <a:buSzPts val="1100"/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8376806" y="510177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  <a:buSzPts val="1100"/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8376806" y="462572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  <a:buSzPts val="1100"/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91" name="Google Shape;391;p24"/>
          <p:cNvGrpSpPr/>
          <p:nvPr/>
        </p:nvGrpSpPr>
        <p:grpSpPr>
          <a:xfrm>
            <a:off x="5941072" y="2158860"/>
            <a:ext cx="3908762" cy="3418965"/>
            <a:chOff x="5390850" y="1956575"/>
            <a:chExt cx="3547075" cy="3102600"/>
          </a:xfrm>
        </p:grpSpPr>
        <p:sp>
          <p:nvSpPr>
            <p:cNvPr id="392" name="Google Shape;392;p24"/>
            <p:cNvSpPr/>
            <p:nvPr/>
          </p:nvSpPr>
          <p:spPr>
            <a:xfrm>
              <a:off x="6131225" y="1956575"/>
              <a:ext cx="1337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Distance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600225" y="1956575"/>
              <a:ext cx="1337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Via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391735" y="24734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390850" y="29054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5390850" y="333432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5391735" y="376632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5390850" y="46271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391735" y="41951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6758016" y="3204518"/>
            <a:ext cx="3090743" cy="476050"/>
            <a:chOff x="6132200" y="2905475"/>
            <a:chExt cx="2804750" cy="432000"/>
          </a:xfrm>
        </p:grpSpPr>
        <p:sp>
          <p:nvSpPr>
            <p:cNvPr id="401" name="Google Shape;401;p24"/>
            <p:cNvSpPr/>
            <p:nvPr/>
          </p:nvSpPr>
          <p:spPr>
            <a:xfrm>
              <a:off x="6132200" y="290547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599250" y="290547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3" name="Google Shape;403;p24"/>
          <p:cNvGrpSpPr/>
          <p:nvPr/>
        </p:nvGrpSpPr>
        <p:grpSpPr>
          <a:xfrm>
            <a:off x="6758016" y="3677096"/>
            <a:ext cx="3090743" cy="476050"/>
            <a:chOff x="6132200" y="3334325"/>
            <a:chExt cx="2804750" cy="432000"/>
          </a:xfrm>
        </p:grpSpPr>
        <p:sp>
          <p:nvSpPr>
            <p:cNvPr id="404" name="Google Shape;404;p24"/>
            <p:cNvSpPr/>
            <p:nvPr/>
          </p:nvSpPr>
          <p:spPr>
            <a:xfrm>
              <a:off x="7599250" y="3334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132200" y="3334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6" name="Google Shape;406;p24"/>
          <p:cNvGrpSpPr/>
          <p:nvPr/>
        </p:nvGrpSpPr>
        <p:grpSpPr>
          <a:xfrm>
            <a:off x="6758016" y="4153146"/>
            <a:ext cx="3092893" cy="476050"/>
            <a:chOff x="6132200" y="3766325"/>
            <a:chExt cx="2806700" cy="432000"/>
          </a:xfrm>
        </p:grpSpPr>
        <p:sp>
          <p:nvSpPr>
            <p:cNvPr id="407" name="Google Shape;407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14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09" name="Google Shape;409;p24"/>
          <p:cNvSpPr/>
          <p:nvPr/>
        </p:nvSpPr>
        <p:spPr>
          <a:xfrm>
            <a:off x="2568113" y="2085634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0" name="Google Shape;410;p24"/>
          <p:cNvGrpSpPr/>
          <p:nvPr/>
        </p:nvGrpSpPr>
        <p:grpSpPr>
          <a:xfrm>
            <a:off x="802156" y="2657606"/>
            <a:ext cx="1864093" cy="1047921"/>
            <a:chOff x="727450" y="2409171"/>
            <a:chExt cx="1691604" cy="950954"/>
          </a:xfrm>
        </p:grpSpPr>
        <p:sp>
          <p:nvSpPr>
            <p:cNvPr id="411" name="Google Shape;411;p24"/>
            <p:cNvSpPr/>
            <p:nvPr/>
          </p:nvSpPr>
          <p:spPr>
            <a:xfrm>
              <a:off x="727450" y="27520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24"/>
            <p:cNvCxnSpPr>
              <a:stCxn id="409" idx="3"/>
              <a:endCxn id="411" idx="7"/>
            </p:cNvCxnSpPr>
            <p:nvPr/>
          </p:nvCxnSpPr>
          <p:spPr>
            <a:xfrm flipH="1">
              <a:off x="1246354" y="2409171"/>
              <a:ext cx="1172700" cy="43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3" name="Google Shape;413;p24"/>
          <p:cNvGrpSpPr/>
          <p:nvPr/>
        </p:nvGrpSpPr>
        <p:grpSpPr>
          <a:xfrm>
            <a:off x="6756941" y="4625725"/>
            <a:ext cx="3092893" cy="476050"/>
            <a:chOff x="6132200" y="3766325"/>
            <a:chExt cx="2806700" cy="432000"/>
          </a:xfrm>
        </p:grpSpPr>
        <p:sp>
          <p:nvSpPr>
            <p:cNvPr id="414" name="Google Shape;414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16" name="Google Shape;416;p24"/>
          <p:cNvGrpSpPr/>
          <p:nvPr/>
        </p:nvGrpSpPr>
        <p:grpSpPr>
          <a:xfrm>
            <a:off x="2568113" y="2755741"/>
            <a:ext cx="670107" cy="2022842"/>
            <a:chOff x="2330000" y="2498225"/>
            <a:chExt cx="608100" cy="1835663"/>
          </a:xfrm>
        </p:grpSpPr>
        <p:sp>
          <p:nvSpPr>
            <p:cNvPr id="417" name="Google Shape;417;p24"/>
            <p:cNvSpPr/>
            <p:nvPr/>
          </p:nvSpPr>
          <p:spPr>
            <a:xfrm>
              <a:off x="2330000" y="37257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8" name="Google Shape;418;p24"/>
            <p:cNvCxnSpPr>
              <a:stCxn id="409" idx="4"/>
              <a:endCxn id="417" idx="0"/>
            </p:cNvCxnSpPr>
            <p:nvPr/>
          </p:nvCxnSpPr>
          <p:spPr>
            <a:xfrm>
              <a:off x="2634050" y="2498225"/>
              <a:ext cx="0" cy="1227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9" name="Google Shape;419;p24"/>
          <p:cNvGrpSpPr/>
          <p:nvPr/>
        </p:nvGrpSpPr>
        <p:grpSpPr>
          <a:xfrm>
            <a:off x="6756941" y="4153146"/>
            <a:ext cx="3092893" cy="476050"/>
            <a:chOff x="6132200" y="3766325"/>
            <a:chExt cx="2806700" cy="432000"/>
          </a:xfrm>
        </p:grpSpPr>
        <p:sp>
          <p:nvSpPr>
            <p:cNvPr id="420" name="Google Shape;420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11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2" name="Google Shape;422;p24"/>
          <p:cNvGrpSpPr/>
          <p:nvPr/>
        </p:nvGrpSpPr>
        <p:grpSpPr>
          <a:xfrm>
            <a:off x="6758016" y="5101775"/>
            <a:ext cx="3092893" cy="476050"/>
            <a:chOff x="6132200" y="3766325"/>
            <a:chExt cx="2806700" cy="432000"/>
          </a:xfrm>
        </p:grpSpPr>
        <p:sp>
          <p:nvSpPr>
            <p:cNvPr id="423" name="Google Shape;423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5" name="Google Shape;425;p24"/>
          <p:cNvGrpSpPr/>
          <p:nvPr/>
        </p:nvGrpSpPr>
        <p:grpSpPr>
          <a:xfrm>
            <a:off x="3140085" y="3035407"/>
            <a:ext cx="1811859" cy="1171203"/>
            <a:chOff x="2849046" y="2752013"/>
            <a:chExt cx="1644204" cy="1062829"/>
          </a:xfrm>
        </p:grpSpPr>
        <p:sp>
          <p:nvSpPr>
            <p:cNvPr id="426" name="Google Shape;426;p24"/>
            <p:cNvSpPr/>
            <p:nvPr/>
          </p:nvSpPr>
          <p:spPr>
            <a:xfrm>
              <a:off x="3885150" y="2752013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7" name="Google Shape;427;p24"/>
            <p:cNvCxnSpPr>
              <a:stCxn id="417" idx="7"/>
              <a:endCxn id="426" idx="3"/>
            </p:cNvCxnSpPr>
            <p:nvPr/>
          </p:nvCxnSpPr>
          <p:spPr>
            <a:xfrm rot="10800000" flipH="1">
              <a:off x="2849046" y="3270942"/>
              <a:ext cx="1125300" cy="5439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8" name="Google Shape;428;p24"/>
          <p:cNvGrpSpPr/>
          <p:nvPr/>
        </p:nvGrpSpPr>
        <p:grpSpPr>
          <a:xfrm>
            <a:off x="6758016" y="5101775"/>
            <a:ext cx="3092893" cy="476050"/>
            <a:chOff x="6132200" y="3766325"/>
            <a:chExt cx="2806700" cy="432000"/>
          </a:xfrm>
        </p:grpSpPr>
        <p:sp>
          <p:nvSpPr>
            <p:cNvPr id="429" name="Google Shape;429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20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1" name="Google Shape;431;p24"/>
          <p:cNvGrpSpPr/>
          <p:nvPr/>
        </p:nvGrpSpPr>
        <p:grpSpPr>
          <a:xfrm>
            <a:off x="4025024" y="3705486"/>
            <a:ext cx="670107" cy="2382895"/>
            <a:chOff x="3652100" y="3360088"/>
            <a:chExt cx="608100" cy="2162400"/>
          </a:xfrm>
        </p:grpSpPr>
        <p:sp>
          <p:nvSpPr>
            <p:cNvPr id="432" name="Google Shape;432;p24"/>
            <p:cNvSpPr/>
            <p:nvPr/>
          </p:nvSpPr>
          <p:spPr>
            <a:xfrm>
              <a:off x="3652100" y="49143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3" name="Google Shape;433;p24"/>
            <p:cNvCxnSpPr>
              <a:stCxn id="432" idx="0"/>
              <a:endCxn id="426" idx="4"/>
            </p:cNvCxnSpPr>
            <p:nvPr/>
          </p:nvCxnSpPr>
          <p:spPr>
            <a:xfrm rot="10800000" flipH="1">
              <a:off x="3956150" y="3360088"/>
              <a:ext cx="233100" cy="15543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4" name="Google Shape;434;p24"/>
          <p:cNvGrpSpPr/>
          <p:nvPr/>
        </p:nvGrpSpPr>
        <p:grpSpPr>
          <a:xfrm>
            <a:off x="6756941" y="4625725"/>
            <a:ext cx="3092893" cy="476050"/>
            <a:chOff x="6132200" y="3766325"/>
            <a:chExt cx="2806700" cy="432000"/>
          </a:xfrm>
        </p:grpSpPr>
        <p:sp>
          <p:nvSpPr>
            <p:cNvPr id="435" name="Google Shape;435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21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7" name="Google Shape;437;p24"/>
          <p:cNvGrpSpPr/>
          <p:nvPr/>
        </p:nvGrpSpPr>
        <p:grpSpPr>
          <a:xfrm>
            <a:off x="1155061" y="4680447"/>
            <a:ext cx="1511188" cy="1407933"/>
            <a:chOff x="1047700" y="4244833"/>
            <a:chExt cx="1371354" cy="1277654"/>
          </a:xfrm>
        </p:grpSpPr>
        <p:sp>
          <p:nvSpPr>
            <p:cNvPr id="438" name="Google Shape;438;p24"/>
            <p:cNvSpPr/>
            <p:nvPr/>
          </p:nvSpPr>
          <p:spPr>
            <a:xfrm>
              <a:off x="1047700" y="49143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9" name="Google Shape;439;p24"/>
            <p:cNvCxnSpPr>
              <a:stCxn id="417" idx="3"/>
              <a:endCxn id="438" idx="7"/>
            </p:cNvCxnSpPr>
            <p:nvPr/>
          </p:nvCxnSpPr>
          <p:spPr>
            <a:xfrm flipH="1">
              <a:off x="1566754" y="4244833"/>
              <a:ext cx="852300" cy="758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0" name="Google Shape;440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2312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How to implement?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Best path/parent array?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PQ?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Turns out to be very similar to Eager Prims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Storing paths instead of edges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Dijkstra’s algorithm</a:t>
            </a: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11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  <a:noFill/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Consider a directed, weighted graph G(V, E)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Weights are applied to edges to state their </a:t>
            </a:r>
            <a:r>
              <a:rPr lang="en" i="1">
                <a:solidFill>
                  <a:srgbClr val="002B5E"/>
                </a:solidFill>
              </a:rPr>
              <a:t>capacity</a:t>
            </a:r>
            <a:r>
              <a:rPr lang="en">
                <a:solidFill>
                  <a:srgbClr val="980000"/>
                </a:solidFill>
              </a:rPr>
              <a:t> 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c(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is the capacity of edge </a:t>
            </a:r>
            <a:r>
              <a:rPr lang="en"/>
              <a:t>(u, w)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if there is no edge from 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 to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, c(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= 0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Consider two vertices, a </a:t>
            </a:r>
            <a:r>
              <a:rPr lang="en" i="1">
                <a:solidFill>
                  <a:srgbClr val="002B5E"/>
                </a:solidFill>
              </a:rPr>
              <a:t>source s </a:t>
            </a:r>
            <a:r>
              <a:rPr lang="en"/>
              <a:t>and a </a:t>
            </a:r>
            <a:r>
              <a:rPr lang="en" i="1">
                <a:solidFill>
                  <a:srgbClr val="002B5E"/>
                </a:solidFill>
              </a:rPr>
              <a:t>sink t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Let’s determine the maximum flow that can run from s to t in the graph G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Defining network flow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41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736944"/>
            <a:ext cx="9068753" cy="550399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Let the f(u, w) be the amount of flow being carried along the edge (u, w)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Some rules on the flow running through an edge:</a:t>
            </a:r>
            <a:endParaRPr/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∀(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∈ E f(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&lt;= c(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∀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 ∈ (V - {s,t}) (</a:t>
            </a:r>
            <a:r>
              <a:rPr lang="en"/>
              <a:t>Σ</a:t>
            </a:r>
            <a:r>
              <a:rPr lang="en" baseline="-25000"/>
              <a:t>w∈V </a:t>
            </a:r>
            <a:r>
              <a:rPr lang="en"/>
              <a:t>f(w, u) - Σ</a:t>
            </a:r>
            <a:r>
              <a:rPr lang="en" baseline="-25000"/>
              <a:t>w∈V </a:t>
            </a:r>
            <a:r>
              <a:rPr lang="en"/>
              <a:t>f(u, w))</a:t>
            </a:r>
            <a:r>
              <a:rPr lang="en" baseline="-25000"/>
              <a:t> </a:t>
            </a:r>
            <a:r>
              <a:rPr lang="en">
                <a:solidFill>
                  <a:srgbClr val="002B5E"/>
                </a:solidFill>
              </a:rPr>
              <a:t>= 0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Flow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4070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Let all edges in G have an allocated flow of 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While there is path </a:t>
            </a:r>
            <a:r>
              <a:rPr lang="en" i="1"/>
              <a:t>p</a:t>
            </a:r>
            <a:r>
              <a:rPr lang="en"/>
              <a:t> from s to t in G s.t. all edges in p have some </a:t>
            </a:r>
            <a:r>
              <a:rPr lang="en" i="1"/>
              <a:t>residual</a:t>
            </a:r>
            <a:r>
              <a:rPr lang="en"/>
              <a:t> </a:t>
            </a:r>
            <a:r>
              <a:rPr lang="en" i="1"/>
              <a:t>capacity</a:t>
            </a:r>
            <a:r>
              <a:rPr lang="en"/>
              <a:t> (i.e., ∀(u, w) ∈ p f(u, w) &lt; c(u, w)):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(Such a path is called an </a:t>
            </a:r>
            <a:r>
              <a:rPr lang="en" i="1"/>
              <a:t>augmenting path</a:t>
            </a:r>
            <a:r>
              <a:rPr lang="en"/>
              <a:t>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Compute the residual capacity of each edge in p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Residual capacity of edge (u, w) is c(u, w) - f(u, w)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Find the edge with the minimum residual capacity in p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We’ll call this residual capacity </a:t>
            </a:r>
            <a:r>
              <a:rPr lang="en" i="1"/>
              <a:t>new_flow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Increment the flow on all edges in p by new_flow</a:t>
            </a: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Ford Fulkerson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60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Ford Fulkerson example</a:t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69" name="Google Shape;69;p12"/>
          <p:cNvCxnSpPr>
            <a:stCxn id="65" idx="6"/>
            <a:endCxn id="67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2"/>
          <p:cNvCxnSpPr>
            <a:stCxn id="67" idx="6"/>
            <a:endCxn id="68" idx="2"/>
          </p:cNvCxnSpPr>
          <p:nvPr/>
        </p:nvCxnSpPr>
        <p:spPr>
          <a:xfrm>
            <a:off x="4146615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2"/>
          <p:cNvCxnSpPr>
            <a:stCxn id="68" idx="6"/>
            <a:endCxn id="66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2"/>
          <p:cNvCxnSpPr>
            <a:stCxn id="65" idx="0"/>
            <a:endCxn id="68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2"/>
          <p:cNvCxnSpPr>
            <a:stCxn id="67" idx="4"/>
            <a:endCxn id="66" idx="4"/>
          </p:cNvCxnSpPr>
          <p:nvPr/>
        </p:nvCxnSpPr>
        <p:spPr>
          <a:xfrm rot="-5400000" flipH="1">
            <a:off x="6391488" y="2093817"/>
            <a:ext cx="661" cy="5426639"/>
          </a:xfrm>
          <a:prstGeom prst="curvedConnector3">
            <a:avLst>
              <a:gd name="adj1" fmla="val 1149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2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3329408" y="256011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28</a:t>
            </a:fld>
            <a:endParaRPr kern="0"/>
          </a:p>
        </p:txBody>
      </p:sp>
      <p:sp>
        <p:nvSpPr>
          <p:cNvPr id="82" name="Google Shape;82;p12"/>
          <p:cNvSpPr/>
          <p:nvPr/>
        </p:nvSpPr>
        <p:spPr>
          <a:xfrm>
            <a:off x="1909096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6053377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508941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1909096" y="3885451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764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Minimum Spanning Tree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Kruskal’s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Union</a:t>
            </a:r>
            <a:r>
              <a:rPr lang="en-US" dirty="0">
                <a:latin typeface="Calibri" panose="020F0502020204030204" pitchFamily="34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Prim’s</a:t>
            </a:r>
          </a:p>
          <a:p>
            <a:pPr lvl="1"/>
            <a:r>
              <a:rPr lang="en-US" dirty="0"/>
              <a:t>lazy vs eager prim's</a:t>
            </a:r>
          </a:p>
          <a:p>
            <a:pPr lvl="1"/>
            <a:r>
              <a:rPr lang="en-US" dirty="0"/>
              <a:t>Could you show an eager prim's example/animation? </a:t>
            </a:r>
          </a:p>
          <a:p>
            <a:r>
              <a:rPr lang="en-US" dirty="0"/>
              <a:t>Kruskal’s</a:t>
            </a:r>
          </a:p>
          <a:p>
            <a:pPr lvl="1"/>
            <a:r>
              <a:rPr lang="en-US" dirty="0"/>
              <a:t>how do you use the Union ID array to determine cycles? If you set the ID of multiple indices to the same number, doesn't that mean they form a cycle?</a:t>
            </a:r>
          </a:p>
          <a:p>
            <a:pPr lvl="1"/>
            <a:r>
              <a:rPr lang="en-US" dirty="0"/>
              <a:t>How to find if an edge creates a cycle</a:t>
            </a:r>
          </a:p>
          <a:p>
            <a:r>
              <a:rPr lang="en-US" dirty="0"/>
              <a:t>what indexable PQ does</a:t>
            </a:r>
          </a:p>
          <a:p>
            <a:pPr lvl="1"/>
            <a:r>
              <a:rPr lang="en-US" dirty="0"/>
              <a:t>how to create the indirection structure initially?</a:t>
            </a:r>
          </a:p>
          <a:p>
            <a:r>
              <a:rPr lang="en-US" dirty="0"/>
              <a:t>Union-Find</a:t>
            </a:r>
          </a:p>
          <a:p>
            <a:pPr lvl="1"/>
            <a:r>
              <a:rPr lang="en-US" dirty="0"/>
              <a:t>Union method</a:t>
            </a:r>
          </a:p>
          <a:p>
            <a:pPr lvl="1"/>
            <a:r>
              <a:rPr lang="en-US" dirty="0"/>
              <a:t>change the ID to which vertex's ID? It seems like sometimes you change the larger one's and sometimes the smaller one’s</a:t>
            </a:r>
          </a:p>
          <a:p>
            <a:pPr lvl="1"/>
            <a:r>
              <a:rPr lang="en-US" dirty="0"/>
              <a:t>for the union method, how does the algorithm work if there are more than 2 nodes to update?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Maybe a table with all the runtimes would be helpful</a:t>
            </a:r>
          </a:p>
          <a:p>
            <a:r>
              <a:rPr lang="en-US" dirty="0"/>
              <a:t>The difference between e and v (missed that part)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0B79-A895-4C3B-8F06-BA30BF33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Prim’s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C9D7-2B00-46A2-B8BE-6DF55512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91DCC-3CB3-47B0-85CF-76D35CAEC4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29F84-448E-43B4-AD1A-6219D40C5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82497-9C9D-4159-802A-2809A28F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61" y="1480321"/>
            <a:ext cx="8133594" cy="54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0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71CF-B598-453E-B30A-D074ABE6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Prim’s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80F6-D881-4172-AE26-9EE5865A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85D2E-DB09-42DF-8825-5CD9AB9515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9A103-D210-4696-B3B6-07E21C942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87DC1-DEF6-4494-8FE8-F53C010D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" y="1076989"/>
            <a:ext cx="8562159" cy="57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1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F12F-443E-47D8-8E12-89AB68FC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Prim’s Partial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1381-E808-477B-AE57-BDE32559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8106D-4FB1-4B0E-89EC-4D88E08557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D3BCD-398A-4CBD-A41B-649A394885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54D09-C83A-48BD-94BB-E17F70F6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39" y="1162595"/>
            <a:ext cx="8509907" cy="56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6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58E9-8283-472F-BF10-3B646590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Indexable PQ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2654-9366-4452-A108-C94502B5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21473-9B91-4F8B-8ED6-F8DEF48DD3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9D53-A6CD-4845-95C5-22EC12343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40571-11AE-45C0-B513-99604DEA7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19" y="2137675"/>
            <a:ext cx="6445976" cy="429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6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A140-284F-446D-8AD7-6AEBE278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FAB6-CE4C-4656-9517-0897DEF77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229CB-7652-43A3-B839-9CF7FB99D3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954AC-D15C-4119-A5A8-E8C099D7B9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A4E8C-9D1A-4B82-8055-0813CE41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82" y="1436914"/>
            <a:ext cx="7947486" cy="52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35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1353</Words>
  <Application>Microsoft Macintosh PowerPoint</Application>
  <PresentationFormat>Custom</PresentationFormat>
  <Paragraphs>293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1_Pitt_minimal</vt:lpstr>
      <vt:lpstr>Algorithms and Data Structures 2 CS 1501</vt:lpstr>
      <vt:lpstr>Announcements</vt:lpstr>
      <vt:lpstr>Last lecture …</vt:lpstr>
      <vt:lpstr>Muddiest points</vt:lpstr>
      <vt:lpstr>Eager Prim’s Example 1</vt:lpstr>
      <vt:lpstr>Eager Prim’s Example 2</vt:lpstr>
      <vt:lpstr>Lazy Prim’s Partial Example</vt:lpstr>
      <vt:lpstr>Indexable PQ Example</vt:lpstr>
      <vt:lpstr>Union-Find Example 1</vt:lpstr>
      <vt:lpstr>Union-Find Example 2</vt:lpstr>
      <vt:lpstr>This Lecture</vt:lpstr>
      <vt:lpstr>Can we improve on union()’s runtime?</vt:lpstr>
      <vt:lpstr>Tree example</vt:lpstr>
      <vt:lpstr>Forest of Trees Implementation</vt:lpstr>
      <vt:lpstr>Implementation using the same id array</vt:lpstr>
      <vt:lpstr>Forest of trees implementation analysis</vt:lpstr>
      <vt:lpstr>Weighted tree example</vt:lpstr>
      <vt:lpstr>Weighted trees</vt:lpstr>
      <vt:lpstr>Weighted tree approach analysis</vt:lpstr>
      <vt:lpstr>Kruskal’s algorithm, once again</vt:lpstr>
      <vt:lpstr>Weighted shortest path</vt:lpstr>
      <vt:lpstr>Tentative Distance</vt:lpstr>
      <vt:lpstr>Dijkstra's example</vt:lpstr>
      <vt:lpstr>Analysis of Dijkstra’s algorithm</vt:lpstr>
      <vt:lpstr>Defining network flow</vt:lpstr>
      <vt:lpstr>Flow</vt:lpstr>
      <vt:lpstr>Ford Fulkerson</vt:lpstr>
      <vt:lpstr>Ford Fulkerson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2021-09-01T05:46:04Z</dcterms:modified>
</cp:coreProperties>
</file>