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1" r:id="rId4"/>
  </p:sldMasterIdLst>
  <p:notesMasterIdLst>
    <p:notesMasterId r:id="rId25"/>
  </p:notesMasterIdLst>
  <p:sldIdLst>
    <p:sldId id="405" r:id="rId5"/>
    <p:sldId id="496" r:id="rId6"/>
    <p:sldId id="498" r:id="rId7"/>
    <p:sldId id="499" r:id="rId8"/>
    <p:sldId id="1861" r:id="rId9"/>
    <p:sldId id="1862" r:id="rId10"/>
    <p:sldId id="1863" r:id="rId11"/>
    <p:sldId id="1864" r:id="rId12"/>
    <p:sldId id="1867" r:id="rId13"/>
    <p:sldId id="1865" r:id="rId14"/>
    <p:sldId id="1860" r:id="rId15"/>
    <p:sldId id="328" r:id="rId16"/>
    <p:sldId id="329" r:id="rId17"/>
    <p:sldId id="330" r:id="rId18"/>
    <p:sldId id="331" r:id="rId19"/>
    <p:sldId id="332" r:id="rId20"/>
    <p:sldId id="1866" r:id="rId21"/>
    <p:sldId id="333" r:id="rId22"/>
    <p:sldId id="334" r:id="rId23"/>
    <p:sldId id="335" r:id="rId2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95FDF-D1E1-B64F-BF79-4CE151A32041}" v="1" dt="2021-09-01T05:45:57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DB575D98-4837-40EC-95E1-C5AECD4F044C}"/>
    <pc:docChg chg="custSel addSld delSld modSld delMainMaster">
      <pc:chgData name="Khattab, Sherif" userId="c83b1e15-36f3-4f46-aceb-05aac24c545e" providerId="ADAL" clId="{DB575D98-4837-40EC-95E1-C5AECD4F044C}" dt="2021-04-06T14:56:41.768" v="401" actId="1076"/>
      <pc:docMkLst>
        <pc:docMk/>
      </pc:docMkLst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65083998" sldId="25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25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506877721" sldId="25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77636496" sldId="26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2375911" sldId="26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59383" sldId="26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75443702" sldId="26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375442512" sldId="26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069202143" sldId="26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225959935" sldId="26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70561835" sldId="26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46728519" sldId="26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37808827" sldId="26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153377934" sldId="27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67653256" sldId="27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53960250" sldId="27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1470540" sldId="27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587050884" sldId="27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03176638" sldId="27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54646262" sldId="27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968530536" sldId="27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920508719" sldId="27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48553931" sldId="27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794531743" sldId="28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89184368" sldId="28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76038338" sldId="28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646857969" sldId="28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94205050" sldId="28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1815428" sldId="28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0847914" sldId="28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756052110" sldId="28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765818506" sldId="28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42877950" sldId="28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25713179" sldId="29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138469809" sldId="29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670768372" sldId="29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880350970" sldId="29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29130604" sldId="29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020032230" sldId="29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597674" sldId="29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913702447" sldId="29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69103989" sldId="29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813475350" sldId="29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383149744" sldId="30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0" sldId="30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148786239" sldId="33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3211336" sldId="33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139903792" sldId="338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516466948" sldId="339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78721494" sldId="340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429241921" sldId="341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20159866" sldId="342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361696323" sldId="343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2459583" sldId="344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793460421" sldId="345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4163702329" sldId="346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2834038716" sldId="347"/>
        </pc:sldMkLst>
      </pc:sldChg>
      <pc:sldChg chg="del">
        <pc:chgData name="Khattab, Sherif" userId="c83b1e15-36f3-4f46-aceb-05aac24c545e" providerId="ADAL" clId="{DB575D98-4837-40EC-95E1-C5AECD4F044C}" dt="2021-04-05T16:14:45.963" v="96" actId="47"/>
        <pc:sldMkLst>
          <pc:docMk/>
          <pc:sldMk cId="3664136089" sldId="348"/>
        </pc:sldMkLst>
      </pc:sldChg>
      <pc:sldChg chg="modSp mod">
        <pc:chgData name="Khattab, Sherif" userId="c83b1e15-36f3-4f46-aceb-05aac24c545e" providerId="ADAL" clId="{DB575D98-4837-40EC-95E1-C5AECD4F044C}" dt="2021-04-05T19:21:16.475" v="10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B575D98-4837-40EC-95E1-C5AECD4F044C}" dt="2021-04-05T19:21:16.475" v="10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DB575D98-4837-40EC-95E1-C5AECD4F044C}" dt="2021-04-05T16:13:55.573" v="95"/>
        <pc:sldMkLst>
          <pc:docMk/>
          <pc:sldMk cId="2823856332" sldId="499"/>
        </pc:sldMkLst>
        <pc:spChg chg="mod">
          <ac:chgData name="Khattab, Sherif" userId="c83b1e15-36f3-4f46-aceb-05aac24c545e" providerId="ADAL" clId="{DB575D98-4837-40EC-95E1-C5AECD4F044C}" dt="2021-04-05T16:13:41.777" v="92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modSp new mod">
        <pc:chgData name="Khattab, Sherif" userId="c83b1e15-36f3-4f46-aceb-05aac24c545e" providerId="ADAL" clId="{DB575D98-4837-40EC-95E1-C5AECD4F044C}" dt="2021-04-06T14:51:34.462" v="143" actId="1076"/>
        <pc:sldMkLst>
          <pc:docMk/>
          <pc:sldMk cId="3818822250" sldId="1861"/>
        </pc:sldMkLst>
        <pc:spChg chg="mod">
          <ac:chgData name="Khattab, Sherif" userId="c83b1e15-36f3-4f46-aceb-05aac24c545e" providerId="ADAL" clId="{DB575D98-4837-40EC-95E1-C5AECD4F044C}" dt="2021-04-06T14:51:29.334" v="140" actId="20577"/>
          <ac:spMkLst>
            <pc:docMk/>
            <pc:sldMk cId="3818822250" sldId="1861"/>
            <ac:spMk id="2" creationId="{E52EA74E-7685-4626-8898-8C8ABACA046C}"/>
          </ac:spMkLst>
        </pc:spChg>
        <pc:picChg chg="add mod">
          <ac:chgData name="Khattab, Sherif" userId="c83b1e15-36f3-4f46-aceb-05aac24c545e" providerId="ADAL" clId="{DB575D98-4837-40EC-95E1-C5AECD4F044C}" dt="2021-04-06T14:51:34.462" v="143" actId="1076"/>
          <ac:picMkLst>
            <pc:docMk/>
            <pc:sldMk cId="3818822250" sldId="1861"/>
            <ac:picMk id="7" creationId="{663DE635-D8DA-49E0-B5B4-A4701F0A9650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05.064" v="177" actId="1076"/>
        <pc:sldMkLst>
          <pc:docMk/>
          <pc:sldMk cId="1848990519" sldId="1862"/>
        </pc:sldMkLst>
        <pc:spChg chg="mod">
          <ac:chgData name="Khattab, Sherif" userId="c83b1e15-36f3-4f46-aceb-05aac24c545e" providerId="ADAL" clId="{DB575D98-4837-40EC-95E1-C5AECD4F044C}" dt="2021-04-06T14:51:57.767" v="174" actId="20577"/>
          <ac:spMkLst>
            <pc:docMk/>
            <pc:sldMk cId="1848990519" sldId="1862"/>
            <ac:spMk id="2" creationId="{33446F2C-CE7A-4BAB-8B34-730976279645}"/>
          </ac:spMkLst>
        </pc:spChg>
        <pc:picChg chg="add mod">
          <ac:chgData name="Khattab, Sherif" userId="c83b1e15-36f3-4f46-aceb-05aac24c545e" providerId="ADAL" clId="{DB575D98-4837-40EC-95E1-C5AECD4F044C}" dt="2021-04-06T14:52:05.064" v="177" actId="1076"/>
          <ac:picMkLst>
            <pc:docMk/>
            <pc:sldMk cId="1848990519" sldId="1862"/>
            <ac:picMk id="7" creationId="{6C7C8C17-34C3-410C-B13C-207B71332916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2:33.962" v="205" actId="1076"/>
        <pc:sldMkLst>
          <pc:docMk/>
          <pc:sldMk cId="3104853015" sldId="1863"/>
        </pc:sldMkLst>
        <pc:spChg chg="mod">
          <ac:chgData name="Khattab, Sherif" userId="c83b1e15-36f3-4f46-aceb-05aac24c545e" providerId="ADAL" clId="{DB575D98-4837-40EC-95E1-C5AECD4F044C}" dt="2021-04-06T14:52:29.059" v="202" actId="20577"/>
          <ac:spMkLst>
            <pc:docMk/>
            <pc:sldMk cId="3104853015" sldId="1863"/>
            <ac:spMk id="2" creationId="{9D719E0F-4785-463D-8CEF-B3BCFA4D6C9D}"/>
          </ac:spMkLst>
        </pc:spChg>
        <pc:picChg chg="add mod">
          <ac:chgData name="Khattab, Sherif" userId="c83b1e15-36f3-4f46-aceb-05aac24c545e" providerId="ADAL" clId="{DB575D98-4837-40EC-95E1-C5AECD4F044C}" dt="2021-04-06T14:52:33.962" v="205" actId="1076"/>
          <ac:picMkLst>
            <pc:docMk/>
            <pc:sldMk cId="3104853015" sldId="1863"/>
            <ac:picMk id="7" creationId="{CF9273E9-5BC9-42BE-8A7A-361C9F7D2B1E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3:13.465" v="245" actId="1076"/>
        <pc:sldMkLst>
          <pc:docMk/>
          <pc:sldMk cId="2421515294" sldId="1864"/>
        </pc:sldMkLst>
        <pc:spChg chg="mod">
          <ac:chgData name="Khattab, Sherif" userId="c83b1e15-36f3-4f46-aceb-05aac24c545e" providerId="ADAL" clId="{DB575D98-4837-40EC-95E1-C5AECD4F044C}" dt="2021-04-06T14:53:08.878" v="242" actId="20577"/>
          <ac:spMkLst>
            <pc:docMk/>
            <pc:sldMk cId="2421515294" sldId="1864"/>
            <ac:spMk id="2" creationId="{CBF72D03-E327-4CAE-9832-A7AA813E2A30}"/>
          </ac:spMkLst>
        </pc:spChg>
        <pc:picChg chg="add mod">
          <ac:chgData name="Khattab, Sherif" userId="c83b1e15-36f3-4f46-aceb-05aac24c545e" providerId="ADAL" clId="{DB575D98-4837-40EC-95E1-C5AECD4F044C}" dt="2021-04-06T14:53:13.465" v="245" actId="1076"/>
          <ac:picMkLst>
            <pc:docMk/>
            <pc:sldMk cId="2421515294" sldId="1864"/>
            <ac:picMk id="7" creationId="{73C5E4FA-2ECA-4573-AFB8-C62E8725248B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4:05.066" v="338" actId="1076"/>
        <pc:sldMkLst>
          <pc:docMk/>
          <pc:sldMk cId="3545830374" sldId="1865"/>
        </pc:sldMkLst>
        <pc:spChg chg="mod">
          <ac:chgData name="Khattab, Sherif" userId="c83b1e15-36f3-4f46-aceb-05aac24c545e" providerId="ADAL" clId="{DB575D98-4837-40EC-95E1-C5AECD4F044C}" dt="2021-04-06T14:53:57.129" v="333" actId="20577"/>
          <ac:spMkLst>
            <pc:docMk/>
            <pc:sldMk cId="3545830374" sldId="1865"/>
            <ac:spMk id="2" creationId="{0FFE03BA-82B4-4416-A7FB-863509903CC1}"/>
          </ac:spMkLst>
        </pc:spChg>
        <pc:picChg chg="add mod">
          <ac:chgData name="Khattab, Sherif" userId="c83b1e15-36f3-4f46-aceb-05aac24c545e" providerId="ADAL" clId="{DB575D98-4837-40EC-95E1-C5AECD4F044C}" dt="2021-04-06T14:54:05.066" v="338" actId="1076"/>
          <ac:picMkLst>
            <pc:docMk/>
            <pc:sldMk cId="3545830374" sldId="1865"/>
            <ac:picMk id="7" creationId="{E635E9ED-4611-49E1-A3F5-6258E98B85E3}"/>
          </ac:picMkLst>
        </pc:picChg>
      </pc:sldChg>
      <pc:sldChg chg="addSp delSp modSp new mod">
        <pc:chgData name="Khattab, Sherif" userId="c83b1e15-36f3-4f46-aceb-05aac24c545e" providerId="ADAL" clId="{DB575D98-4837-40EC-95E1-C5AECD4F044C}" dt="2021-04-06T14:56:41.768" v="401" actId="1076"/>
        <pc:sldMkLst>
          <pc:docMk/>
          <pc:sldMk cId="3642665802" sldId="1866"/>
        </pc:sldMkLst>
        <pc:spChg chg="mod">
          <ac:chgData name="Khattab, Sherif" userId="c83b1e15-36f3-4f46-aceb-05aac24c545e" providerId="ADAL" clId="{DB575D98-4837-40EC-95E1-C5AECD4F044C}" dt="2021-04-06T14:54:49.540" v="387" actId="20577"/>
          <ac:spMkLst>
            <pc:docMk/>
            <pc:sldMk cId="3642665802" sldId="1866"/>
            <ac:spMk id="3" creationId="{446E9627-D0EA-4845-B591-5715E1076B9D}"/>
          </ac:spMkLst>
        </pc:spChg>
        <pc:picChg chg="add del mod">
          <ac:chgData name="Khattab, Sherif" userId="c83b1e15-36f3-4f46-aceb-05aac24c545e" providerId="ADAL" clId="{DB575D98-4837-40EC-95E1-C5AECD4F044C}" dt="2021-04-06T14:56:38.070" v="398" actId="478"/>
          <ac:picMkLst>
            <pc:docMk/>
            <pc:sldMk cId="3642665802" sldId="1866"/>
            <ac:picMk id="6" creationId="{098B52D6-EF40-4B51-AE85-3F6359989B99}"/>
          </ac:picMkLst>
        </pc:picChg>
        <pc:picChg chg="add mod">
          <ac:chgData name="Khattab, Sherif" userId="c83b1e15-36f3-4f46-aceb-05aac24c545e" providerId="ADAL" clId="{DB575D98-4837-40EC-95E1-C5AECD4F044C}" dt="2021-04-06T14:56:41.768" v="401" actId="1076"/>
          <ac:picMkLst>
            <pc:docMk/>
            <pc:sldMk cId="3642665802" sldId="1866"/>
            <ac:picMk id="8" creationId="{FB30FC34-9D19-472D-A13D-CB7C1F438DD1}"/>
          </ac:picMkLst>
        </pc:picChg>
      </pc:sldChg>
      <pc:sldChg chg="addSp modSp new mod">
        <pc:chgData name="Khattab, Sherif" userId="c83b1e15-36f3-4f46-aceb-05aac24c545e" providerId="ADAL" clId="{DB575D98-4837-40EC-95E1-C5AECD4F044C}" dt="2021-04-06T14:56:21.020" v="397" actId="20577"/>
        <pc:sldMkLst>
          <pc:docMk/>
          <pc:sldMk cId="1461409923" sldId="1867"/>
        </pc:sldMkLst>
        <pc:spChg chg="mod">
          <ac:chgData name="Khattab, Sherif" userId="c83b1e15-36f3-4f46-aceb-05aac24c545e" providerId="ADAL" clId="{DB575D98-4837-40EC-95E1-C5AECD4F044C}" dt="2021-04-06T14:56:21.020" v="397" actId="20577"/>
          <ac:spMkLst>
            <pc:docMk/>
            <pc:sldMk cId="1461409923" sldId="1867"/>
            <ac:spMk id="2" creationId="{06CA5FA7-D53D-4963-B0DF-90458796A823}"/>
          </ac:spMkLst>
        </pc:spChg>
        <pc:picChg chg="add mod">
          <ac:chgData name="Khattab, Sherif" userId="c83b1e15-36f3-4f46-aceb-05aac24c545e" providerId="ADAL" clId="{DB575D98-4837-40EC-95E1-C5AECD4F044C}" dt="2021-04-06T14:56:14.017" v="394" actId="1076"/>
          <ac:picMkLst>
            <pc:docMk/>
            <pc:sldMk cId="1461409923" sldId="1867"/>
            <ac:picMk id="7" creationId="{E3E689B1-D2F5-4ADE-82BA-0639FD70415B}"/>
          </ac:picMkLst>
        </pc:picChg>
      </pc:sldChg>
      <pc:sldMasterChg chg="del delSldLayout">
        <pc:chgData name="Khattab, Sherif" userId="c83b1e15-36f3-4f46-aceb-05aac24c545e" providerId="ADAL" clId="{DB575D98-4837-40EC-95E1-C5AECD4F044C}" dt="2021-04-05T16:14:45.963" v="96" actId="47"/>
        <pc:sldMasterMkLst>
          <pc:docMk/>
          <pc:sldMasterMk cId="1226058578" sldId="2147483728"/>
        </pc:sldMasterMkLst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792953282" sldId="2147483729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783820363" sldId="2147483730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3433412939" sldId="2147483731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1604117658" sldId="2147483732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005352363" sldId="2147483733"/>
          </pc:sldLayoutMkLst>
        </pc:sldLayoutChg>
        <pc:sldLayoutChg chg="del">
          <pc:chgData name="Khattab, Sherif" userId="c83b1e15-36f3-4f46-aceb-05aac24c545e" providerId="ADAL" clId="{DB575D98-4837-40EC-95E1-C5AECD4F044C}" dt="2021-04-05T16:14:45.963" v="96" actId="47"/>
          <pc:sldLayoutMkLst>
            <pc:docMk/>
            <pc:sldMasterMk cId="1226058578" sldId="2147483728"/>
            <pc:sldLayoutMk cId="2450140494" sldId="2147483734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A2D1DC6F-749D-AA4C-AFDD-7A6BFAEABFAD}"/>
    <pc:docChg chg="custSel addSld delSld modSld">
      <pc:chgData name="Khattab, Sherif" userId="c83b1e15-36f3-4f46-aceb-05aac24c545e" providerId="ADAL" clId="{A2D1DC6F-749D-AA4C-AFDD-7A6BFAEABFAD}" dt="2021-04-05T13:17:32.398" v="222"/>
      <pc:docMkLst>
        <pc:docMk/>
      </pc:docMkLst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65083998" sldId="25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25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506877721" sldId="25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77636496" sldId="26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2375911" sldId="26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59383" sldId="26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75443702" sldId="26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375442512" sldId="26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069202143" sldId="26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225959935" sldId="26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70561835" sldId="26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46728519" sldId="26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37808827" sldId="26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153377934" sldId="27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67653256" sldId="27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53960250" sldId="27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1470540" sldId="27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587050884" sldId="27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03176638" sldId="27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4154646262" sldId="27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968530536" sldId="27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920508719" sldId="27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248553931" sldId="27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794531743" sldId="28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89184368" sldId="28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76038338" sldId="28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646857969" sldId="28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94205050" sldId="28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81815428" sldId="28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50847914" sldId="28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756052110" sldId="28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765818506" sldId="28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442877950" sldId="28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25713179" sldId="29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138469809" sldId="29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670768372" sldId="29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880350970" sldId="29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29130604" sldId="29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2020032230" sldId="29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597674" sldId="29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913702447" sldId="29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3169103989" sldId="298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813475350" sldId="299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1383149744" sldId="300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1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231259612" sldId="303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5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6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7"/>
        </pc:sldMkLst>
      </pc:sldChg>
      <pc:sldChg chg="add del">
        <pc:chgData name="Khattab, Sherif" userId="c83b1e15-36f3-4f46-aceb-05aac24c545e" providerId="ADAL" clId="{A2D1DC6F-749D-AA4C-AFDD-7A6BFAEABFAD}" dt="2021-04-05T13:17:32.398" v="222"/>
        <pc:sldMkLst>
          <pc:docMk/>
          <pc:sldMk cId="0" sldId="30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A2D1DC6F-749D-AA4C-AFDD-7A6BFAEABFAD}" dt="2021-04-05T13:14:26.109" v="137" actId="2696"/>
        <pc:sldMkLst>
          <pc:docMk/>
          <pc:sldMk cId="3376497392" sldId="327"/>
        </pc:sldMkLst>
      </pc:sldChg>
      <pc:sldChg chg="modSp mod">
        <pc:chgData name="Khattab, Sherif" userId="c83b1e15-36f3-4f46-aceb-05aac24c545e" providerId="ADAL" clId="{A2D1DC6F-749D-AA4C-AFDD-7A6BFAEABFAD}" dt="2021-04-05T13:13:25.701" v="6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2D1DC6F-749D-AA4C-AFDD-7A6BFAEABFAD}" dt="2021-04-05T13:13:25.701" v="6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2D1DC6F-749D-AA4C-AFDD-7A6BFAEABFAD}" dt="2021-04-05T13:14:10.754" v="136" actId="313"/>
        <pc:sldMkLst>
          <pc:docMk/>
          <pc:sldMk cId="2374057061" sldId="498"/>
        </pc:sldMkLst>
        <pc:spChg chg="mod">
          <ac:chgData name="Khattab, Sherif" userId="c83b1e15-36f3-4f46-aceb-05aac24c545e" providerId="ADAL" clId="{A2D1DC6F-749D-AA4C-AFDD-7A6BFAEABFAD}" dt="2021-04-05T13:14:10.754" v="136" actId="313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2D1DC6F-749D-AA4C-AFDD-7A6BFAEABFAD}" dt="2021-04-05T13:13:33.484" v="64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2D1DC6F-749D-AA4C-AFDD-7A6BFAEABFAD}" dt="2021-04-05T13:13:33.484" v="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2D1DC6F-749D-AA4C-AFDD-7A6BFAEABFAD}" dt="2021-04-05T13:16:46.567" v="219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2D1DC6F-749D-AA4C-AFDD-7A6BFAEABFAD}" dt="2021-04-05T13:16:46.567" v="219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5BFCD8C-E036-47FA-9FF3-483F6DDC3DFA}"/>
    <pc:docChg chg="custSel addSld delSld modSld delMainMaster">
      <pc:chgData name="Khattab, Sherif" userId="c83b1e15-36f3-4f46-aceb-05aac24c545e" providerId="ADAL" clId="{C5BFCD8C-E036-47FA-9FF3-483F6DDC3DFA}" dt="2021-03-31T03:01:53.805" v="169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079100704" sldId="32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607245235" sldId="32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463070673" sldId="33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0776883" sldId="33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57755714" sldId="33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095953" sldId="33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571122825" sldId="33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36480316" sldId="33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48786239" sldId="33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3211336" sldId="33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139903792" sldId="338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516466948" sldId="339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78721494" sldId="340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29241921" sldId="341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20159866" sldId="342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361696323" sldId="343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2459583" sldId="34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793460421" sldId="34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4163702329" sldId="34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834038716" sldId="347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25095FDF-D1E1-B64F-BF79-4CE151A32041}"/>
    <pc:docChg chg="modSld">
      <pc:chgData name="Khattab, Sherif" userId="c83b1e15-36f3-4f46-aceb-05aac24c545e" providerId="ADAL" clId="{25095FDF-D1E1-B64F-BF79-4CE151A32041}" dt="2021-09-01T05:45:57.374" v="0"/>
      <pc:docMkLst>
        <pc:docMk/>
      </pc:docMkLst>
      <pc:sldChg chg="modSp">
        <pc:chgData name="Khattab, Sherif" userId="c83b1e15-36f3-4f46-aceb-05aac24c545e" providerId="ADAL" clId="{25095FDF-D1E1-B64F-BF79-4CE151A32041}" dt="2021-09-01T05:45:57.374" v="0"/>
        <pc:sldMkLst>
          <pc:docMk/>
          <pc:sldMk cId="1894775455" sldId="405"/>
        </pc:sldMkLst>
        <pc:spChg chg="mod">
          <ac:chgData name="Khattab, Sherif" userId="c83b1e15-36f3-4f46-aceb-05aac24c545e" providerId="ADAL" clId="{25095FDF-D1E1-B64F-BF79-4CE151A32041}" dt="2021-09-01T05:45:57.3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2b83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2b83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Are we screwed?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18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09ec06e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09ec06e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0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ea5b7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dea5b7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8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3b933b6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3b933b6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d2b836e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d2b836e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sBAt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sABt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is bound to the max flow of the graph!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697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0307913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0307913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FF is an "algorithm" because path finding details are not defined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412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d2b836e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d2b836e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BFS to find paths, and its all good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49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0307913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0307913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could…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 discusses a modified version of Dijkstra's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Advantages?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Disadvantages?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is the best?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/>
              <a:t>Currently unknown, but Edmonds-Karp is </a:t>
            </a:r>
            <a:r>
              <a:rPr lang="en" err="1"/>
              <a:t>pg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3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03BA-82B4-4416-A7FB-86350990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76FE-DC1C-49FA-9C6F-0DBD332A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CA2E2-EEAB-47DF-937A-6B4AB10848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869C0-FE74-461F-AC97-0D7C707B0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5E9ED-4611-49E1-A3F5-6258E98B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55" y="1029134"/>
            <a:ext cx="8633926" cy="57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3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Backwards Edges</a:t>
            </a:r>
            <a:endParaRPr lang="en-US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Edmonds Karp</a:t>
            </a:r>
          </a:p>
          <a:p>
            <a:r>
              <a:rPr lang="en-US">
                <a:latin typeface="Calibri" panose="020F0502020204030204" pitchFamily="34" charset="0"/>
              </a:rPr>
              <a:t>Priority-First Search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 Cu</a:t>
            </a:r>
            <a:r>
              <a:rPr lang="en-US">
                <a:latin typeface="Calibri" panose="020F0502020204030204" pitchFamily="34" charset="0"/>
              </a:rPr>
              <a:t>t</a:t>
            </a:r>
            <a:endParaRPr lang="en-US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Ford Fulkerson example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96" name="Google Shape;96;p13"/>
          <p:cNvCxnSpPr>
            <a:stCxn id="92" idx="6"/>
            <a:endCxn id="94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stCxn id="94" idx="6"/>
            <a:endCxn id="95" idx="2"/>
          </p:cNvCxnSpPr>
          <p:nvPr/>
        </p:nvCxnSpPr>
        <p:spPr>
          <a:xfrm>
            <a:off x="4146614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3"/>
          <p:cNvCxnSpPr>
            <a:stCxn id="95" idx="6"/>
            <a:endCxn id="93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>
            <a:stCxn id="92" idx="0"/>
            <a:endCxn id="95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3"/>
          <p:cNvCxnSpPr>
            <a:stCxn id="94" idx="4"/>
            <a:endCxn id="93" idx="4"/>
          </p:cNvCxnSpPr>
          <p:nvPr/>
        </p:nvCxnSpPr>
        <p:spPr>
          <a:xfrm rot="-5400000" flipH="1">
            <a:off x="6391487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1735715" y="3899666"/>
            <a:ext cx="6598816" cy="439024"/>
            <a:chOff x="1574625" y="3536300"/>
            <a:chExt cx="5988212" cy="398400"/>
          </a:xfrm>
        </p:grpSpPr>
        <p:sp>
          <p:nvSpPr>
            <p:cNvPr id="107" name="Google Shape;107;p13"/>
            <p:cNvSpPr/>
            <p:nvPr/>
          </p:nvSpPr>
          <p:spPr>
            <a:xfrm>
              <a:off x="1574625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30263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92438" y="35363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91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To find the max flow we will have to consider re-routing flow we had previously allocated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means, when finding an augmenting path, we will need to look not only at the edges of G, but also at </a:t>
            </a:r>
            <a:r>
              <a:rPr lang="en" i="1"/>
              <a:t>backwards edges</a:t>
            </a:r>
            <a:r>
              <a:rPr lang="en"/>
              <a:t> that allow such re-routing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edge (u, w) ∈ E, a backwards edge (w, u) must be considered during pathfinding if f(u, w) &gt; 0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The capacity of a backwards edge (w, u) is equal to f(u, w)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Expanding on residual capacity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6072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will perform searches for an augmenting path not on G, but on a residual graph built using the current state of flow allocation on 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The residual graph is made up of: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V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 edge for each (u, w) ∈ E where f(u, w) &lt; c(u,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mirror in the residual graph will have 0 flow and a capacity of c(u, w) - f(u, w)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 backwards edge for each (u, w) ∈ E where f(u, w) &gt; 0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(u, w)'s backwards edge has a capacity of f(u, w)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All backwards edges have 0 flow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residual graph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630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Residual graph example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210383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916415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34" name="Google Shape;134;p16"/>
          <p:cNvCxnSpPr>
            <a:stCxn id="130" idx="6"/>
            <a:endCxn id="132" idx="2"/>
          </p:cNvCxnSpPr>
          <p:nvPr/>
        </p:nvCxnSpPr>
        <p:spPr>
          <a:xfrm>
            <a:off x="1440581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>
            <a:stCxn id="132" idx="6"/>
            <a:endCxn id="133" idx="2"/>
          </p:cNvCxnSpPr>
          <p:nvPr/>
        </p:nvCxnSpPr>
        <p:spPr>
          <a:xfrm>
            <a:off x="4146615" y="4338690"/>
            <a:ext cx="176964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6"/>
          <p:cNvCxnSpPr>
            <a:stCxn id="133" idx="6"/>
            <a:endCxn id="131" idx="2"/>
          </p:cNvCxnSpPr>
          <p:nvPr/>
        </p:nvCxnSpPr>
        <p:spPr>
          <a:xfrm>
            <a:off x="6852646" y="4338690"/>
            <a:ext cx="178419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6"/>
          <p:cNvCxnSpPr>
            <a:stCxn id="130" idx="0"/>
            <a:endCxn id="133" idx="0"/>
          </p:cNvCxnSpPr>
          <p:nvPr/>
        </p:nvCxnSpPr>
        <p:spPr>
          <a:xfrm rot="-5400000" flipH="1">
            <a:off x="3678181" y="1164858"/>
            <a:ext cx="661" cy="5412094"/>
          </a:xfrm>
          <a:prstGeom prst="curvedConnector3">
            <a:avLst>
              <a:gd name="adj1" fmla="val -125983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6"/>
          <p:cNvCxnSpPr>
            <a:stCxn id="132" idx="4"/>
            <a:endCxn id="131" idx="4"/>
          </p:cNvCxnSpPr>
          <p:nvPr/>
        </p:nvCxnSpPr>
        <p:spPr>
          <a:xfrm rot="-5400000" flipH="1">
            <a:off x="6391488" y="2093817"/>
            <a:ext cx="661" cy="5426639"/>
          </a:xfrm>
          <a:prstGeom prst="curvedConnector3">
            <a:avLst>
              <a:gd name="adj1" fmla="val 11604166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088656" y="2560129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801976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73571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4441748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154985" y="3899666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15</a:t>
            </a:fld>
            <a:endParaRPr kern="0"/>
          </a:p>
        </p:txBody>
      </p:sp>
      <p:cxnSp>
        <p:nvCxnSpPr>
          <p:cNvPr id="148" name="Google Shape;148;p16"/>
          <p:cNvCxnSpPr>
            <a:stCxn id="132" idx="5"/>
            <a:endCxn id="133" idx="3"/>
          </p:cNvCxnSpPr>
          <p:nvPr/>
        </p:nvCxnSpPr>
        <p:spPr>
          <a:xfrm>
            <a:off x="4009504" y="4669698"/>
            <a:ext cx="204404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grpSp>
        <p:nvGrpSpPr>
          <p:cNvPr id="149" name="Google Shape;149;p16"/>
          <p:cNvGrpSpPr/>
          <p:nvPr/>
        </p:nvGrpSpPr>
        <p:grpSpPr>
          <a:xfrm>
            <a:off x="1303473" y="4669698"/>
            <a:ext cx="7470651" cy="492231"/>
            <a:chOff x="1182379" y="4235079"/>
            <a:chExt cx="6779375" cy="446684"/>
          </a:xfrm>
        </p:grpSpPr>
        <p:sp>
          <p:nvSpPr>
            <p:cNvPr id="150" name="Google Shape;150;p16"/>
            <p:cNvSpPr/>
            <p:nvPr/>
          </p:nvSpPr>
          <p:spPr>
            <a:xfrm>
              <a:off x="652281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60500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52" name="Google Shape;152;p16"/>
            <p:cNvCxnSpPr>
              <a:stCxn id="130" idx="5"/>
              <a:endCxn id="132" idx="3"/>
            </p:cNvCxnSpPr>
            <p:nvPr/>
          </p:nvCxnSpPr>
          <p:spPr>
            <a:xfrm>
              <a:off x="1182379" y="4235079"/>
              <a:ext cx="1854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53" name="Google Shape;153;p16"/>
            <p:cNvCxnSpPr>
              <a:stCxn id="133" idx="5"/>
              <a:endCxn id="131" idx="3"/>
            </p:cNvCxnSpPr>
            <p:nvPr/>
          </p:nvCxnSpPr>
          <p:spPr>
            <a:xfrm>
              <a:off x="6093654" y="4235079"/>
              <a:ext cx="186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154" name="Google Shape;154;p16"/>
            <p:cNvSpPr/>
            <p:nvPr/>
          </p:nvSpPr>
          <p:spPr>
            <a:xfrm>
              <a:off x="4060638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</a:t>
              </a: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462063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r"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544250" y="4283363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r"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/10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4408276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/10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404687" y="256011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113048" y="562617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538432" y="3909694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441734" y="4722905"/>
            <a:ext cx="1179546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/  5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965110" y="3877407"/>
            <a:ext cx="8132673" cy="936893"/>
            <a:chOff x="875325" y="3516100"/>
            <a:chExt cx="7380138" cy="850200"/>
          </a:xfrm>
        </p:grpSpPr>
        <p:cxnSp>
          <p:nvCxnSpPr>
            <p:cNvPr id="163" name="Google Shape;163;p16"/>
            <p:cNvCxnSpPr/>
            <p:nvPr/>
          </p:nvCxnSpPr>
          <p:spPr>
            <a:xfrm rot="-5400000" flipH="1">
              <a:off x="3330675" y="1060750"/>
              <a:ext cx="600" cy="4911300"/>
            </a:xfrm>
            <a:prstGeom prst="curvedConnector3">
              <a:avLst>
                <a:gd name="adj1" fmla="val -125983333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6"/>
            <p:cNvCxnSpPr/>
            <p:nvPr/>
          </p:nvCxnSpPr>
          <p:spPr>
            <a:xfrm rot="-5400000" flipH="1">
              <a:off x="5792913" y="1903750"/>
              <a:ext cx="600" cy="4924500"/>
            </a:xfrm>
            <a:prstGeom prst="curvedConnector3">
              <a:avLst>
                <a:gd name="adj1" fmla="val 116041669"/>
              </a:avLst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631341" y="4241279"/>
              <a:ext cx="1854900" cy="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16"/>
          <p:cNvGrpSpPr/>
          <p:nvPr/>
        </p:nvGrpSpPr>
        <p:grpSpPr>
          <a:xfrm>
            <a:off x="972438" y="1249655"/>
            <a:ext cx="8132549" cy="6171047"/>
            <a:chOff x="881975" y="1131500"/>
            <a:chExt cx="7380025" cy="5600025"/>
          </a:xfrm>
        </p:grpSpPr>
        <p:cxnSp>
          <p:nvCxnSpPr>
            <p:cNvPr id="167" name="Google Shape;167;p16"/>
            <p:cNvCxnSpPr>
              <a:stCxn id="133" idx="0"/>
              <a:endCxn id="130" idx="0"/>
            </p:cNvCxnSpPr>
            <p:nvPr/>
          </p:nvCxnSpPr>
          <p:spPr>
            <a:xfrm rot="5400000">
              <a:off x="3337325" y="1054550"/>
              <a:ext cx="600" cy="4911300"/>
            </a:xfrm>
            <a:prstGeom prst="curvedConnector3">
              <a:avLst>
                <a:gd name="adj1" fmla="val -321733333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31" idx="4"/>
              <a:endCxn id="132" idx="4"/>
            </p:cNvCxnSpPr>
            <p:nvPr/>
          </p:nvCxnSpPr>
          <p:spPr>
            <a:xfrm rot="5400000">
              <a:off x="5799450" y="1897550"/>
              <a:ext cx="600" cy="4924500"/>
            </a:xfrm>
            <a:prstGeom prst="curvedConnector3">
              <a:avLst>
                <a:gd name="adj1" fmla="val 317416667"/>
              </a:avLst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5139750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r"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422038" y="6333125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661300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r"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/5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943588" y="1131500"/>
              <a:ext cx="1070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023743" y="4369049"/>
            <a:ext cx="5943352" cy="386956"/>
            <a:chOff x="1836000" y="3962250"/>
            <a:chExt cx="5393400" cy="351150"/>
          </a:xfrm>
        </p:grpSpPr>
        <p:cxnSp>
          <p:nvCxnSpPr>
            <p:cNvPr id="174" name="Google Shape;174;p16"/>
            <p:cNvCxnSpPr/>
            <p:nvPr/>
          </p:nvCxnSpPr>
          <p:spPr>
            <a:xfrm>
              <a:off x="1836000" y="3996000"/>
              <a:ext cx="425400" cy="310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4313250" y="3962250"/>
              <a:ext cx="418500" cy="3444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50000" y="3982500"/>
              <a:ext cx="479400" cy="330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6"/>
          <p:cNvGrpSpPr/>
          <p:nvPr/>
        </p:nvGrpSpPr>
        <p:grpSpPr>
          <a:xfrm>
            <a:off x="3630397" y="1688680"/>
            <a:ext cx="2934815" cy="5292998"/>
            <a:chOff x="3293988" y="1529900"/>
            <a:chExt cx="2663250" cy="4803225"/>
          </a:xfrm>
        </p:grpSpPr>
        <p:cxnSp>
          <p:nvCxnSpPr>
            <p:cNvPr id="178" name="Google Shape;178;p16"/>
            <p:cNvCxnSpPr>
              <a:endCxn id="172" idx="2"/>
            </p:cNvCxnSpPr>
            <p:nvPr/>
          </p:nvCxnSpPr>
          <p:spPr>
            <a:xfrm rot="10800000" flipH="1">
              <a:off x="3293988" y="1529900"/>
              <a:ext cx="184800" cy="798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16"/>
            <p:cNvCxnSpPr>
              <a:endCxn id="170" idx="0"/>
            </p:cNvCxnSpPr>
            <p:nvPr/>
          </p:nvCxnSpPr>
          <p:spPr>
            <a:xfrm>
              <a:off x="5690238" y="5521625"/>
              <a:ext cx="267000" cy="811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07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90" name="Google Shape;190;p17"/>
          <p:cNvCxnSpPr>
            <a:stCxn id="185" idx="7"/>
            <a:endCxn id="187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7"/>
          <p:cNvCxnSpPr>
            <a:stCxn id="185" idx="5"/>
            <a:endCxn id="188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7"/>
          <p:cNvCxnSpPr>
            <a:stCxn id="187" idx="4"/>
            <a:endCxn id="188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7"/>
          <p:cNvCxnSpPr>
            <a:stCxn id="187" idx="5"/>
            <a:endCxn id="186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7"/>
          <p:cNvCxnSpPr>
            <a:stCxn id="188" idx="7"/>
            <a:endCxn id="186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17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853426" y="5376137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775628" y="2747229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690267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853426" y="5376124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1504366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r>
              <a:rPr lang="en"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577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BC266-421A-495B-91C5-E23756D10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E9627-D0EA-4845-B591-5715E107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Runtime of 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F83B-3C1C-4817-9342-B33237C456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0FC34-9D19-472D-A13D-CB7C1F43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5" y="1701245"/>
            <a:ext cx="7738577" cy="51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the augmenting path is chosen affects the performance of the search for max flow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Edmonds and Karp proposed a shortest path heuristic for Ford Fulkerson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 BFS to find augmenting paths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Edmonds Karp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660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example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504349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s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8636870" y="3870574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570596" y="1623910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570610" y="5678215"/>
            <a:ext cx="936232" cy="93623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6775628" y="2747243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5" name="Google Shape;225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9"/>
          <p:cNvCxnSpPr>
            <a:stCxn id="222" idx="4"/>
            <a:endCxn id="223" idx="0"/>
          </p:cNvCxnSpPr>
          <p:nvPr/>
        </p:nvCxnSpPr>
        <p:spPr>
          <a:xfrm>
            <a:off x="5038711" y="2560142"/>
            <a:ext cx="0" cy="31181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19"/>
          <p:cNvSpPr/>
          <p:nvPr/>
        </p:nvSpPr>
        <p:spPr>
          <a:xfrm>
            <a:off x="6775628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1504366" y="2747256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1504366" y="5376151"/>
            <a:ext cx="1920399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/1000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5038725" y="3899666"/>
            <a:ext cx="1159050" cy="4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r" defTabSz="1007641"/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/1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1465301" y="2747256"/>
            <a:ext cx="7269791" cy="439024"/>
            <a:chOff x="1364683" y="2490513"/>
            <a:chExt cx="6597100" cy="398400"/>
          </a:xfrm>
        </p:grpSpPr>
        <p:sp>
          <p:nvSpPr>
            <p:cNvPr id="235" name="Google Shape;235;p19"/>
            <p:cNvSpPr/>
            <p:nvPr/>
          </p:nvSpPr>
          <p:spPr>
            <a:xfrm>
              <a:off x="13646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219083" y="249051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1582496" y="5376151"/>
            <a:ext cx="7191661" cy="439024"/>
            <a:chOff x="1364683" y="4876163"/>
            <a:chExt cx="6526200" cy="398400"/>
          </a:xfrm>
        </p:grpSpPr>
        <p:sp>
          <p:nvSpPr>
            <p:cNvPr id="238" name="Google Shape;238;p19"/>
            <p:cNvSpPr/>
            <p:nvPr/>
          </p:nvSpPr>
          <p:spPr>
            <a:xfrm>
              <a:off x="61481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364683" y="4876163"/>
              <a:ext cx="17427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/>
              <a:r>
                <a:rPr lang="en" sz="2424" kern="0">
                  <a:solidFill>
                    <a:srgbClr val="98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1000</a:t>
              </a:r>
              <a:endParaRPr sz="2424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240" name="Google Shape;240;p19"/>
          <p:cNvCxnSpPr>
            <a:stCxn id="220" idx="7"/>
            <a:endCxn id="222" idx="3"/>
          </p:cNvCxnSpPr>
          <p:nvPr/>
        </p:nvCxnSpPr>
        <p:spPr>
          <a:xfrm rot="10800000" flipH="1">
            <a:off x="1303472" y="2423163"/>
            <a:ext cx="3404089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9"/>
          <p:cNvCxnSpPr>
            <a:stCxn id="220" idx="5"/>
            <a:endCxn id="223" idx="1"/>
          </p:cNvCxnSpPr>
          <p:nvPr/>
        </p:nvCxnSpPr>
        <p:spPr>
          <a:xfrm>
            <a:off x="1303472" y="4669698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>
            <a:stCxn id="222" idx="5"/>
            <a:endCxn id="221" idx="1"/>
          </p:cNvCxnSpPr>
          <p:nvPr/>
        </p:nvCxnSpPr>
        <p:spPr>
          <a:xfrm>
            <a:off x="5369719" y="2423034"/>
            <a:ext cx="3404418" cy="1584519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>
            <a:stCxn id="223" idx="7"/>
            <a:endCxn id="221" idx="3"/>
          </p:cNvCxnSpPr>
          <p:nvPr/>
        </p:nvCxnSpPr>
        <p:spPr>
          <a:xfrm rot="10800000" flipH="1">
            <a:off x="5369733" y="4669827"/>
            <a:ext cx="3404089" cy="114549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711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4/9: Lab 9</a:t>
            </a:r>
          </a:p>
          <a:p>
            <a:pPr lvl="1"/>
            <a:r>
              <a:rPr lang="en-US"/>
              <a:t>4/12: Homework 11</a:t>
            </a:r>
          </a:p>
          <a:p>
            <a:pPr lvl="1"/>
            <a:r>
              <a:rPr lang="en-US"/>
              <a:t>4/19: Assignment 4 (to be posted today)</a:t>
            </a:r>
          </a:p>
          <a:p>
            <a:pPr lvl="1"/>
            <a:r>
              <a:rPr lang="en-US"/>
              <a:t>5/2: Assignment 5 (to be posted today)</a:t>
            </a:r>
          </a:p>
          <a:p>
            <a:pPr lvl="1"/>
            <a:r>
              <a:rPr lang="en-US"/>
              <a:t>Tophat questions are due one week after each lecture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Edmonds-Karp only uses BFS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Used to find spanning trees and shortest paths for </a:t>
            </a:r>
            <a:r>
              <a:rPr lang="en" i="1"/>
              <a:t>unweighted</a:t>
            </a:r>
            <a:r>
              <a:rPr lang="en"/>
              <a:t> graphs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Why do we not use some measure of priority to find augmenting paths?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But our flow graph is weighted...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364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</a:rPr>
              <a:t>Union-Find Data Structure</a:t>
            </a:r>
          </a:p>
          <a:p>
            <a:r>
              <a:rPr lang="en-US">
                <a:latin typeface="Calibri" panose="020F0502020204030204" pitchFamily="34" charset="0"/>
              </a:rPr>
              <a:t>Kruskal’s run-time with Union-Find DS</a:t>
            </a:r>
          </a:p>
          <a:p>
            <a:r>
              <a:rPr lang="en-US">
                <a:latin typeface="Calibri" panose="020F0502020204030204" pitchFamily="34" charset="0"/>
              </a:rPr>
              <a:t>Weighted Shortest Paths</a:t>
            </a:r>
          </a:p>
          <a:p>
            <a:pPr lvl="1"/>
            <a:r>
              <a:rPr lang="en-US">
                <a:latin typeface="Calibri" panose="020F0502020204030204" pitchFamily="34" charset="0"/>
              </a:rPr>
              <a:t>Dijkstra’s</a:t>
            </a:r>
          </a:p>
          <a:p>
            <a:r>
              <a:rPr lang="en-US">
                <a:latin typeface="Calibri" panose="020F0502020204030204" pitchFamily="34" charset="0"/>
              </a:rPr>
              <a:t>Ford-Fulkerson Maximum Flow “Algorithm”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Ford Fulkerson</a:t>
            </a:r>
          </a:p>
          <a:p>
            <a:pPr lvl="1"/>
            <a:r>
              <a:rPr lang="en-US"/>
              <a:t>what exactly is “flow”? what is “flowing”?</a:t>
            </a:r>
          </a:p>
          <a:p>
            <a:pPr lvl="1"/>
            <a:r>
              <a:rPr lang="en-US"/>
              <a:t>Implementation</a:t>
            </a:r>
          </a:p>
          <a:p>
            <a:pPr lvl="1"/>
            <a:r>
              <a:rPr lang="en-US"/>
              <a:t>I got a bit confused with flow, Ford Fulkerson and residuals</a:t>
            </a:r>
          </a:p>
          <a:p>
            <a:pPr lvl="1"/>
            <a:r>
              <a:rPr lang="en-US"/>
              <a:t>how to find augmenting paths and how do bottlenecks affect the max network flow problem</a:t>
            </a:r>
          </a:p>
          <a:p>
            <a:pPr lvl="1"/>
            <a:r>
              <a:rPr lang="en-US"/>
              <a:t>Determining the next residual capacity to calculate in ford </a:t>
            </a:r>
            <a:r>
              <a:rPr lang="en-US" err="1"/>
              <a:t>fulkerson</a:t>
            </a:r>
            <a:endParaRPr lang="en-US"/>
          </a:p>
          <a:p>
            <a:pPr lvl="1"/>
            <a:r>
              <a:rPr lang="en-US"/>
              <a:t>I think in class you said that Ford Fulkerson was a framework for working with flow. Are there other frameworks?</a:t>
            </a:r>
          </a:p>
          <a:p>
            <a:pPr lvl="1"/>
            <a:r>
              <a:rPr lang="en-US"/>
              <a:t>the rules given for flow</a:t>
            </a:r>
          </a:p>
          <a:p>
            <a:r>
              <a:rPr lang="en-US"/>
              <a:t>U/F</a:t>
            </a:r>
          </a:p>
          <a:p>
            <a:pPr lvl="1"/>
            <a:r>
              <a:rPr lang="en-US"/>
              <a:t>weighted tree &amp; path compression implementations of U/F</a:t>
            </a:r>
          </a:p>
          <a:p>
            <a:pPr lvl="1"/>
            <a:r>
              <a:rPr lang="en-US"/>
              <a:t>Don’t really understand union find and how it related to the code</a:t>
            </a:r>
          </a:p>
          <a:p>
            <a:pPr lvl="1"/>
            <a:r>
              <a:rPr lang="en-US"/>
              <a:t>Slightly confused about how many different ways of implementing union find there are and which is the best.</a:t>
            </a:r>
          </a:p>
          <a:p>
            <a:r>
              <a:rPr lang="en-US" err="1"/>
              <a:t>dijkstra's</a:t>
            </a:r>
            <a:endParaRPr lang="en-US"/>
          </a:p>
          <a:p>
            <a:pPr lvl="1"/>
            <a:r>
              <a:rPr lang="en-US"/>
              <a:t>could we go through another example of </a:t>
            </a:r>
            <a:r>
              <a:rPr lang="en-US" err="1"/>
              <a:t>dijkstras</a:t>
            </a:r>
            <a:r>
              <a:rPr lang="en-US"/>
              <a:t> algorithm, got confused when updating distance and via</a:t>
            </a:r>
          </a:p>
          <a:p>
            <a:pPr lvl="1"/>
            <a:r>
              <a:rPr lang="en-US"/>
              <a:t>implementation</a:t>
            </a:r>
            <a:br>
              <a:rPr lang="en-US"/>
            </a:br>
            <a:endParaRPr lang="en-US"/>
          </a:p>
          <a:p>
            <a:r>
              <a:rPr lang="en-US"/>
              <a:t>Can you build a flow chart illustrating the gradual optimization of Prim &amp; Kruskal's &amp; </a:t>
            </a:r>
            <a:r>
              <a:rPr lang="en-US" err="1"/>
              <a:t>DijKstra's</a:t>
            </a:r>
            <a:r>
              <a:rPr lang="en-US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A74E-7685-4626-8898-8C8ABACA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Trees Union-Find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8D23-B94E-421E-BF2F-2DDA8AB8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856F7-C656-4C5B-8B70-8C7AB862C7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A509B-C0E3-4C89-B835-B0DD4F442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DE635-D8DA-49E0-B5B4-A4701F0A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6" y="1014767"/>
            <a:ext cx="8926674" cy="59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6F2C-CE7A-4BAB-8B34-73097627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Union-Find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5128-6070-4480-8C14-DDBBC651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5928-D45C-4572-B0A9-170EC80291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C689E-1A7B-420B-B853-F49944116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C8C17-34C3-410C-B13C-207B7133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86" y="1057630"/>
            <a:ext cx="8684079" cy="57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9E0F-4785-463D-8CEF-B3BCFA4D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D1A4-ABDF-476B-AEDF-23212D77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BE0C-A6C5-407D-9E4A-540231537E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3DACC-78CB-4E9E-ABF8-02B7EA215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273E9-5BC9-42BE-8A7A-361C9F7D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1614172"/>
            <a:ext cx="7645270" cy="5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5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2D03-E327-4CAE-9832-A7AA813E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Shortest Paths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EB96-3222-44A1-AAE7-40453664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EC8F9-53CA-4235-ADE8-992A68E5D9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E5ACA-0ED8-46EB-8E91-0B92C073A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E4FA-2ECA-4573-AFB8-C62E8725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94" y="1626154"/>
            <a:ext cx="7738577" cy="51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5FA7-D53D-4963-B0DF-9045879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Shortest Paths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A788-6214-4CD7-97A8-58C7E68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D0931-513D-47F4-93AF-6F1D1B5A76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9721F-69C6-4041-958E-03AB3D026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89B1-D2F5-4ADE-82BA-0639FD70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5" y="1087362"/>
            <a:ext cx="8771164" cy="58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09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Macintosh PowerPoint</Application>
  <PresentationFormat>Custom</PresentationFormat>
  <Paragraphs>186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Droid Sans</vt:lpstr>
      <vt:lpstr>Helvetica</vt:lpstr>
      <vt:lpstr>Times New Roman</vt:lpstr>
      <vt:lpstr>1_Office Theme</vt:lpstr>
      <vt:lpstr>Office Theme</vt:lpstr>
      <vt:lpstr>2_Office Theme</vt:lpstr>
      <vt:lpstr>1_Pitt_minimal</vt:lpstr>
      <vt:lpstr>Algorithms and Data Structures 2 CS 1501</vt:lpstr>
      <vt:lpstr>Announcements</vt:lpstr>
      <vt:lpstr>Last lecture …</vt:lpstr>
      <vt:lpstr>Muddiest points</vt:lpstr>
      <vt:lpstr>Weighted Trees Union-Find Example</vt:lpstr>
      <vt:lpstr>Union-Find Implementations</vt:lpstr>
      <vt:lpstr>Path Compression Example</vt:lpstr>
      <vt:lpstr>Dijkstra’s Shortest Paths Example 1</vt:lpstr>
      <vt:lpstr>Dijkstra’s Shortest Paths Example 2</vt:lpstr>
      <vt:lpstr>Algorithm Optimizations</vt:lpstr>
      <vt:lpstr>This Lecture</vt:lpstr>
      <vt:lpstr>Another Ford Fulkerson example</vt:lpstr>
      <vt:lpstr>Expanding on residual capacity</vt:lpstr>
      <vt:lpstr>The residual graph</vt:lpstr>
      <vt:lpstr>Residual graph example</vt:lpstr>
      <vt:lpstr>Another example</vt:lpstr>
      <vt:lpstr>Worst-case Runtime of Ford-Fulkerson</vt:lpstr>
      <vt:lpstr>Edmonds Karp</vt:lpstr>
      <vt:lpstr>Another example</vt:lpstr>
      <vt:lpstr>But our flow graph is weighted...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2021-09-01T05:45:59Z</dcterms:modified>
</cp:coreProperties>
</file>