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  <p:sldMasterId id="2147483711" r:id="rId2"/>
    <p:sldMasterId id="2147483721" r:id="rId3"/>
  </p:sldMasterIdLst>
  <p:notesMasterIdLst>
    <p:notesMasterId r:id="rId9"/>
  </p:notesMasterIdLst>
  <p:sldIdLst>
    <p:sldId id="405" r:id="rId4"/>
    <p:sldId id="496" r:id="rId5"/>
    <p:sldId id="1877" r:id="rId6"/>
    <p:sldId id="498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245" autoAdjust="0"/>
  </p:normalViewPr>
  <p:slideViewPr>
    <p:cSldViewPr snapToGrid="0">
      <p:cViewPr varScale="1">
        <p:scale>
          <a:sx n="78" d="100"/>
          <a:sy n="78" d="100"/>
        </p:scale>
        <p:origin x="2824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1EB5CBBA-15FF-1F42-AA84-8F50510FA67D}"/>
    <pc:docChg chg="modSld">
      <pc:chgData name="Khattab, Sherif" userId="c83b1e15-36f3-4f46-aceb-05aac24c545e" providerId="ADAL" clId="{1EB5CBBA-15FF-1F42-AA84-8F50510FA67D}" dt="2021-09-01T05:46:21.440" v="0"/>
      <pc:docMkLst>
        <pc:docMk/>
      </pc:docMkLst>
      <pc:sldChg chg="modSp">
        <pc:chgData name="Khattab, Sherif" userId="c83b1e15-36f3-4f46-aceb-05aac24c545e" providerId="ADAL" clId="{1EB5CBBA-15FF-1F42-AA84-8F50510FA67D}" dt="2021-09-01T05:46:21.440" v="0"/>
        <pc:sldMkLst>
          <pc:docMk/>
          <pc:sldMk cId="1894775455" sldId="405"/>
        </pc:sldMkLst>
        <pc:spChg chg="mod">
          <ac:chgData name="Khattab, Sherif" userId="c83b1e15-36f3-4f46-aceb-05aac24c545e" providerId="ADAL" clId="{1EB5CBBA-15FF-1F42-AA84-8F50510FA67D}" dt="2021-09-01T05:46:21.440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6455131-B70D-2F49-8274-6E413569257B}"/>
    <pc:docChg chg="custSel addSld delSld modSld delMainMaster modMainMaster">
      <pc:chgData name="Khattab, Sherif" userId="c83b1e15-36f3-4f46-aceb-05aac24c545e" providerId="ADAL" clId="{A6455131-B70D-2F49-8274-6E413569257B}" dt="2021-03-15T02:27:19.167" v="410"/>
      <pc:docMkLst>
        <pc:docMk/>
      </pc:docMkLst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1047516844" sldId="269"/>
        </pc:sldMkLst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476061750" sldId="27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476061750" sldId="270"/>
            <ac:spMk id="2" creationId="{5FCD18FA-28C6-9844-837F-6BC922DD4753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57790902" sldId="27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57790902" sldId="271"/>
            <ac:spMk id="2" creationId="{01B91C1C-2266-3645-8FDF-54E467685CD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18543134" sldId="27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18543134" sldId="272"/>
            <ac:spMk id="2" creationId="{63D6E3BA-9D37-3142-AB3C-AFB14B0309F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91998312" sldId="27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91998312" sldId="273"/>
            <ac:spMk id="2" creationId="{20258C06-6A7D-2D40-BA72-2A6521D74045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133318755" sldId="27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33318755" sldId="274"/>
            <ac:spMk id="2" creationId="{9AEFD577-D897-B64D-A39A-5225AA8765B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11520778" sldId="27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11520778" sldId="275"/>
            <ac:spMk id="2" creationId="{C1BB1757-6328-E84B-B3C4-DF12853FE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33655457" sldId="27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33655457" sldId="276"/>
            <ac:spMk id="2" creationId="{B93ECAA6-4590-3444-B325-AB84DEC16D5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53995854" sldId="27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53995854" sldId="277"/>
            <ac:spMk id="2" creationId="{0D3B6D8F-BA85-1C40-85A2-63FBFC606D86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11935394" sldId="27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11935394" sldId="278"/>
            <ac:spMk id="2" creationId="{A70190C2-D99D-F649-BA51-C4E65B6D266A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4282602578" sldId="27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4282602578" sldId="279"/>
            <ac:spMk id="2" creationId="{69C5EB23-67C1-A349-BDA6-82B3BAA592A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064182818" sldId="28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064182818" sldId="280"/>
            <ac:spMk id="2" creationId="{8A8F0F42-0CC8-5C43-BDCF-B5F10B705CBF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176984094" sldId="28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76984094" sldId="281"/>
            <ac:spMk id="2" creationId="{167D28D9-182B-8B43-A609-F68D0ECCFAB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660234191" sldId="28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660234191" sldId="282"/>
            <ac:spMk id="2" creationId="{C7581BCD-4688-2A4A-8466-E057A43CA8E7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287119407" sldId="28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87119407" sldId="283"/>
            <ac:spMk id="2" creationId="{9D7620C1-5190-4743-95A9-4A7151A7B49E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1894116939" sldId="28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894116939" sldId="284"/>
            <ac:spMk id="2" creationId="{190741BC-CB0A-DA46-BC98-073297A44BFC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005182169" sldId="28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005182169" sldId="285"/>
            <ac:spMk id="2" creationId="{580F296E-50A7-114A-B6B5-7798C8592F02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3505924664" sldId="28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05924664" sldId="286"/>
            <ac:spMk id="2" creationId="{1456CBA4-8F06-704B-A199-E1B053371BC9}"/>
          </ac:spMkLst>
        </pc:spChg>
      </pc:sldChg>
      <pc:sldChg chg="addSp modSp">
        <pc:chgData name="Khattab, Sherif" userId="c83b1e15-36f3-4f46-aceb-05aac24c545e" providerId="ADAL" clId="{A6455131-B70D-2F49-8274-6E413569257B}" dt="2021-03-15T02:16:58.515" v="222"/>
        <pc:sldMkLst>
          <pc:docMk/>
          <pc:sldMk cId="2565854543" sldId="287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565854543" sldId="287"/>
            <ac:spMk id="2" creationId="{27056C97-FF50-AC4E-80CC-8727B3A65FC2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614838504" sldId="288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614838504" sldId="288"/>
            <ac:spMk id="2" creationId="{8B4BD120-2F10-1444-963B-69BF60E25E7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671195490" sldId="288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518792906" sldId="289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233805519" sldId="289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233805519" sldId="289"/>
            <ac:spMk id="2" creationId="{52CB6634-D524-7D4B-BD42-438FDE1A6656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585272976" sldId="290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585272976" sldId="290"/>
            <ac:spMk id="2" creationId="{7F1554AF-52AF-8E44-84E2-00DDF6D0771C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978110378" sldId="290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722341064" sldId="291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722341064" sldId="291"/>
            <ac:spMk id="2" creationId="{EF099187-3012-1F43-BB1F-03837AA1ECBB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60541579" sldId="291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072465801" sldId="292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1159894792" sldId="292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1159894792" sldId="292"/>
            <ac:spMk id="2" creationId="{A69A46D4-5883-6E41-BEF3-9C5454688DC5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280038145" sldId="293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487330328" sldId="293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487330328" sldId="293"/>
            <ac:spMk id="2" creationId="{47D89535-DE67-304A-ABAC-EC351B6F975F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1248233393" sldId="294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2106964667" sldId="294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2106964667" sldId="294"/>
            <ac:spMk id="2" creationId="{6D888353-06EC-6645-A818-122A34C05E1B}"/>
          </ac:spMkLst>
        </pc:spChg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51010307" sldId="295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51010307" sldId="295"/>
            <ac:spMk id="2" creationId="{60B8EEC1-CF5E-1646-AA17-F0688AD5C80E}"/>
          </ac:spMkLst>
        </pc:spChg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3621303471" sldId="295"/>
        </pc:sldMkLst>
      </pc:sldChg>
      <pc:sldChg chg="add del">
        <pc:chgData name="Khattab, Sherif" userId="c83b1e15-36f3-4f46-aceb-05aac24c545e" providerId="ADAL" clId="{A6455131-B70D-2F49-8274-6E413569257B}" dt="2021-03-15T02:15:00.517" v="197"/>
        <pc:sldMkLst>
          <pc:docMk/>
          <pc:sldMk cId="2747300331" sldId="296"/>
        </pc:sldMkLst>
      </pc:sldChg>
      <pc:sldChg chg="addSp modSp add modNotes">
        <pc:chgData name="Khattab, Sherif" userId="c83b1e15-36f3-4f46-aceb-05aac24c545e" providerId="ADAL" clId="{A6455131-B70D-2F49-8274-6E413569257B}" dt="2021-03-15T02:16:58.515" v="222"/>
        <pc:sldMkLst>
          <pc:docMk/>
          <pc:sldMk cId="3104303925" sldId="296"/>
        </pc:sldMkLst>
        <pc:spChg chg="add mod">
          <ac:chgData name="Khattab, Sherif" userId="c83b1e15-36f3-4f46-aceb-05aac24c545e" providerId="ADAL" clId="{A6455131-B70D-2F49-8274-6E413569257B}" dt="2021-03-15T02:16:58.515" v="222"/>
          <ac:spMkLst>
            <pc:docMk/>
            <pc:sldMk cId="3104303925" sldId="296"/>
            <ac:spMk id="2" creationId="{06E6BE1C-51F2-DF43-9BCB-01563C913767}"/>
          </ac:spMkLst>
        </pc:spChg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A6455131-B70D-2F49-8274-6E413569257B}" dt="2021-03-15T02:12:48.325" v="30" actId="2696"/>
        <pc:sldMkLst>
          <pc:docMk/>
          <pc:sldMk cId="2876534842" sldId="300"/>
        </pc:sldMkLst>
      </pc:sldChg>
      <pc:sldChg chg="delSp">
        <pc:chgData name="Khattab, Sherif" userId="c83b1e15-36f3-4f46-aceb-05aac24c545e" providerId="ADAL" clId="{A6455131-B70D-2F49-8274-6E413569257B}" dt="2021-03-15T02:15:23.571" v="218"/>
        <pc:sldMkLst>
          <pc:docMk/>
          <pc:sldMk cId="1894775455" sldId="405"/>
        </pc:sldMkLst>
        <pc:spChg chg="del">
          <ac:chgData name="Khattab, Sherif" userId="c83b1e15-36f3-4f46-aceb-05aac24c545e" providerId="ADAL" clId="{A6455131-B70D-2F49-8274-6E413569257B}" dt="2021-03-15T02:15:23.571" v="218"/>
          <ac:spMkLst>
            <pc:docMk/>
            <pc:sldMk cId="1894775455" sldId="405"/>
            <ac:spMk id="7" creationId="{7B6895DD-8016-894E-AE7E-A20220117CAE}"/>
          </ac:spMkLst>
        </pc:spChg>
      </pc:sldChg>
      <pc:sldChg chg="modSp mod">
        <pc:chgData name="Khattab, Sherif" userId="c83b1e15-36f3-4f46-aceb-05aac24c545e" providerId="ADAL" clId="{A6455131-B70D-2F49-8274-6E413569257B}" dt="2021-03-15T02:11:56.010" v="9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6455131-B70D-2F49-8274-6E413569257B}" dt="2021-03-15T02:11:56.010" v="9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455131-B70D-2F49-8274-6E413569257B}" dt="2021-03-15T02:13:14.894" v="1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455131-B70D-2F49-8274-6E413569257B}" dt="2021-03-15T02:13:14.894" v="1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00.071" v="402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A6455131-B70D-2F49-8274-6E413569257B}" dt="2021-03-15T02:27:00.071" v="402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455131-B70D-2F49-8274-6E413569257B}" dt="2021-03-15T02:15:13.406" v="21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6455131-B70D-2F49-8274-6E413569257B}" dt="2021-03-15T02:15:13.406" v="21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A6455131-B70D-2F49-8274-6E413569257B}" dt="2021-03-15T02:27:19.167" v="410"/>
        <pc:sldMkLst>
          <pc:docMk/>
          <pc:sldMk cId="294195459" sldId="1861"/>
        </pc:sldMkLst>
        <pc:spChg chg="mod">
          <ac:chgData name="Khattab, Sherif" userId="c83b1e15-36f3-4f46-aceb-05aac24c545e" providerId="ADAL" clId="{A6455131-B70D-2F49-8274-6E413569257B}" dt="2021-03-15T02:27:11.010" v="407" actId="27636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A6455131-B70D-2F49-8274-6E413569257B}" dt="2021-03-15T02:12:48.325" v="3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A6455131-B70D-2F49-8274-6E413569257B}" dt="2021-03-15T02:12:48.325" v="3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  <pc:sldMasterChg chg="addSp modSp modSldLayout">
        <pc:chgData name="Khattab, Sherif" userId="c83b1e15-36f3-4f46-aceb-05aac24c545e" providerId="ADAL" clId="{A6455131-B70D-2F49-8274-6E413569257B}" dt="2021-03-15T02:16:43.447" v="221"/>
        <pc:sldMasterMkLst>
          <pc:docMk/>
          <pc:sldMasterMk cId="501794917" sldId="2147483721"/>
        </pc:sldMasterMkLst>
        <pc:spChg chg="add mod">
          <ac:chgData name="Khattab, Sherif" userId="c83b1e15-36f3-4f46-aceb-05aac24c545e" providerId="ADAL" clId="{A6455131-B70D-2F49-8274-6E413569257B}" dt="2021-03-15T02:15:49.804" v="219"/>
          <ac:spMkLst>
            <pc:docMk/>
            <pc:sldMasterMk cId="501794917" sldId="2147483721"/>
            <ac:spMk id="10" creationId="{50B10085-7FF7-6441-A59F-E8C0BFBD1EC7}"/>
          </ac:spMkLst>
        </pc:spChg>
        <pc:sldLayoutChg chg="addSp modSp">
          <pc:chgData name="Khattab, Sherif" userId="c83b1e15-36f3-4f46-aceb-05aac24c545e" providerId="ADAL" clId="{A6455131-B70D-2F49-8274-6E413569257B}" dt="2021-03-15T02:16:41.429" v="220"/>
          <pc:sldLayoutMkLst>
            <pc:docMk/>
            <pc:sldMasterMk cId="501794917" sldId="2147483721"/>
            <pc:sldLayoutMk cId="2274572912" sldId="2147483723"/>
          </pc:sldLayoutMkLst>
          <pc:spChg chg="add mod">
            <ac:chgData name="Khattab, Sherif" userId="c83b1e15-36f3-4f46-aceb-05aac24c545e" providerId="ADAL" clId="{A6455131-B70D-2F49-8274-6E413569257B}" dt="2021-03-15T02:16:41.429" v="220"/>
            <ac:spMkLst>
              <pc:docMk/>
              <pc:sldMasterMk cId="501794917" sldId="2147483721"/>
              <pc:sldLayoutMk cId="2274572912" sldId="2147483723"/>
              <ac:spMk id="5" creationId="{F9AE3FD6-4AAA-B146-BC52-86A3053D5E3D}"/>
            </ac:spMkLst>
          </pc:spChg>
        </pc:sldLayoutChg>
        <pc:sldLayoutChg chg="addSp modSp">
          <pc:chgData name="Khattab, Sherif" userId="c83b1e15-36f3-4f46-aceb-05aac24c545e" providerId="ADAL" clId="{A6455131-B70D-2F49-8274-6E413569257B}" dt="2021-03-15T02:16:43.447" v="221"/>
          <pc:sldLayoutMkLst>
            <pc:docMk/>
            <pc:sldMasterMk cId="501794917" sldId="2147483721"/>
            <pc:sldLayoutMk cId="4248425122" sldId="2147483725"/>
          </pc:sldLayoutMkLst>
          <pc:spChg chg="add mod">
            <ac:chgData name="Khattab, Sherif" userId="c83b1e15-36f3-4f46-aceb-05aac24c545e" providerId="ADAL" clId="{A6455131-B70D-2F49-8274-6E413569257B}" dt="2021-03-15T02:16:43.447" v="221"/>
            <ac:spMkLst>
              <pc:docMk/>
              <pc:sldMasterMk cId="501794917" sldId="2147483721"/>
              <pc:sldLayoutMk cId="4248425122" sldId="2147483725"/>
              <ac:spMk id="4" creationId="{E2DA2874-3046-754A-9DC4-2F582BD221D3}"/>
            </ac:spMkLst>
          </pc:spChg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CC4D45B9-100E-474D-8C00-A10C1BA4ABE2}"/>
    <pc:docChg chg="undo custSel addSld delSld modSld sldOrd delMainMaster">
      <pc:chgData name="Khattab, Sherif" userId="c83b1e15-36f3-4f46-aceb-05aac24c545e" providerId="ADAL" clId="{CC4D45B9-100E-474D-8C00-A10C1BA4ABE2}" dt="2021-10-28T16:22:24.148" v="124" actId="2696"/>
      <pc:docMkLst>
        <pc:docMk/>
      </pc:docMkLst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9301207" sldId="258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233105404" sldId="261"/>
        </pc:sldMkLst>
      </pc:sldChg>
      <pc:sldChg chg="modSp add del mod">
        <pc:chgData name="Khattab, Sherif" userId="c83b1e15-36f3-4f46-aceb-05aac24c545e" providerId="ADAL" clId="{CC4D45B9-100E-474D-8C00-A10C1BA4ABE2}" dt="2021-10-27T14:19:30.362" v="5"/>
        <pc:sldMkLst>
          <pc:docMk/>
          <pc:sldMk cId="3008447587" sldId="262"/>
        </pc:sldMkLst>
        <pc:spChg chg="mod">
          <ac:chgData name="Khattab, Sherif" userId="c83b1e15-36f3-4f46-aceb-05aac24c545e" providerId="ADAL" clId="{CC4D45B9-100E-474D-8C00-A10C1BA4ABE2}" dt="2021-10-27T14:19:30.198" v="4"/>
          <ac:spMkLst>
            <pc:docMk/>
            <pc:sldMk cId="3008447587" sldId="262"/>
            <ac:spMk id="124" creationId="{00000000-0000-0000-0000-000000000000}"/>
          </ac:spMkLst>
        </pc:spChg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005182169" sldId="28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56178792" sldId="297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CC4D45B9-100E-474D-8C00-A10C1BA4ABE2}" dt="2021-10-27T14:21:30.409" v="3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C4D45B9-100E-474D-8C00-A10C1BA4ABE2}" dt="2021-10-27T14:21:30.409" v="3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ord">
        <pc:chgData name="Khattab, Sherif" userId="c83b1e15-36f3-4f46-aceb-05aac24c545e" providerId="ADAL" clId="{CC4D45B9-100E-474D-8C00-A10C1BA4ABE2}" dt="2021-10-27T14:22:28.410" v="11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CC4D45B9-100E-474D-8C00-A10C1BA4ABE2}" dt="2021-10-27T14:21:49.789" v="42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CC4D45B9-100E-474D-8C00-A10C1BA4ABE2}" dt="2021-10-27T14:22:28.410" v="11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CC4D45B9-100E-474D-8C00-A10C1BA4ABE2}" dt="2021-10-27T14:19:2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CC4D45B9-100E-474D-8C00-A10C1BA4ABE2}" dt="2021-10-27T14:19:47.012" v="6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CC4D45B9-100E-474D-8C00-A10C1BA4ABE2}" dt="2021-10-28T16:22:24.148" v="124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CC4D45B9-100E-474D-8C00-A10C1BA4ABE2}" dt="2021-10-27T14:25:13.127" v="121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CC4D45B9-100E-474D-8C00-A10C1BA4ABE2}" dt="2021-10-27T14:25:07.704" v="112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882084366" sldId="1862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521231795" sldId="1863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120368675" sldId="1864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500665439" sldId="1865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730021134" sldId="1869"/>
        </pc:sldMkLst>
      </pc:sldChg>
      <pc:sldChg chg="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1725354766" sldId="1870"/>
        </pc:sldMkLst>
      </pc:sldChg>
      <pc:sldChg chg="modSp add">
        <pc:chgData name="Khattab, Sherif" userId="c83b1e15-36f3-4f46-aceb-05aac24c545e" providerId="ADAL" clId="{CC4D45B9-100E-474D-8C00-A10C1BA4ABE2}" dt="2021-10-27T14:30:05.267" v="123"/>
        <pc:sldMkLst>
          <pc:docMk/>
          <pc:sldMk cId="415793294" sldId="1871"/>
        </pc:sldMkLst>
        <pc:spChg chg="mod">
          <ac:chgData name="Khattab, Sherif" userId="c83b1e15-36f3-4f46-aceb-05aac24c545e" providerId="ADAL" clId="{CC4D45B9-100E-474D-8C00-A10C1BA4ABE2}" dt="2021-10-27T14:30:05.267" v="123"/>
          <ac:spMkLst>
            <pc:docMk/>
            <pc:sldMk cId="415793294" sldId="1871"/>
            <ac:spMk id="5" creationId="{ADDC0957-0071-4F30-B7DB-5A1055472937}"/>
          </ac:spMkLst>
        </pc:spChg>
      </pc:sldChg>
      <pc:sldChg chg="del">
        <pc:chgData name="Khattab, Sherif" userId="c83b1e15-36f3-4f46-aceb-05aac24c545e" providerId="ADAL" clId="{CC4D45B9-100E-474D-8C00-A10C1BA4ABE2}" dt="2021-10-27T14:29:40.333" v="122" actId="2696"/>
        <pc:sldMkLst>
          <pc:docMk/>
          <pc:sldMk cId="1688748164" sldId="1871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1754878698" sldId="1872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993700571" sldId="1873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2253052793" sldId="1874"/>
        </pc:sldMkLst>
      </pc:sldChg>
      <pc:sldChg chg="add del">
        <pc:chgData name="Khattab, Sherif" userId="c83b1e15-36f3-4f46-aceb-05aac24c545e" providerId="ADAL" clId="{CC4D45B9-100E-474D-8C00-A10C1BA4ABE2}" dt="2021-10-27T14:19:30.362" v="5"/>
        <pc:sldMkLst>
          <pc:docMk/>
          <pc:sldMk cId="3447838884" sldId="1875"/>
        </pc:sldMkLst>
      </pc:sldChg>
      <pc:sldChg chg="add del">
        <pc:chgData name="Khattab, Sherif" userId="c83b1e15-36f3-4f46-aceb-05aac24c545e" providerId="ADAL" clId="{CC4D45B9-100E-474D-8C00-A10C1BA4ABE2}" dt="2021-10-28T16:22:24.148" v="124" actId="2696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CC4D45B9-100E-474D-8C00-A10C1BA4ABE2}" dt="2021-10-27T14:19:30.198" v="4"/>
        <pc:sldMkLst>
          <pc:docMk/>
          <pc:sldMk cId="3267978942" sldId="1876"/>
        </pc:sldMkLst>
      </pc:sldChg>
      <pc:sldChg chg="modSp new mod">
        <pc:chgData name="Khattab, Sherif" userId="c83b1e15-36f3-4f46-aceb-05aac24c545e" providerId="ADAL" clId="{CC4D45B9-100E-474D-8C00-A10C1BA4ABE2}" dt="2021-10-27T14:22:00.900" v="70" actId="20577"/>
        <pc:sldMkLst>
          <pc:docMk/>
          <pc:sldMk cId="3953904255" sldId="1877"/>
        </pc:sldMkLst>
        <pc:spChg chg="mod">
          <ac:chgData name="Khattab, Sherif" userId="c83b1e15-36f3-4f46-aceb-05aac24c545e" providerId="ADAL" clId="{CC4D45B9-100E-474D-8C00-A10C1BA4ABE2}" dt="2021-10-27T14:21:58.661" v="67" actId="5793"/>
          <ac:spMkLst>
            <pc:docMk/>
            <pc:sldMk cId="3953904255" sldId="1877"/>
            <ac:spMk id="2" creationId="{FD8015ED-2B9F-4785-BD6F-B17CC519F5C9}"/>
          </ac:spMkLst>
        </pc:spChg>
        <pc:spChg chg="mod">
          <ac:chgData name="Khattab, Sherif" userId="c83b1e15-36f3-4f46-aceb-05aac24c545e" providerId="ADAL" clId="{CC4D45B9-100E-474D-8C00-A10C1BA4ABE2}" dt="2021-10-27T14:22:00.900" v="70" actId="20577"/>
          <ac:spMkLst>
            <pc:docMk/>
            <pc:sldMk cId="3953904255" sldId="1877"/>
            <ac:spMk id="3" creationId="{4A4D111C-469B-4E3A-803D-F08FC0504C9E}"/>
          </ac:spMkLst>
        </pc:spChg>
      </pc:sldChg>
      <pc:sldMasterChg chg="del 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CC4D45B9-100E-474D-8C00-A10C1BA4ABE2}" dt="2021-10-28T16:22:24.148" v="124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CC4D45B9-100E-474D-8C00-A10C1BA4ABE2}" dt="2021-10-28T16:22:24.148" v="124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AB1C613D-70CE-4C67-A911-49BC31CAD0AC}"/>
    <pc:docChg chg="custSel addSld delSld modSld">
      <pc:chgData name="Sherif Khattab" userId="c83b1e15-36f3-4f46-aceb-05aac24c545e" providerId="ADAL" clId="{AB1C613D-70CE-4C67-A911-49BC31CAD0AC}" dt="2021-03-16T03:54:50.452" v="351" actId="14100"/>
      <pc:docMkLst>
        <pc:docMk/>
      </pc:docMkLst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2565854543" sldId="287"/>
        </pc:sldMkLst>
      </pc:sldChg>
      <pc:sldChg chg="del">
        <pc:chgData name="Sherif Khattab" userId="c83b1e15-36f3-4f46-aceb-05aac24c545e" providerId="ADAL" clId="{AB1C613D-70CE-4C67-A911-49BC31CAD0AC}" dt="2021-03-16T03:53:41.531" v="313" actId="47"/>
        <pc:sldMkLst>
          <pc:docMk/>
          <pc:sldMk cId="1614838504" sldId="288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233805519" sldId="289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585272976" sldId="290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722341064" sldId="291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1159894792" sldId="292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487330328" sldId="293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2106964667" sldId="294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51010307" sldId="295"/>
        </pc:sldMkLst>
      </pc:sldChg>
      <pc:sldChg chg="del">
        <pc:chgData name="Sherif Khattab" userId="c83b1e15-36f3-4f46-aceb-05aac24c545e" providerId="ADAL" clId="{AB1C613D-70CE-4C67-A911-49BC31CAD0AC}" dt="2021-03-16T03:53:46.278" v="314" actId="47"/>
        <pc:sldMkLst>
          <pc:docMk/>
          <pc:sldMk cId="3104303925" sldId="296"/>
        </pc:sldMkLst>
      </pc:sldChg>
      <pc:sldChg chg="addSp modSp new mod">
        <pc:chgData name="Sherif Khattab" userId="c83b1e15-36f3-4f46-aceb-05aac24c545e" providerId="ADAL" clId="{AB1C613D-70CE-4C67-A911-49BC31CAD0AC}" dt="2021-03-16T03:47:40.809" v="47" actId="1076"/>
        <pc:sldMkLst>
          <pc:docMk/>
          <pc:sldMk cId="3882084366" sldId="1862"/>
        </pc:sldMkLst>
        <pc:spChg chg="mod">
          <ac:chgData name="Sherif Khattab" userId="c83b1e15-36f3-4f46-aceb-05aac24c545e" providerId="ADAL" clId="{AB1C613D-70CE-4C67-A911-49BC31CAD0AC}" dt="2021-03-16T03:47:34.722" v="44" actId="20577"/>
          <ac:spMkLst>
            <pc:docMk/>
            <pc:sldMk cId="3882084366" sldId="1862"/>
            <ac:spMk id="3" creationId="{696FFA90-EE89-46F2-814E-E33D3BE7662C}"/>
          </ac:spMkLst>
        </pc:spChg>
        <pc:picChg chg="add mod">
          <ac:chgData name="Sherif Khattab" userId="c83b1e15-36f3-4f46-aceb-05aac24c545e" providerId="ADAL" clId="{AB1C613D-70CE-4C67-A911-49BC31CAD0AC}" dt="2021-03-16T03:47:40.809" v="47" actId="1076"/>
          <ac:picMkLst>
            <pc:docMk/>
            <pc:sldMk cId="3882084366" sldId="1862"/>
            <ac:picMk id="7" creationId="{C2A53D82-5A2B-45DD-B413-8619DCACB689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8:24.315" v="101" actId="1076"/>
        <pc:sldMkLst>
          <pc:docMk/>
          <pc:sldMk cId="3521231795" sldId="1863"/>
        </pc:sldMkLst>
        <pc:spChg chg="mod">
          <ac:chgData name="Sherif Khattab" userId="c83b1e15-36f3-4f46-aceb-05aac24c545e" providerId="ADAL" clId="{AB1C613D-70CE-4C67-A911-49BC31CAD0AC}" dt="2021-03-16T03:48:17.182" v="98" actId="20577"/>
          <ac:spMkLst>
            <pc:docMk/>
            <pc:sldMk cId="3521231795" sldId="1863"/>
            <ac:spMk id="2" creationId="{3BB1894A-3BBF-4F8E-A339-0AD27EFE302D}"/>
          </ac:spMkLst>
        </pc:spChg>
        <pc:picChg chg="add mod">
          <ac:chgData name="Sherif Khattab" userId="c83b1e15-36f3-4f46-aceb-05aac24c545e" providerId="ADAL" clId="{AB1C613D-70CE-4C67-A911-49BC31CAD0AC}" dt="2021-03-16T03:48:24.315" v="101" actId="1076"/>
          <ac:picMkLst>
            <pc:docMk/>
            <pc:sldMk cId="3521231795" sldId="1863"/>
            <ac:picMk id="7" creationId="{F9F71AA0-2D4B-4316-981E-767E022B3B9E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50.452" v="351" actId="14100"/>
        <pc:sldMkLst>
          <pc:docMk/>
          <pc:sldMk cId="2120368675" sldId="1864"/>
        </pc:sldMkLst>
        <pc:spChg chg="mod">
          <ac:chgData name="Sherif Khattab" userId="c83b1e15-36f3-4f46-aceb-05aac24c545e" providerId="ADAL" clId="{AB1C613D-70CE-4C67-A911-49BC31CAD0AC}" dt="2021-03-16T03:48:40.133" v="136" actId="20577"/>
          <ac:spMkLst>
            <pc:docMk/>
            <pc:sldMk cId="2120368675" sldId="1864"/>
            <ac:spMk id="2" creationId="{FAB76A1E-3BC7-49A8-8FB6-66DA504B5F94}"/>
          </ac:spMkLst>
        </pc:spChg>
        <pc:picChg chg="add mod">
          <ac:chgData name="Sherif Khattab" userId="c83b1e15-36f3-4f46-aceb-05aac24c545e" providerId="ADAL" clId="{AB1C613D-70CE-4C67-A911-49BC31CAD0AC}" dt="2021-03-16T03:54:50.452" v="351" actId="14100"/>
          <ac:picMkLst>
            <pc:docMk/>
            <pc:sldMk cId="2120368675" sldId="1864"/>
            <ac:picMk id="7" creationId="{9BED8D5B-1CEA-4BA6-9EE5-A9B9B9E1772B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10.599" v="155" actId="1076"/>
        <pc:sldMkLst>
          <pc:docMk/>
          <pc:sldMk cId="500665439" sldId="1865"/>
        </pc:sldMkLst>
        <pc:spChg chg="mod">
          <ac:chgData name="Sherif Khattab" userId="c83b1e15-36f3-4f46-aceb-05aac24c545e" providerId="ADAL" clId="{AB1C613D-70CE-4C67-A911-49BC31CAD0AC}" dt="2021-03-16T03:49:04.204" v="152" actId="20577"/>
          <ac:spMkLst>
            <pc:docMk/>
            <pc:sldMk cId="500665439" sldId="1865"/>
            <ac:spMk id="2" creationId="{2002BA33-C256-4374-9141-83D552294227}"/>
          </ac:spMkLst>
        </pc:spChg>
        <pc:picChg chg="add mod">
          <ac:chgData name="Sherif Khattab" userId="c83b1e15-36f3-4f46-aceb-05aac24c545e" providerId="ADAL" clId="{AB1C613D-70CE-4C67-A911-49BC31CAD0AC}" dt="2021-03-16T03:49:10.599" v="155" actId="1076"/>
          <ac:picMkLst>
            <pc:docMk/>
            <pc:sldMk cId="500665439" sldId="1865"/>
            <ac:picMk id="7" creationId="{07F8FA1C-51F7-4842-8F05-160D5B23925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49:33.440" v="172" actId="1076"/>
        <pc:sldMkLst>
          <pc:docMk/>
          <pc:sldMk cId="3211968927" sldId="1866"/>
        </pc:sldMkLst>
        <pc:spChg chg="mod">
          <ac:chgData name="Sherif Khattab" userId="c83b1e15-36f3-4f46-aceb-05aac24c545e" providerId="ADAL" clId="{AB1C613D-70CE-4C67-A911-49BC31CAD0AC}" dt="2021-03-16T03:49:28.466" v="169" actId="20577"/>
          <ac:spMkLst>
            <pc:docMk/>
            <pc:sldMk cId="3211968927" sldId="1866"/>
            <ac:spMk id="2" creationId="{CF93865C-959D-4F91-BD99-1A83B7674D3F}"/>
          </ac:spMkLst>
        </pc:spChg>
        <pc:picChg chg="add mod">
          <ac:chgData name="Sherif Khattab" userId="c83b1e15-36f3-4f46-aceb-05aac24c545e" providerId="ADAL" clId="{AB1C613D-70CE-4C67-A911-49BC31CAD0AC}" dt="2021-03-16T03:49:33.440" v="172" actId="1076"/>
          <ac:picMkLst>
            <pc:docMk/>
            <pc:sldMk cId="3211968927" sldId="1866"/>
            <ac:picMk id="7" creationId="{3D99E599-AD07-4210-9B1E-DF73E1C265DE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0:17.487" v="193" actId="1076"/>
        <pc:sldMkLst>
          <pc:docMk/>
          <pc:sldMk cId="3666437026" sldId="1867"/>
        </pc:sldMkLst>
        <pc:spChg chg="mod">
          <ac:chgData name="Sherif Khattab" userId="c83b1e15-36f3-4f46-aceb-05aac24c545e" providerId="ADAL" clId="{AB1C613D-70CE-4C67-A911-49BC31CAD0AC}" dt="2021-03-16T03:49:55.914" v="188" actId="20577"/>
          <ac:spMkLst>
            <pc:docMk/>
            <pc:sldMk cId="3666437026" sldId="1867"/>
            <ac:spMk id="3" creationId="{66A9EA45-C15A-41F3-85C2-EFD7E1CB9A75}"/>
          </ac:spMkLst>
        </pc:spChg>
        <pc:picChg chg="add mod">
          <ac:chgData name="Sherif Khattab" userId="c83b1e15-36f3-4f46-aceb-05aac24c545e" providerId="ADAL" clId="{AB1C613D-70CE-4C67-A911-49BC31CAD0AC}" dt="2021-03-16T03:50:17.487" v="193" actId="1076"/>
          <ac:picMkLst>
            <pc:docMk/>
            <pc:sldMk cId="3666437026" sldId="1867"/>
            <ac:picMk id="8" creationId="{366BD1F7-1279-40F7-BBBA-610DF123A71C}"/>
          </ac:picMkLst>
        </pc:picChg>
        <pc:inkChg chg="add del">
          <ac:chgData name="Sherif Khattab" userId="c83b1e15-36f3-4f46-aceb-05aac24c545e" providerId="ADAL" clId="{AB1C613D-70CE-4C67-A911-49BC31CAD0AC}" dt="2021-03-16T03:50:01.668" v="190"/>
          <ac:inkMkLst>
            <pc:docMk/>
            <pc:sldMk cId="3666437026" sldId="1867"/>
            <ac:inkMk id="6" creationId="{A2360B77-0226-4825-A7A5-9FAC88DD932F}"/>
          </ac:inkMkLst>
        </pc:inkChg>
      </pc:sldChg>
      <pc:sldChg chg="addSp modSp new mod">
        <pc:chgData name="Sherif Khattab" userId="c83b1e15-36f3-4f46-aceb-05aac24c545e" providerId="ADAL" clId="{AB1C613D-70CE-4C67-A911-49BC31CAD0AC}" dt="2021-03-16T03:51:26.838" v="218" actId="1076"/>
        <pc:sldMkLst>
          <pc:docMk/>
          <pc:sldMk cId="1077231885" sldId="1868"/>
        </pc:sldMkLst>
        <pc:spChg chg="mod">
          <ac:chgData name="Sherif Khattab" userId="c83b1e15-36f3-4f46-aceb-05aac24c545e" providerId="ADAL" clId="{AB1C613D-70CE-4C67-A911-49BC31CAD0AC}" dt="2021-03-16T03:51:21.996" v="215" actId="20577"/>
          <ac:spMkLst>
            <pc:docMk/>
            <pc:sldMk cId="1077231885" sldId="1868"/>
            <ac:spMk id="3" creationId="{95417211-5F5C-4939-BC42-6006F6E8FF76}"/>
          </ac:spMkLst>
        </pc:spChg>
        <pc:picChg chg="add mod">
          <ac:chgData name="Sherif Khattab" userId="c83b1e15-36f3-4f46-aceb-05aac24c545e" providerId="ADAL" clId="{AB1C613D-70CE-4C67-A911-49BC31CAD0AC}" dt="2021-03-16T03:51:26.838" v="218" actId="1076"/>
          <ac:picMkLst>
            <pc:docMk/>
            <pc:sldMk cId="1077231885" sldId="1868"/>
            <ac:picMk id="7" creationId="{ED8B11FC-5382-4D31-93EA-157EC5548BF0}"/>
          </ac:picMkLst>
        </pc:picChg>
      </pc:sldChg>
      <pc:sldChg chg="addSp delSp modSp new mod">
        <pc:chgData name="Sherif Khattab" userId="c83b1e15-36f3-4f46-aceb-05aac24c545e" providerId="ADAL" clId="{AB1C613D-70CE-4C67-A911-49BC31CAD0AC}" dt="2021-03-16T03:52:32.459" v="261" actId="1076"/>
        <pc:sldMkLst>
          <pc:docMk/>
          <pc:sldMk cId="2730021134" sldId="1869"/>
        </pc:sldMkLst>
        <pc:spChg chg="mod">
          <ac:chgData name="Sherif Khattab" userId="c83b1e15-36f3-4f46-aceb-05aac24c545e" providerId="ADAL" clId="{AB1C613D-70CE-4C67-A911-49BC31CAD0AC}" dt="2021-03-16T03:52:04.477" v="253" actId="20577"/>
          <ac:spMkLst>
            <pc:docMk/>
            <pc:sldMk cId="2730021134" sldId="1869"/>
            <ac:spMk id="3" creationId="{3E0D0F63-79A9-4942-91B7-96A0230751FB}"/>
          </ac:spMkLst>
        </pc:spChg>
        <pc:picChg chg="add del mod">
          <ac:chgData name="Sherif Khattab" userId="c83b1e15-36f3-4f46-aceb-05aac24c545e" providerId="ADAL" clId="{AB1C613D-70CE-4C67-A911-49BC31CAD0AC}" dt="2021-03-16T03:52:28.308" v="258" actId="478"/>
          <ac:picMkLst>
            <pc:docMk/>
            <pc:sldMk cId="2730021134" sldId="1869"/>
            <ac:picMk id="7" creationId="{B61C4639-3758-454C-9333-0D0D39E7876C}"/>
          </ac:picMkLst>
        </pc:picChg>
        <pc:picChg chg="add mod">
          <ac:chgData name="Sherif Khattab" userId="c83b1e15-36f3-4f46-aceb-05aac24c545e" providerId="ADAL" clId="{AB1C613D-70CE-4C67-A911-49BC31CAD0AC}" dt="2021-03-16T03:52:32.459" v="261" actId="1076"/>
          <ac:picMkLst>
            <pc:docMk/>
            <pc:sldMk cId="2730021134" sldId="1869"/>
            <ac:picMk id="9" creationId="{3D7EC359-89D5-44C6-8AF9-B085D4110025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3:08.803" v="312" actId="1076"/>
        <pc:sldMkLst>
          <pc:docMk/>
          <pc:sldMk cId="1725354766" sldId="1870"/>
        </pc:sldMkLst>
        <pc:spChg chg="mod">
          <ac:chgData name="Sherif Khattab" userId="c83b1e15-36f3-4f46-aceb-05aac24c545e" providerId="ADAL" clId="{AB1C613D-70CE-4C67-A911-49BC31CAD0AC}" dt="2021-03-16T03:53:03.628" v="309" actId="20577"/>
          <ac:spMkLst>
            <pc:docMk/>
            <pc:sldMk cId="1725354766" sldId="1870"/>
            <ac:spMk id="3" creationId="{AD0D2419-8C68-4861-894E-94B17CE7D481}"/>
          </ac:spMkLst>
        </pc:spChg>
        <pc:picChg chg="add mod">
          <ac:chgData name="Sherif Khattab" userId="c83b1e15-36f3-4f46-aceb-05aac24c545e" providerId="ADAL" clId="{AB1C613D-70CE-4C67-A911-49BC31CAD0AC}" dt="2021-03-16T03:53:08.803" v="312" actId="1076"/>
          <ac:picMkLst>
            <pc:docMk/>
            <pc:sldMk cId="1725354766" sldId="1870"/>
            <ac:picMk id="7" creationId="{FBAEE9E7-9F9F-4975-840F-E4C5BF173368}"/>
          </ac:picMkLst>
        </pc:picChg>
      </pc:sldChg>
      <pc:sldChg chg="addSp modSp new mod">
        <pc:chgData name="Sherif Khattab" userId="c83b1e15-36f3-4f46-aceb-05aac24c545e" providerId="ADAL" clId="{AB1C613D-70CE-4C67-A911-49BC31CAD0AC}" dt="2021-03-16T03:54:04.619" v="347" actId="1076"/>
        <pc:sldMkLst>
          <pc:docMk/>
          <pc:sldMk cId="1688748164" sldId="1871"/>
        </pc:sldMkLst>
        <pc:spChg chg="mod">
          <ac:chgData name="Sherif Khattab" userId="c83b1e15-36f3-4f46-aceb-05aac24c545e" providerId="ADAL" clId="{AB1C613D-70CE-4C67-A911-49BC31CAD0AC}" dt="2021-03-16T03:53:59.909" v="344" actId="20577"/>
          <ac:spMkLst>
            <pc:docMk/>
            <pc:sldMk cId="1688748164" sldId="1871"/>
            <ac:spMk id="3" creationId="{7FDEC614-F3EB-4DBD-970F-1153C824A148}"/>
          </ac:spMkLst>
        </pc:spChg>
        <pc:picChg chg="add mod">
          <ac:chgData name="Sherif Khattab" userId="c83b1e15-36f3-4f46-aceb-05aac24c545e" providerId="ADAL" clId="{AB1C613D-70CE-4C67-A911-49BC31CAD0AC}" dt="2021-03-16T03:54:04.619" v="347" actId="1076"/>
          <ac:picMkLst>
            <pc:docMk/>
            <pc:sldMk cId="1688748164" sldId="1871"/>
            <ac:picMk id="7" creationId="{D4995C73-D257-418C-9D5F-CF9529B7A34E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CE1CFD6B-104D-B441-B154-D78F8480C73A}"/>
    <pc:docChg chg="delSld delMainMaster">
      <pc:chgData name="Khattab, Sherif" userId="c83b1e15-36f3-4f46-aceb-05aac24c545e" providerId="ADAL" clId="{CE1CFD6B-104D-B441-B154-D78F8480C73A}" dt="2022-02-28T17:24:16.300" v="1" actId="2696"/>
      <pc:docMkLst>
        <pc:docMk/>
      </pc:docMkLst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CE1CFD6B-104D-B441-B154-D78F8480C73A}" dt="2022-02-28T17:24:16.300" v="1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876534842" sldId="300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415793294" sldId="1871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1754878698" sldId="1872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993700571" sldId="1873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2253052793" sldId="1874"/>
        </pc:sldMkLst>
      </pc:sldChg>
      <pc:sldChg chg="del">
        <pc:chgData name="Khattab, Sherif" userId="c83b1e15-36f3-4f46-aceb-05aac24c545e" providerId="ADAL" clId="{CE1CFD6B-104D-B441-B154-D78F8480C73A}" dt="2022-02-23T17:36:08.284" v="0" actId="2696"/>
        <pc:sldMkLst>
          <pc:docMk/>
          <pc:sldMk cId="3447838884" sldId="1875"/>
        </pc:sldMkLst>
      </pc:sld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667454525" sldId="2147483728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3647590311" sldId="2147483729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517901744" sldId="2147483730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4243406454" sldId="2147483731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238416697" sldId="2147483732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2118287611" sldId="2147483733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667454525" sldId="2147483728"/>
            <pc:sldLayoutMk cId="1270411607" sldId="2147483734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3T17:36:08.284" v="0" actId="2696"/>
        <pc:sldMasterMkLst>
          <pc:docMk/>
          <pc:sldMasterMk cId="2571330477" sldId="2147483735"/>
        </pc:sldMasterMkLst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880367414" sldId="2147483736"/>
          </pc:sldLayoutMkLst>
        </pc:sldLayoutChg>
        <pc:sldLayoutChg chg="del">
          <pc:chgData name="Khattab, Sherif" userId="c83b1e15-36f3-4f46-aceb-05aac24c545e" providerId="ADAL" clId="{CE1CFD6B-104D-B441-B154-D78F8480C73A}" dt="2022-02-23T17:36:08.284" v="0" actId="2696"/>
          <pc:sldLayoutMkLst>
            <pc:docMk/>
            <pc:sldMasterMk cId="2571330477" sldId="2147483735"/>
            <pc:sldLayoutMk cId="3187752549" sldId="2147483737"/>
          </pc:sldLayoutMkLst>
        </pc:sldLayoutChg>
      </pc:sldMasterChg>
      <pc:sldMasterChg chg="del delSldLayout">
        <pc:chgData name="Khattab, Sherif" userId="c83b1e15-36f3-4f46-aceb-05aac24c545e" providerId="ADAL" clId="{CE1CFD6B-104D-B441-B154-D78F8480C73A}" dt="2022-02-28T17:24:16.300" v="1" actId="2696"/>
        <pc:sldMasterMkLst>
          <pc:docMk/>
          <pc:sldMasterMk cId="132615041" sldId="2147483738"/>
        </pc:sldMasterMkLst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197692013" sldId="2147483739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1222254021" sldId="2147483740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2455057433" sldId="2147483741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43796581" sldId="2147483742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242338056" sldId="2147483743"/>
          </pc:sldLayoutMkLst>
        </pc:sldLayoutChg>
        <pc:sldLayoutChg chg="del">
          <pc:chgData name="Khattab, Sherif" userId="c83b1e15-36f3-4f46-aceb-05aac24c545e" providerId="ADAL" clId="{CE1CFD6B-104D-B441-B154-D78F8480C73A}" dt="2022-02-28T17:24:16.300" v="1" actId="2696"/>
          <pc:sldLayoutMkLst>
            <pc:docMk/>
            <pc:sldMasterMk cId="132615041" sldId="2147483738"/>
            <pc:sldLayoutMk cId="3563102402" sldId="2147483744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2874-3046-754A-9DC4-2F582BD221D3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2/23/22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3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1501 - Algorithms and Data Structures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0B10085-7FF7-6441-A59F-E8C0BFBD1EC7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5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Assignment 2 (Late penalty waived)</a:t>
            </a:r>
          </a:p>
          <a:p>
            <a:pPr lvl="1"/>
            <a:r>
              <a:rPr lang="en-US" dirty="0"/>
              <a:t>10/29: Lab 6 and Homework 7</a:t>
            </a:r>
          </a:p>
          <a:p>
            <a:pPr lvl="1"/>
            <a:r>
              <a:rPr lang="en-US" dirty="0"/>
              <a:t>11/15: Assignment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15ED-2B9F-4785-BD6F-B17CC51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111C-469B-4E3A-803D-F08FC050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E682-DBAC-45C4-A74D-F0045B0A38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CB9D-0451-4A75-ACDF-58795329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9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LZW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Implementation issues</a:t>
            </a:r>
          </a:p>
          <a:p>
            <a:r>
              <a:rPr lang="en-US" dirty="0">
                <a:latin typeface="Calibri" panose="020F0502020204030204" pitchFamily="34" charset="0"/>
              </a:rPr>
              <a:t>Shannon Entropy</a:t>
            </a:r>
          </a:p>
          <a:p>
            <a:r>
              <a:rPr lang="en-US" dirty="0">
                <a:latin typeface="Calibri" panose="020F0502020204030204" pitchFamily="34" charset="0"/>
              </a:rPr>
              <a:t>Graph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2/23/22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140</Words>
  <Application>Microsoft Macintosh PowerPoint</Application>
  <PresentationFormat>Custom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Algorithms and Data Structures 2 CS 1501</vt:lpstr>
      <vt:lpstr>Announcements</vt:lpstr>
      <vt:lpstr>Previous Lecture …</vt:lpstr>
      <vt:lpstr>Today…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2022-02-28T17:24:26Z</dcterms:modified>
</cp:coreProperties>
</file>