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1" r:id="rId1"/>
    <p:sldMasterId id="2147483721" r:id="rId2"/>
  </p:sldMasterIdLst>
  <p:notesMasterIdLst>
    <p:notesMasterId r:id="rId9"/>
  </p:notesMasterIdLst>
  <p:sldIdLst>
    <p:sldId id="405" r:id="rId3"/>
    <p:sldId id="496" r:id="rId4"/>
    <p:sldId id="1882" r:id="rId5"/>
    <p:sldId id="1883" r:id="rId6"/>
    <p:sldId id="498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912"/>
  </p:normalViewPr>
  <p:slideViewPr>
    <p:cSldViewPr snapToGrid="0">
      <p:cViewPr varScale="1">
        <p:scale>
          <a:sx n="98" d="100"/>
          <a:sy n="98" d="100"/>
        </p:scale>
        <p:origin x="2208" y="200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AD665B8-1C37-413B-9F2A-17C30EA6D6F5}"/>
    <pc:docChg chg="addSld modSld">
      <pc:chgData name="Sherif Khattab" userId="c83b1e15-36f3-4f46-aceb-05aac24c545e" providerId="ADAL" clId="{2AD665B8-1C37-413B-9F2A-17C30EA6D6F5}" dt="2021-03-04T14:02:27.670" v="47" actId="20577"/>
      <pc:docMkLst>
        <pc:docMk/>
      </pc:docMkLst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3F782B0F-8FB1-4586-9408-5115B9DA20B2}"/>
    <pc:docChg chg="custSel addSld delSld modSld">
      <pc:chgData name="Khattab, Sherif" userId="c83b1e15-36f3-4f46-aceb-05aac24c545e" providerId="ADAL" clId="{3F782B0F-8FB1-4586-9408-5115B9DA20B2}" dt="2021-11-03T14:37:50.638" v="110" actId="47"/>
      <pc:docMkLst>
        <pc:docMk/>
      </pc:docMkLst>
      <pc:sldChg chg="add del">
        <pc:chgData name="Khattab, Sherif" userId="c83b1e15-36f3-4f46-aceb-05aac24c545e" providerId="ADAL" clId="{3F782B0F-8FB1-4586-9408-5115B9DA20B2}" dt="2021-11-01T14:21:53.672" v="9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1047516844" sldId="269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476061750" sldId="2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476061750" sldId="270"/>
            <ac:spMk id="2" creationId="{5FCD18FA-28C6-9844-837F-6BC922DD4753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557790902" sldId="27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557790902" sldId="271"/>
            <ac:spMk id="2" creationId="{01B91C1C-2266-3645-8FDF-54E467685CDE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118543134" sldId="27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18543134" sldId="272"/>
            <ac:spMk id="2" creationId="{63D6E3BA-9D37-3142-AB3C-AFB14B0309F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691998312" sldId="27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91998312" sldId="273"/>
            <ac:spMk id="2" creationId="{20258C06-6A7D-2D40-BA72-2A6521D74045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133318755" sldId="27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133318755" sldId="274"/>
            <ac:spMk id="2" creationId="{9AEFD577-D897-B64D-A39A-5225AA8765B7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11520778" sldId="27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11520778" sldId="275"/>
            <ac:spMk id="2" creationId="{C1BB1757-6328-E84B-B3C4-DF12853FEBC9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233655457" sldId="276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33655457" sldId="276"/>
            <ac:spMk id="2" creationId="{B93ECAA6-4590-3444-B325-AB84DEC16D5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053995854" sldId="27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53995854" sldId="277"/>
            <ac:spMk id="2" creationId="{0D3B6D8F-BA85-1C40-85A2-63FBFC606D86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811935394" sldId="27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11935394" sldId="278"/>
            <ac:spMk id="2" creationId="{A70190C2-D99D-F649-BA51-C4E65B6D266A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4282602578" sldId="27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4282602578" sldId="279"/>
            <ac:spMk id="2" creationId="{69C5EB23-67C1-A349-BDA6-82B3BAA592A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64182818" sldId="28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064182818" sldId="280"/>
            <ac:spMk id="2" creationId="{8A8F0F42-0CC8-5C43-BDCF-B5F10B705CBF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176984094" sldId="2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176984094" sldId="281"/>
            <ac:spMk id="2" creationId="{167D28D9-182B-8B43-A609-F68D0ECCFAB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660234191" sldId="282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660234191" sldId="282"/>
            <ac:spMk id="2" creationId="{C7581BCD-4688-2A4A-8466-E057A43CA8E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287119407" sldId="283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287119407" sldId="283"/>
            <ac:spMk id="2" creationId="{9D7620C1-5190-4743-95A9-4A7151A7B49E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94116939" sldId="284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894116939" sldId="284"/>
            <ac:spMk id="2" creationId="{190741BC-CB0A-DA46-BC98-073297A44BFC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3005182169" sldId="285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005182169" sldId="285"/>
            <ac:spMk id="2" creationId="{580F296E-50A7-114A-B6B5-7798C8592F02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505924664" sldId="286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565854543" sldId="287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420374184" sldId="288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4196448180" sldId="289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09733662" sldId="29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71041330" sldId="29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5509799" sldId="29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384588057" sldId="29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009510567" sldId="29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880921927" sldId="295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736620482" sldId="296"/>
        </pc:sldMkLst>
      </pc:sldChg>
      <pc:sldChg chg="modSp mod">
        <pc:chgData name="Khattab, Sherif" userId="c83b1e15-36f3-4f46-aceb-05aac24c545e" providerId="ADAL" clId="{3F782B0F-8FB1-4586-9408-5115B9DA20B2}" dt="2021-11-01T14:26:54.314" v="10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F782B0F-8FB1-4586-9408-5115B9DA20B2}" dt="2021-11-01T14:26:54.314" v="10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3F782B0F-8FB1-4586-9408-5115B9DA20B2}" dt="2021-11-01T14:21:59.092" v="14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3F782B0F-8FB1-4586-9408-5115B9DA20B2}" dt="2021-11-01T14:21:59.092" v="14" actId="20577"/>
          <ac:spMkLst>
            <pc:docMk/>
            <pc:sldMk cId="2374057061" sldId="498"/>
            <ac:spMk id="2" creationId="{741EEA9E-5858-4409-A959-87D88423DD63}"/>
          </ac:spMkLst>
        </pc:spChg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3F782B0F-8FB1-4586-9408-5115B9DA20B2}" dt="2021-11-01T14:21:38.167" v="6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294195459" sldId="1861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867595472" sldId="1862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508183610" sldId="1863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144270689" sldId="1864"/>
        </pc:sldMkLst>
      </pc:sldChg>
      <pc:sldChg chg="del">
        <pc:chgData name="Khattab, Sherif" userId="c83b1e15-36f3-4f46-aceb-05aac24c545e" providerId="ADAL" clId="{3F782B0F-8FB1-4586-9408-5115B9DA20B2}" dt="2021-11-03T14:37:50.638" v="110" actId="47"/>
        <pc:sldMkLst>
          <pc:docMk/>
          <pc:sldMk cId="3706306151" sldId="1865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211968927" sldId="1866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666437026" sldId="1867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666437026" sldId="1867"/>
            <ac:spMk id="5" creationId="{ED948715-32C2-490C-9299-797B565C4E6B}"/>
          </ac:spMkLst>
        </pc:spChg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1077231885" sldId="1868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077231885" sldId="1868"/>
            <ac:spMk id="5" creationId="{762CD734-606C-4052-A151-1DFCEB5EB3F1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2730021134" sldId="1869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2730021134" sldId="1869"/>
            <ac:spMk id="5" creationId="{789084FD-AAF8-4290-8D3D-E43CA051C587}"/>
          </ac:spMkLst>
        </pc:spChg>
      </pc:sldChg>
      <pc:sldChg chg="modSp add del">
        <pc:chgData name="Khattab, Sherif" userId="c83b1e15-36f3-4f46-aceb-05aac24c545e" providerId="ADAL" clId="{3F782B0F-8FB1-4586-9408-5115B9DA20B2}" dt="2021-11-03T14:37:50.638" v="110" actId="47"/>
        <pc:sldMkLst>
          <pc:docMk/>
          <pc:sldMk cId="1725354766" sldId="1870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1725354766" sldId="1870"/>
            <ac:spMk id="5" creationId="{0859DAD9-372C-47E9-8F3E-042659107234}"/>
          </ac:spMkLst>
        </pc:spChg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657665163" sldId="1876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3521231795" sldId="1877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2120368675" sldId="1878"/>
        </pc:sldMkLst>
      </pc:sldChg>
      <pc:sldChg chg="add del">
        <pc:chgData name="Khattab, Sherif" userId="c83b1e15-36f3-4f46-aceb-05aac24c545e" providerId="ADAL" clId="{3F782B0F-8FB1-4586-9408-5115B9DA20B2}" dt="2021-10-28T16:22:39.073" v="2"/>
        <pc:sldMkLst>
          <pc:docMk/>
          <pc:sldMk cId="500665439" sldId="1879"/>
        </pc:sldMkLst>
      </pc:sldChg>
      <pc:sldChg chg="add">
        <pc:chgData name="Khattab, Sherif" userId="c83b1e15-36f3-4f46-aceb-05aac24c545e" providerId="ADAL" clId="{3F782B0F-8FB1-4586-9408-5115B9DA20B2}" dt="2021-10-28T16:22:39.073" v="2"/>
        <pc:sldMkLst>
          <pc:docMk/>
          <pc:sldMk cId="73299087" sldId="1880"/>
        </pc:sldMkLst>
      </pc:sldChg>
      <pc:sldChg chg="add del">
        <pc:chgData name="Khattab, Sherif" userId="c83b1e15-36f3-4f46-aceb-05aac24c545e" providerId="ADAL" clId="{3F782B0F-8FB1-4586-9408-5115B9DA20B2}" dt="2021-10-28T16:22:38.926" v="1"/>
        <pc:sldMkLst>
          <pc:docMk/>
          <pc:sldMk cId="2079884898" sldId="1880"/>
        </pc:sldMkLst>
      </pc:sldChg>
      <pc:sldChg chg="modSp add del">
        <pc:chgData name="Khattab, Sherif" userId="c83b1e15-36f3-4f46-aceb-05aac24c545e" providerId="ADAL" clId="{3F782B0F-8FB1-4586-9408-5115B9DA20B2}" dt="2021-10-28T16:22:39.073" v="2"/>
        <pc:sldMkLst>
          <pc:docMk/>
          <pc:sldMk cId="3882084366" sldId="1881"/>
        </pc:sldMkLst>
        <pc:spChg chg="mod">
          <ac:chgData name="Khattab, Sherif" userId="c83b1e15-36f3-4f46-aceb-05aac24c545e" providerId="ADAL" clId="{3F782B0F-8FB1-4586-9408-5115B9DA20B2}" dt="2021-10-28T16:22:36.710" v="0"/>
          <ac:spMkLst>
            <pc:docMk/>
            <pc:sldMk cId="3882084366" sldId="1881"/>
            <ac:spMk id="5" creationId="{9DEE122A-5112-4165-92FF-9107CF50AA5F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10.183" v="43" actId="20577"/>
        <pc:sldMkLst>
          <pc:docMk/>
          <pc:sldMk cId="636081039" sldId="1882"/>
        </pc:sldMkLst>
        <pc:spChg chg="mod">
          <ac:chgData name="Khattab, Sherif" userId="c83b1e15-36f3-4f46-aceb-05aac24c545e" providerId="ADAL" clId="{3F782B0F-8FB1-4586-9408-5115B9DA20B2}" dt="2021-11-01T14:22:06.440" v="36" actId="5793"/>
          <ac:spMkLst>
            <pc:docMk/>
            <pc:sldMk cId="636081039" sldId="1882"/>
            <ac:spMk id="2" creationId="{BED695F2-2A12-49DB-8DDD-D0CA117D5E33}"/>
          </ac:spMkLst>
        </pc:spChg>
        <pc:spChg chg="mod">
          <ac:chgData name="Khattab, Sherif" userId="c83b1e15-36f3-4f46-aceb-05aac24c545e" providerId="ADAL" clId="{3F782B0F-8FB1-4586-9408-5115B9DA20B2}" dt="2021-11-01T14:22:10.183" v="43" actId="20577"/>
          <ac:spMkLst>
            <pc:docMk/>
            <pc:sldMk cId="636081039" sldId="1882"/>
            <ac:spMk id="3" creationId="{4A39129B-4D47-4B3F-8CA8-0EF22E94586E}"/>
          </ac:spMkLst>
        </pc:spChg>
      </pc:sldChg>
      <pc:sldChg chg="modSp new mod">
        <pc:chgData name="Khattab, Sherif" userId="c83b1e15-36f3-4f46-aceb-05aac24c545e" providerId="ADAL" clId="{3F782B0F-8FB1-4586-9408-5115B9DA20B2}" dt="2021-11-01T14:22:20.733" v="68" actId="20577"/>
        <pc:sldMkLst>
          <pc:docMk/>
          <pc:sldMk cId="1612298785" sldId="1883"/>
        </pc:sldMkLst>
        <pc:spChg chg="mod">
          <ac:chgData name="Khattab, Sherif" userId="c83b1e15-36f3-4f46-aceb-05aac24c545e" providerId="ADAL" clId="{3F782B0F-8FB1-4586-9408-5115B9DA20B2}" dt="2021-11-01T14:22:20.733" v="68" actId="20577"/>
          <ac:spMkLst>
            <pc:docMk/>
            <pc:sldMk cId="1612298785" sldId="1883"/>
            <ac:spMk id="2" creationId="{C7E0966B-D91A-47CB-AE1E-6F3117203FDD}"/>
          </ac:spMkLst>
        </pc:spChg>
      </pc:sldChg>
      <pc:sldMasterChg chg="delSldLayout">
        <pc:chgData name="Khattab, Sherif" userId="c83b1e15-36f3-4f46-aceb-05aac24c545e" providerId="ADAL" clId="{3F782B0F-8FB1-4586-9408-5115B9DA20B2}" dt="2021-11-03T14:37:50.638" v="110" actId="47"/>
        <pc:sldMasterMkLst>
          <pc:docMk/>
          <pc:sldMasterMk cId="501794917" sldId="2147483721"/>
        </pc:sldMasterMkLst>
        <pc:sldLayoutChg chg="del">
          <pc:chgData name="Khattab, Sherif" userId="c83b1e15-36f3-4f46-aceb-05aac24c545e" providerId="ADAL" clId="{3F782B0F-8FB1-4586-9408-5115B9DA20B2}" dt="2021-11-03T14:37:50.638" v="110" actId="47"/>
          <pc:sldLayoutMkLst>
            <pc:docMk/>
            <pc:sldMasterMk cId="501794917" sldId="2147483721"/>
            <pc:sldLayoutMk cId="2274572912" sldId="2147483723"/>
          </pc:sldLayoutMkLst>
        </pc:sldLayoutChg>
      </pc:sldMaster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54F986D8-41D8-3B42-8719-0F483F117E57}"/>
    <pc:docChg chg="custSel addSld delSld modSld delMainMaster">
      <pc:chgData name="Khattab, Sherif" userId="c83b1e15-36f3-4f46-aceb-05aac24c545e" providerId="ADAL" clId="{54F986D8-41D8-3B42-8719-0F483F117E57}" dt="2021-03-17T03:03:42.305" v="399" actId="6549"/>
      <pc:docMkLst>
        <pc:docMk/>
      </pc:docMkLst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349301207" sldId="25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749778597" sldId="25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1113072" sldId="26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233105404" sldId="26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8447587" sldId="26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111850741" sldId="26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781716069" sldId="26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76379693" sldId="26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064182818" sldId="28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176984094" sldId="281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1894116939" sldId="284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005182169" sldId="28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2037418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14409204" sldId="28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52522334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196448180" sldId="28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9733662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51242989" sldId="29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82139312" sldId="29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71041330" sldId="29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2291377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825509799" sldId="29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38458805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913214327" sldId="29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8740281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009510567" sldId="29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80921927" sldId="29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7522358" sldId="29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36620482" sldId="29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60006426" sldId="296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38012098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44089221" sldId="29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598887398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01352572" sldId="298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433095069" sldId="29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568197445" sldId="299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3732319976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125662715" sldId="29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5008061" sldId="300"/>
        </pc:sldMkLst>
      </pc:sldChg>
      <pc:sldChg chg="del">
        <pc:chgData name="Khattab, Sherif" userId="c83b1e15-36f3-4f46-aceb-05aac24c545e" providerId="ADAL" clId="{54F986D8-41D8-3B42-8719-0F483F117E57}" dt="2021-03-17T02:54:54.611" v="115" actId="2696"/>
        <pc:sldMkLst>
          <pc:docMk/>
          <pc:sldMk cId="2876534842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508564980" sldId="30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08005592" sldId="30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09658518" sldId="301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26847928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166350125" sldId="30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001501401" sldId="302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2019448516" sldId="30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65079199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231259612" sldId="303"/>
        </pc:sldMkLst>
      </pc:sldChg>
      <pc:sldChg chg="add">
        <pc:chgData name="Khattab, Sherif" userId="c83b1e15-36f3-4f46-aceb-05aac24c545e" providerId="ADAL" clId="{54F986D8-41D8-3B42-8719-0F483F117E57}" dt="2021-03-17T02:57:32.371" v="161"/>
        <pc:sldMkLst>
          <pc:docMk/>
          <pc:sldMk cId="4113563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263628828" sldId="304"/>
        </pc:sldMkLst>
      </pc:sldChg>
      <pc:sldChg chg="add del">
        <pc:chgData name="Khattab, Sherif" userId="c83b1e15-36f3-4f46-aceb-05aac24c545e" providerId="ADAL" clId="{54F986D8-41D8-3B42-8719-0F483F117E57}" dt="2021-03-17T02:57:26.451" v="159" actId="2696"/>
        <pc:sldMkLst>
          <pc:docMk/>
          <pc:sldMk cId="4011924759" sldId="30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51108038" sldId="30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164319736" sldId="30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76225699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259635990" sldId="306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39788530" sldId="30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964485428" sldId="30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939769635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07544289" sldId="30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222995726" sldId="30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623938966" sldId="30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9714913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913441052" sldId="31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628672070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09382818" sldId="31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52642486" sldId="31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054944927" sldId="31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328612903" sldId="31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590028863" sldId="31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78281366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17835554" sldId="314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550773723" sldId="315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65173549" sldId="315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66432892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55993884" sldId="31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835532528" sldId="317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16937668" sldId="31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6639823" sldId="318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406958878" sldId="31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921323914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933686989" sldId="319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236978232" sldId="32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55696417" sldId="320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1367466352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02125467" sldId="32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458808876" sldId="322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4003886971" sldId="32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67057207" sldId="323"/>
        </pc:sldMkLst>
      </pc:sldChg>
      <pc:sldChg chg="add modNotes">
        <pc:chgData name="Khattab, Sherif" userId="c83b1e15-36f3-4f46-aceb-05aac24c545e" providerId="ADAL" clId="{54F986D8-41D8-3B42-8719-0F483F117E57}" dt="2021-03-17T02:57:26.451" v="160"/>
        <pc:sldMkLst>
          <pc:docMk/>
          <pc:sldMk cId="3875007199" sldId="32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207620265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713816456" sldId="34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62446433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28085501" sldId="350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82007087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10277558" sldId="35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973201184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4290090520" sldId="35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074588450" sldId="35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308784029" sldId="35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57240708" sldId="354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556503250" sldId="35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70981857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150585913" sldId="35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74647697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805877829" sldId="35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08252013" sldId="35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676855387" sldId="35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50012264" sldId="35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784669175" sldId="358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17456867" sldId="359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731613491" sldId="359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789402772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3788983448" sldId="360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858041018" sldId="361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41042058" sldId="361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11193010" sldId="362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479681100" sldId="362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468692519" sldId="363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540294490" sldId="363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1053954620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624323223" sldId="364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306730505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77013313" sldId="365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873571663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3120444454" sldId="366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2425873874" sldId="367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4002343585" sldId="367"/>
        </pc:sldMkLst>
      </pc:sldChg>
      <pc:sldChg chg="add del">
        <pc:chgData name="Khattab, Sherif" userId="c83b1e15-36f3-4f46-aceb-05aac24c545e" providerId="ADAL" clId="{54F986D8-41D8-3B42-8719-0F483F117E57}" dt="2021-03-17T02:56:46.283" v="157"/>
        <pc:sldMkLst>
          <pc:docMk/>
          <pc:sldMk cId="1615223262" sldId="368"/>
        </pc:sldMkLst>
      </pc:sldChg>
      <pc:sldChg chg="add">
        <pc:chgData name="Khattab, Sherif" userId="c83b1e15-36f3-4f46-aceb-05aac24c545e" providerId="ADAL" clId="{54F986D8-41D8-3B42-8719-0F483F117E57}" dt="2021-03-17T02:56:46.776" v="158"/>
        <pc:sldMkLst>
          <pc:docMk/>
          <pc:sldMk cId="2605533704" sldId="368"/>
        </pc:sldMkLst>
      </pc:sldChg>
      <pc:sldChg chg="modSp mod">
        <pc:chgData name="Khattab, Sherif" userId="c83b1e15-36f3-4f46-aceb-05aac24c545e" providerId="ADAL" clId="{54F986D8-41D8-3B42-8719-0F483F117E57}" dt="2021-03-17T02:53:15.562" v="3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54F986D8-41D8-3B42-8719-0F483F117E57}" dt="2021-03-17T02:53:15.562" v="3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4F986D8-41D8-3B42-8719-0F483F117E57}" dt="2021-03-17T02:53:52.314" v="35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54F986D8-41D8-3B42-8719-0F483F117E57}" dt="2021-03-17T02:53:52.314" v="35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54F986D8-41D8-3B42-8719-0F483F117E57}" dt="2021-03-17T03:03:35.437" v="396" actId="27636"/>
        <pc:sldMkLst>
          <pc:docMk/>
          <pc:sldMk cId="2823856332" sldId="499"/>
        </pc:sldMkLst>
        <pc:spChg chg="mod">
          <ac:chgData name="Khattab, Sherif" userId="c83b1e15-36f3-4f46-aceb-05aac24c545e" providerId="ADAL" clId="{54F986D8-41D8-3B42-8719-0F483F117E57}" dt="2021-03-17T03:03:35.437" v="396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54F986D8-41D8-3B42-8719-0F483F117E57}" dt="2021-03-17T02:57:55.371" v="20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54F986D8-41D8-3B42-8719-0F483F117E57}" dt="2021-03-17T02:57:55.371" v="20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Anim">
        <pc:chgData name="Khattab, Sherif" userId="c83b1e15-36f3-4f46-aceb-05aac24c545e" providerId="ADAL" clId="{54F986D8-41D8-3B42-8719-0F483F117E57}" dt="2021-03-17T03:03:42.305" v="399" actId="6549"/>
        <pc:sldMkLst>
          <pc:docMk/>
          <pc:sldMk cId="294195459" sldId="1861"/>
        </pc:sldMkLst>
        <pc:spChg chg="mod">
          <ac:chgData name="Khattab, Sherif" userId="c83b1e15-36f3-4f46-aceb-05aac24c545e" providerId="ADAL" clId="{54F986D8-41D8-3B42-8719-0F483F117E57}" dt="2021-03-17T03:03:42.305" v="399" actId="6549"/>
          <ac:spMkLst>
            <pc:docMk/>
            <pc:sldMk cId="294195459" sldId="1861"/>
            <ac:spMk id="3" creationId="{346842F3-3C19-C142-A1C8-F0116B6B7048}"/>
          </ac:spMkLst>
        </pc:spChg>
      </pc:sldChg>
      <pc:sldMasterChg chg="del delSldLayout">
        <pc:chgData name="Khattab, Sherif" userId="c83b1e15-36f3-4f46-aceb-05aac24c545e" providerId="ADAL" clId="{54F986D8-41D8-3B42-8719-0F483F117E57}" dt="2021-03-17T02:54:54.611" v="115" actId="2696"/>
        <pc:sldMasterMkLst>
          <pc:docMk/>
          <pc:sldMasterMk cId="1391243068" sldId="2147483714"/>
        </pc:sldMasterMkLst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21575470" sldId="2147483715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3056266433" sldId="2147483716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847531850" sldId="2147483717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187276871" sldId="2147483718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220074391" sldId="2147483719"/>
          </pc:sldLayoutMkLst>
        </pc:sldLayoutChg>
        <pc:sldLayoutChg chg="del">
          <pc:chgData name="Khattab, Sherif" userId="c83b1e15-36f3-4f46-aceb-05aac24c545e" providerId="ADAL" clId="{54F986D8-41D8-3B42-8719-0F483F117E57}" dt="2021-03-17T02:54:54.611" v="115" actId="2696"/>
          <pc:sldLayoutMkLst>
            <pc:docMk/>
            <pc:sldMasterMk cId="1391243068" sldId="2147483714"/>
            <pc:sldLayoutMk cId="1339986807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AE7DD75C-C31F-684C-A328-CA74ECD6330A}"/>
    <pc:docChg chg="undo custSel addSld delSld modSld">
      <pc:chgData name="Khattab, Sherif" userId="c83b1e15-36f3-4f46-aceb-05aac24c545e" providerId="ADAL" clId="{AE7DD75C-C31F-684C-A328-CA74ECD6330A}" dt="2021-03-10T14:15:02.900" v="280"/>
      <pc:docMkLst>
        <pc:docMk/>
      </pc:docMkLst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68578012" sldId="258"/>
        </pc:sldMkLst>
      </pc:sldChg>
      <pc:sldChg chg="modSp add mod">
        <pc:chgData name="Khattab, Sherif" userId="c83b1e15-36f3-4f46-aceb-05aac24c545e" providerId="ADAL" clId="{AE7DD75C-C31F-684C-A328-CA74ECD6330A}" dt="2021-03-10T14:02:42.260" v="41" actId="122"/>
        <pc:sldMkLst>
          <pc:docMk/>
          <pc:sldMk cId="3349301207" sldId="258"/>
        </pc:sldMkLst>
        <pc:spChg chg="mod">
          <ac:chgData name="Khattab, Sherif" userId="c83b1e15-36f3-4f46-aceb-05aac24c545e" providerId="ADAL" clId="{AE7DD75C-C31F-684C-A328-CA74ECD6330A}" dt="2021-03-10T14:02:42.260" v="41" actId="122"/>
          <ac:spMkLst>
            <pc:docMk/>
            <pc:sldMk cId="3349301207" sldId="258"/>
            <ac:spMk id="43" creationId="{00000000-0000-0000-0000-000000000000}"/>
          </ac:spMkLst>
        </pc:spChg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749778597" sldId="25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78857801" sldId="25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1113072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03699817" sldId="26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77698464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233105404" sldId="26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8447587" sldId="26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135377471" sldId="26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111850741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55943597" sldId="26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02186821" sldId="26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781716069" sldId="26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919127577" sldId="26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76379693" sldId="26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617672674" sldId="26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071823284" sldId="26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882524191" sldId="26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55261078" sldId="26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811552222" sldId="26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701406084" sldId="26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641991849" sldId="26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047516844" sldId="269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497601909" sldId="27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476061750" sldId="27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246836476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57790902" sldId="271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18543134" sldId="27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00802790" sldId="27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91998312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772511961" sldId="27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90737872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133318755" sldId="27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11520778" sldId="275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417456909" sldId="27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33655457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772552625" sldId="27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333832143" sldId="27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53995854" sldId="27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021411538" sldId="278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11935394" sldId="278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27151516" sldId="279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18126329" sldId="280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162612646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064182818" sldId="280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176984094" sldId="281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602006805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989359202" sldId="28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3657541" sldId="282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594253927" sldId="282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660234191" sldId="28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07258789" sldId="283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381012079" sldId="283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287119407" sldId="28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31190512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1891873000" sldId="284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1894116939" sldId="284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2533271441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549475221" sldId="285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005182169" sldId="28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304881813" sldId="286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3505924664" sldId="286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535936430" sldId="28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471186739" sldId="287"/>
        </pc:sldMkLst>
      </pc:sldChg>
      <pc:sldChg chg="add">
        <pc:chgData name="Khattab, Sherif" userId="c83b1e15-36f3-4f46-aceb-05aac24c545e" providerId="ADAL" clId="{AE7DD75C-C31F-684C-A328-CA74ECD6330A}" dt="2021-03-10T14:02:26.417" v="33"/>
        <pc:sldMkLst>
          <pc:docMk/>
          <pc:sldMk cId="2565854543" sldId="287"/>
        </pc:sldMkLst>
      </pc:sldChg>
      <pc:sldChg chg="add del">
        <pc:chgData name="Khattab, Sherif" userId="c83b1e15-36f3-4f46-aceb-05aac24c545e" providerId="ADAL" clId="{AE7DD75C-C31F-684C-A328-CA74ECD6330A}" dt="2021-03-10T14:02:26.192" v="32"/>
        <pc:sldMkLst>
          <pc:docMk/>
          <pc:sldMk cId="3391294920" sldId="287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756732566" sldId="288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520448114" sldId="289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34331292" sldId="290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783626647" sldId="291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237454185" sldId="292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38941203" sldId="293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731882681" sldId="294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281243642" sldId="295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1122206788" sldId="296"/>
        </pc:sldMkLst>
      </pc:sldChg>
      <pc:sldChg chg="del">
        <pc:chgData name="Khattab, Sherif" userId="c83b1e15-36f3-4f46-aceb-05aac24c545e" providerId="ADAL" clId="{AE7DD75C-C31F-684C-A328-CA74ECD6330A}" dt="2021-03-10T14:00:53.986" v="29" actId="2696"/>
        <pc:sldMkLst>
          <pc:docMk/>
          <pc:sldMk cId="356178792" sldId="297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3732319976" sldId="299"/>
        </pc:sldMkLst>
      </pc:sldChg>
      <pc:sldChg chg="add">
        <pc:chgData name="Khattab, Sherif" userId="c83b1e15-36f3-4f46-aceb-05aac24c545e" providerId="ADAL" clId="{AE7DD75C-C31F-684C-A328-CA74ECD6330A}" dt="2021-03-10T14:01:23.057" v="30"/>
        <pc:sldMkLst>
          <pc:docMk/>
          <pc:sldMk cId="2876534842" sldId="300"/>
        </pc:sldMkLst>
      </pc:sldChg>
      <pc:sldChg chg="modSp mod">
        <pc:chgData name="Khattab, Sherif" userId="c83b1e15-36f3-4f46-aceb-05aac24c545e" providerId="ADAL" clId="{AE7DD75C-C31F-684C-A328-CA74ECD6330A}" dt="2021-03-10T13:51:36.036" v="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7DD75C-C31F-684C-A328-CA74ECD6330A}" dt="2021-03-10T13:51:36.036" v="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AE7DD75C-C31F-684C-A328-CA74ECD6330A}" dt="2021-03-10T13:59:54.797" v="1"/>
        <pc:sldMkLst>
          <pc:docMk/>
          <pc:sldMk cId="2374057061" sldId="498"/>
        </pc:sldMkLst>
        <pc:spChg chg="mod">
          <ac:chgData name="Khattab, Sherif" userId="c83b1e15-36f3-4f46-aceb-05aac24c545e" providerId="ADAL" clId="{AE7DD75C-C31F-684C-A328-CA74ECD6330A}" dt="2021-03-10T13:59:54.797" v="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addAnim delAnim modAnim">
        <pc:chgData name="Khattab, Sherif" userId="c83b1e15-36f3-4f46-aceb-05aac24c545e" providerId="ADAL" clId="{AE7DD75C-C31F-684C-A328-CA74ECD6330A}" dt="2021-03-10T14:14:55.523" v="278"/>
        <pc:sldMkLst>
          <pc:docMk/>
          <pc:sldMk cId="2823856332" sldId="499"/>
        </pc:sldMkLst>
        <pc:spChg chg="mod">
          <ac:chgData name="Khattab, Sherif" userId="c83b1e15-36f3-4f46-aceb-05aac24c545e" providerId="ADAL" clId="{AE7DD75C-C31F-684C-A328-CA74ECD6330A}" dt="2021-03-10T14:09:55.787" v="270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AE7DD75C-C31F-684C-A328-CA74ECD6330A}" dt="2021-03-10T14:09:49.457" v="260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E7DD75C-C31F-684C-A328-CA74ECD6330A}" dt="2021-03-10T14:00:10.572" v="28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AE7DD75C-C31F-684C-A328-CA74ECD6330A}" dt="2021-03-10T14:00:10.572" v="28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 modAnim">
        <pc:chgData name="Khattab, Sherif" userId="c83b1e15-36f3-4f46-aceb-05aac24c545e" providerId="ADAL" clId="{AE7DD75C-C31F-684C-A328-CA74ECD6330A}" dt="2021-03-10T14:15:02.900" v="280"/>
        <pc:sldMkLst>
          <pc:docMk/>
          <pc:sldMk cId="294195459" sldId="1861"/>
        </pc:sldMkLst>
        <pc:spChg chg="mod">
          <ac:chgData name="Khattab, Sherif" userId="c83b1e15-36f3-4f46-aceb-05aac24c545e" providerId="ADAL" clId="{AE7DD75C-C31F-684C-A328-CA74ECD6330A}" dt="2021-03-10T14:10:10.710" v="275" actId="20577"/>
          <ac:spMkLst>
            <pc:docMk/>
            <pc:sldMk cId="294195459" sldId="1861"/>
            <ac:spMk id="2" creationId="{16CB6F34-0C1D-5445-B7E8-6546C42A07E0}"/>
          </ac:spMkLst>
        </pc:spChg>
        <pc:spChg chg="mod">
          <ac:chgData name="Khattab, Sherif" userId="c83b1e15-36f3-4f46-aceb-05aac24c545e" providerId="ADAL" clId="{AE7DD75C-C31F-684C-A328-CA74ECD6330A}" dt="2021-03-10T14:10:03.174" v="272"/>
          <ac:spMkLst>
            <pc:docMk/>
            <pc:sldMk cId="294195459" sldId="1861"/>
            <ac:spMk id="3" creationId="{346842F3-3C19-C142-A1C8-F0116B6B7048}"/>
          </ac:spMkLst>
        </pc:spChg>
      </pc:sldChg>
    </pc:docChg>
  </pc:docChgLst>
  <pc:docChgLst>
    <pc:chgData name="Khattab, Sherif" userId="c83b1e15-36f3-4f46-aceb-05aac24c545e" providerId="ADAL" clId="{69FEAAB5-A0EE-354C-A3DB-8B14349CBC8D}"/>
    <pc:docChg chg="custSel addSld delSld modSld">
      <pc:chgData name="Khattab, Sherif" userId="c83b1e15-36f3-4f46-aceb-05aac24c545e" providerId="ADAL" clId="{69FEAAB5-A0EE-354C-A3DB-8B14349CBC8D}" dt="2021-03-08T17:08:57.273" v="456" actId="2696"/>
      <pc:docMkLst>
        <pc:docMk/>
      </pc:docMkLst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038690732" sldId="25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4114396763" sldId="25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548519257" sldId="26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182164892" sldId="261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148140160" sldId="262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9085927" sldId="263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17434728" sldId="264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900722422" sldId="265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01655546" sldId="266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717382172" sldId="267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26379280" sldId="268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55361259" sldId="269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943686169" sldId="270"/>
        </pc:sldMkLst>
      </pc:sldChg>
      <pc:sldChg chg="add 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1473750578" sldId="2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543100911" sldId="278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821614231" sldId="279"/>
        </pc:sldMkLst>
      </pc:sldChg>
      <pc:sldChg chg="modSp mod modNotesTx">
        <pc:chgData name="Khattab, Sherif" userId="c83b1e15-36f3-4f46-aceb-05aac24c545e" providerId="ADAL" clId="{69FEAAB5-A0EE-354C-A3DB-8B14349CBC8D}" dt="2021-03-08T13:34:03.642" v="162" actId="20577"/>
        <pc:sldMkLst>
          <pc:docMk/>
          <pc:sldMk cId="1118126329" sldId="280"/>
        </pc:sldMkLst>
        <pc:spChg chg="mod">
          <ac:chgData name="Khattab, Sherif" userId="c83b1e15-36f3-4f46-aceb-05aac24c545e" providerId="ADAL" clId="{69FEAAB5-A0EE-354C-A3DB-8B14349CBC8D}" dt="2021-03-08T13:33:54.048" v="158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22.473" v="166" actId="404"/>
        <pc:sldMkLst>
          <pc:docMk/>
          <pc:sldMk cId="403657541" sldId="282"/>
        </pc:sldMkLst>
        <pc:spChg chg="mod">
          <ac:chgData name="Khattab, Sherif" userId="c83b1e15-36f3-4f46-aceb-05aac24c545e" providerId="ADAL" clId="{69FEAAB5-A0EE-354C-A3DB-8B14349CBC8D}" dt="2021-03-08T13:34:22.473" v="166" actId="404"/>
          <ac:spMkLst>
            <pc:docMk/>
            <pc:sldMk cId="403657541" sldId="282"/>
            <ac:spMk id="273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43.384" v="168" actId="404"/>
        <pc:sldMkLst>
          <pc:docMk/>
          <pc:sldMk cId="334331292" sldId="290"/>
        </pc:sldMkLst>
        <pc:spChg chg="mod">
          <ac:chgData name="Khattab, Sherif" userId="c83b1e15-36f3-4f46-aceb-05aac24c545e" providerId="ADAL" clId="{69FEAAB5-A0EE-354C-A3DB-8B14349CBC8D}" dt="2021-03-08T13:34:43.384" v="168" actId="404"/>
          <ac:spMkLst>
            <pc:docMk/>
            <pc:sldMk cId="334331292" sldId="290"/>
            <ac:spMk id="462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1.502" v="171" actId="404"/>
        <pc:sldMkLst>
          <pc:docMk/>
          <pc:sldMk cId="783626647" sldId="291"/>
        </pc:sldMkLst>
        <pc:spChg chg="mod">
          <ac:chgData name="Khattab, Sherif" userId="c83b1e15-36f3-4f46-aceb-05aac24c545e" providerId="ADAL" clId="{69FEAAB5-A0EE-354C-A3DB-8B14349CBC8D}" dt="2021-03-08T13:34:51.502" v="171" actId="404"/>
          <ac:spMkLst>
            <pc:docMk/>
            <pc:sldMk cId="783626647" sldId="291"/>
            <ac:spMk id="469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4:59.574" v="173" actId="404"/>
        <pc:sldMkLst>
          <pc:docMk/>
          <pc:sldMk cId="2731882681" sldId="294"/>
        </pc:sldMkLst>
        <pc:spChg chg="mod">
          <ac:chgData name="Khattab, Sherif" userId="c83b1e15-36f3-4f46-aceb-05aac24c545e" providerId="ADAL" clId="{69FEAAB5-A0EE-354C-A3DB-8B14349CBC8D}" dt="2021-03-08T13:34:59.574" v="173" actId="404"/>
          <ac:spMkLst>
            <pc:docMk/>
            <pc:sldMk cId="2731882681" sldId="294"/>
            <ac:spMk id="490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5:06.079" v="175" actId="404"/>
        <pc:sldMkLst>
          <pc:docMk/>
          <pc:sldMk cId="281243642" sldId="295"/>
        </pc:sldMkLst>
        <pc:spChg chg="mod">
          <ac:chgData name="Khattab, Sherif" userId="c83b1e15-36f3-4f46-aceb-05aac24c545e" providerId="ADAL" clId="{69FEAAB5-A0EE-354C-A3DB-8B14349CBC8D}" dt="2021-03-08T13:35:06.079" v="175" actId="404"/>
          <ac:spMkLst>
            <pc:docMk/>
            <pc:sldMk cId="281243642" sldId="295"/>
            <ac:spMk id="497" creationId="{00000000-0000-0000-0000-000000000000}"/>
          </ac:spMkLst>
        </pc:spChg>
      </pc:sldChg>
      <pc:sldChg chg="modSp mod">
        <pc:chgData name="Khattab, Sherif" userId="c83b1e15-36f3-4f46-aceb-05aac24c545e" providerId="ADAL" clId="{69FEAAB5-A0EE-354C-A3DB-8B14349CBC8D}" dt="2021-03-08T13:36:12.729" v="178" actId="403"/>
        <pc:sldMkLst>
          <pc:docMk/>
          <pc:sldMk cId="3433095069" sldId="298"/>
        </pc:sldMkLst>
        <pc:spChg chg="mod">
          <ac:chgData name="Khattab, Sherif" userId="c83b1e15-36f3-4f46-aceb-05aac24c545e" providerId="ADAL" clId="{69FEAAB5-A0EE-354C-A3DB-8B14349CBC8D}" dt="2021-03-08T13:36:12.729" v="178" actId="403"/>
          <ac:spMkLst>
            <pc:docMk/>
            <pc:sldMk cId="3433095069" sldId="298"/>
            <ac:spMk id="519" creationId="{00000000-0000-0000-0000-000000000000}"/>
          </ac:spMkLst>
        </pc:spChg>
      </pc:sldChg>
      <pc:sldChg chg="del">
        <pc:chgData name="Khattab, Sherif" userId="c83b1e15-36f3-4f46-aceb-05aac24c545e" providerId="ADAL" clId="{69FEAAB5-A0EE-354C-A3DB-8B14349CBC8D}" dt="2021-03-08T17:08:57.273" v="456" actId="2696"/>
        <pc:sldMkLst>
          <pc:docMk/>
          <pc:sldMk cId="3667448653" sldId="299"/>
        </pc:sldMkLst>
      </pc:sldChg>
      <pc:sldChg chg="modSp del mod">
        <pc:chgData name="Khattab, Sherif" userId="c83b1e15-36f3-4f46-aceb-05aac24c545e" providerId="ADAL" clId="{69FEAAB5-A0EE-354C-A3DB-8B14349CBC8D}" dt="2021-03-08T17:08:57.273" v="456" actId="2696"/>
        <pc:sldMkLst>
          <pc:docMk/>
          <pc:sldMk cId="89067327" sldId="300"/>
        </pc:sldMkLst>
        <pc:spChg chg="mod">
          <ac:chgData name="Khattab, Sherif" userId="c83b1e15-36f3-4f46-aceb-05aac24c545e" providerId="ADAL" clId="{69FEAAB5-A0EE-354C-A3DB-8B14349CBC8D}" dt="2021-03-08T13:36:20.852" v="179" actId="404"/>
          <ac:spMkLst>
            <pc:docMk/>
            <pc:sldMk cId="89067327" sldId="300"/>
            <ac:spMk id="533" creationId="{00000000-0000-0000-0000-000000000000}"/>
          </ac:spMkLst>
        </pc:spChg>
      </pc:sldChg>
      <pc:sldChg chg="delSp mod">
        <pc:chgData name="Khattab, Sherif" userId="c83b1e15-36f3-4f46-aceb-05aac24c545e" providerId="ADAL" clId="{69FEAAB5-A0EE-354C-A3DB-8B14349CBC8D}" dt="2021-03-08T13:34:10.708" v="163" actId="478"/>
        <pc:sldMkLst>
          <pc:docMk/>
          <pc:sldMk cId="1894775455" sldId="405"/>
        </pc:sldMkLst>
        <pc:spChg chg="del">
          <ac:chgData name="Khattab, Sherif" userId="c83b1e15-36f3-4f46-aceb-05aac24c545e" providerId="ADAL" clId="{69FEAAB5-A0EE-354C-A3DB-8B14349CBC8D}" dt="2021-03-08T13:34:10.708" v="16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Khattab, Sherif" userId="c83b1e15-36f3-4f46-aceb-05aac24c545e" providerId="ADAL" clId="{69FEAAB5-A0EE-354C-A3DB-8B14349CBC8D}" dt="2021-03-08T13:40:30.763" v="38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FEAAB5-A0EE-354C-A3DB-8B14349CBC8D}" dt="2021-03-08T13:40:30.763" v="38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69FEAAB5-A0EE-354C-A3DB-8B14349CBC8D}" dt="2021-03-08T13:33:16.265" v="109"/>
        <pc:sldMkLst>
          <pc:docMk/>
          <pc:sldMk cId="2374057061" sldId="498"/>
        </pc:sldMkLst>
        <pc:spChg chg="mod">
          <ac:chgData name="Khattab, Sherif" userId="c83b1e15-36f3-4f46-aceb-05aac24c545e" providerId="ADAL" clId="{69FEAAB5-A0EE-354C-A3DB-8B14349CBC8D}" dt="2021-03-08T13:33:16.265" v="109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69FEAAB5-A0EE-354C-A3DB-8B14349CBC8D}" dt="2021-03-08T13:42:12.799" v="454"/>
        <pc:sldMkLst>
          <pc:docMk/>
          <pc:sldMk cId="2823856332" sldId="499"/>
        </pc:sldMkLst>
        <pc:spChg chg="mod">
          <ac:chgData name="Khattab, Sherif" userId="c83b1e15-36f3-4f46-aceb-05aac24c545e" providerId="ADAL" clId="{69FEAAB5-A0EE-354C-A3DB-8B14349CBC8D}" dt="2021-03-08T13:41:57.824" v="45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69FEAAB5-A0EE-354C-A3DB-8B14349CBC8D}" dt="2021-03-08T17:08:38.111" v="45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69FEAAB5-A0EE-354C-A3DB-8B14349CBC8D}" dt="2021-03-08T17:08:38.111" v="45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96204835" sldId="1869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687974841" sldId="1870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728089416" sldId="1871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3657925594" sldId="1872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94571508" sldId="1873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1477908616" sldId="1874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874707963" sldId="1875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2242669048" sldId="1876"/>
        </pc:sldMkLst>
      </pc:sldChg>
      <pc:sldChg chg="del">
        <pc:chgData name="Khattab, Sherif" userId="c83b1e15-36f3-4f46-aceb-05aac24c545e" providerId="ADAL" clId="{69FEAAB5-A0EE-354C-A3DB-8B14349CBC8D}" dt="2021-03-08T13:33:48.201" v="155" actId="2696"/>
        <pc:sldMkLst>
          <pc:docMk/>
          <pc:sldMk cId="988493758" sldId="1877"/>
        </pc:sldMkLst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2B14A3D6-E09C-3F46-8949-8E8498A4A1ED}"/>
    <pc:docChg chg="delSld delMainMaster">
      <pc:chgData name="Khattab, Sherif" userId="c83b1e15-36f3-4f46-aceb-05aac24c545e" providerId="ADAL" clId="{2B14A3D6-E09C-3F46-8949-8E8498A4A1ED}" dt="2022-02-28T17:24:56.945" v="0" actId="2696"/>
      <pc:docMkLst>
        <pc:docMk/>
      </pc:docMkLst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4071823284" sldId="26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55261078" sldId="26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701406084" sldId="26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47516844" sldId="26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476061750" sldId="270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557790902" sldId="271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118543134" sldId="272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691998312" sldId="273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133318755" sldId="274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311520778" sldId="275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33655457" sldId="27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053995854" sldId="27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811935394" sldId="27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4282602578" sldId="27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211968927" sldId="186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666437026" sldId="186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1077231885" sldId="186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657665163" sldId="1876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521231795" sldId="1877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2120368675" sldId="1878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500665439" sldId="1879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73299087" sldId="1880"/>
        </pc:sldMkLst>
      </pc:sldChg>
      <pc:sldChg chg="del">
        <pc:chgData name="Khattab, Sherif" userId="c83b1e15-36f3-4f46-aceb-05aac24c545e" providerId="ADAL" clId="{2B14A3D6-E09C-3F46-8949-8E8498A4A1ED}" dt="2022-02-28T17:24:56.945" v="0" actId="2696"/>
        <pc:sldMkLst>
          <pc:docMk/>
          <pc:sldMk cId="3882084366" sldId="1881"/>
        </pc:sldMkLst>
      </pc:sld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2642630377" sldId="2147483728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11084616" sldId="214748372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478955198" sldId="214748373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88056293" sldId="214748373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1740273656" sldId="214748373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2076273095" sldId="214748373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2642630377" sldId="2147483728"/>
            <pc:sldLayoutMk cId="966847679" sldId="2147483734"/>
          </pc:sldLayoutMkLst>
        </pc:sldLayoutChg>
      </pc:sldMaster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3540173154" sldId="2147483735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914980318" sldId="214748373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218076918" sldId="214748373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025279194" sldId="214748373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636047073" sldId="214748373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763621337" sldId="214748374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4222990240" sldId="214748374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118499070" sldId="214748374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559586148" sldId="214748374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745948884" sldId="214748374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363089440" sldId="214748374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521443894" sldId="214748374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629019321" sldId="214748374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57255018" sldId="214748374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374875954" sldId="214748374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40002886" sldId="214748375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655909796" sldId="2147483751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895555813" sldId="2147483752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269950831" sldId="214748375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559469565" sldId="214748375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16226592" sldId="214748375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292811661" sldId="214748375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1370449221" sldId="214748375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4149000688" sldId="214748375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3942049330" sldId="2147483759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229094965" sldId="2147483760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3540173154" sldId="2147483735"/>
            <pc:sldLayoutMk cId="2786168177" sldId="2147483761"/>
          </pc:sldLayoutMkLst>
        </pc:sldLayoutChg>
      </pc:sldMasterChg>
      <pc:sldMasterChg chg="del delSldLayout">
        <pc:chgData name="Khattab, Sherif" userId="c83b1e15-36f3-4f46-aceb-05aac24c545e" providerId="ADAL" clId="{2B14A3D6-E09C-3F46-8949-8E8498A4A1ED}" dt="2022-02-28T17:24:56.945" v="0" actId="2696"/>
        <pc:sldMasterMkLst>
          <pc:docMk/>
          <pc:sldMasterMk cId="1387042810" sldId="2147483762"/>
        </pc:sldMasterMkLst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271642528" sldId="2147483763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3659870296" sldId="2147483764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194752290" sldId="2147483765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1753868487" sldId="2147483766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4085032092" sldId="2147483767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846576517" sldId="2147483768"/>
          </pc:sldLayoutMkLst>
        </pc:sldLayoutChg>
        <pc:sldLayoutChg chg="del">
          <pc:chgData name="Khattab, Sherif" userId="c83b1e15-36f3-4f46-aceb-05aac24c545e" providerId="ADAL" clId="{2B14A3D6-E09C-3F46-8949-8E8498A4A1ED}" dt="2022-02-28T17:24:56.945" v="0" actId="2696"/>
          <pc:sldLayoutMkLst>
            <pc:docMk/>
            <pc:sldMasterMk cId="1387042810" sldId="2147483762"/>
            <pc:sldLayoutMk cId="1692075648" sldId="2147483769"/>
          </pc:sldLayoutMkLst>
        </pc:sldLayoutChg>
      </pc:sldMasterChg>
    </pc:docChg>
  </pc:docChgLst>
  <pc:docChgLst>
    <pc:chgData name="Khattab, Sherif" userId="c83b1e15-36f3-4f46-aceb-05aac24c545e" providerId="ADAL" clId="{D3A8CC53-7401-7F43-AA72-7CC3F32A0D44}"/>
    <pc:docChg chg="modSld">
      <pc:chgData name="Khattab, Sherif" userId="c83b1e15-36f3-4f46-aceb-05aac24c545e" providerId="ADAL" clId="{D3A8CC53-7401-7F43-AA72-7CC3F32A0D44}" dt="2021-09-01T05:46:16.894" v="0"/>
      <pc:docMkLst>
        <pc:docMk/>
      </pc:docMkLst>
      <pc:sldChg chg="modSp">
        <pc:chgData name="Khattab, Sherif" userId="c83b1e15-36f3-4f46-aceb-05aac24c545e" providerId="ADAL" clId="{D3A8CC53-7401-7F43-AA72-7CC3F32A0D44}" dt="2021-09-01T05:46:16.894" v="0"/>
        <pc:sldMkLst>
          <pc:docMk/>
          <pc:sldMk cId="1894775455" sldId="405"/>
        </pc:sldMkLst>
        <pc:spChg chg="mod">
          <ac:chgData name="Khattab, Sherif" userId="c83b1e15-36f3-4f46-aceb-05aac24c545e" providerId="ADAL" clId="{D3A8CC53-7401-7F43-AA72-7CC3F32A0D44}" dt="2021-09-01T05:46:16.894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Sherif Khattab" userId="c83b1e15-36f3-4f46-aceb-05aac24c545e" providerId="ADAL" clId="{E95A5BF4-0977-4E9C-B52C-5C214A77EBED}"/>
    <pc:docChg chg="custSel addSld delSld modSld">
      <pc:chgData name="Sherif Khattab" userId="c83b1e15-36f3-4f46-aceb-05aac24c545e" providerId="ADAL" clId="{E95A5BF4-0977-4E9C-B52C-5C214A77EBED}" dt="2021-03-18T02:25:54.654" v="195" actId="1076"/>
      <pc:docMkLst>
        <pc:docMk/>
      </pc:docMkLst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38012098" sldId="29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01352572" sldId="29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68197445" sldId="29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508564980" sldId="30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08005592" sldId="30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8479281" sldId="30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231259612" sldId="30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1135639" sldId="30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64319736" sldId="30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259635990" sldId="30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39788530" sldId="30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939769635" sldId="30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23938966" sldId="30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913441052" sldId="31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628672070" sldId="31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054944927" sldId="31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590028863" sldId="31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17835554" sldId="31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550773723" sldId="31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66432892" sldId="31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16937668" sldId="31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406958878" sldId="31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933686989" sldId="31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36978232" sldId="32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367466352" sldId="32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3886971" sldId="32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875007199" sldId="32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713816456" sldId="34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62446433" sldId="35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10277558" sldId="35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973201184" sldId="35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308784029" sldId="35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556503250" sldId="35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150585913" sldId="35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74647697" sldId="356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676855387" sldId="357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784669175" sldId="358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731613491" sldId="359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3788983448" sldId="360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858041018" sldId="361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11193010" sldId="362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468692519" sldId="363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1053954620" sldId="364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2677013313" sldId="365"/>
        </pc:sldMkLst>
      </pc:sldChg>
      <pc:sldChg chg="del">
        <pc:chgData name="Sherif Khattab" userId="c83b1e15-36f3-4f46-aceb-05aac24c545e" providerId="ADAL" clId="{E95A5BF4-0977-4E9C-B52C-5C214A77EBED}" dt="2021-03-18T02:24:40.467" v="191" actId="47"/>
        <pc:sldMkLst>
          <pc:docMk/>
          <pc:sldMk cId="873571663" sldId="366"/>
        </pc:sldMkLst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4002343585" sldId="367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4002343585" sldId="367"/>
            <ac:spMk id="372" creationId="{00000000-0000-0000-0000-000000000000}"/>
          </ac:spMkLst>
        </pc:spChg>
      </pc:sldChg>
      <pc:sldChg chg="modSp del">
        <pc:chgData name="Sherif Khattab" userId="c83b1e15-36f3-4f46-aceb-05aac24c545e" providerId="ADAL" clId="{E95A5BF4-0977-4E9C-B52C-5C214A77EBED}" dt="2021-03-18T02:24:40.467" v="191" actId="47"/>
        <pc:sldMkLst>
          <pc:docMk/>
          <pc:sldMk cId="2605533704" sldId="368"/>
        </pc:sldMkLst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2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07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14" creationId="{00000000-0000-0000-0000-000000000000}"/>
          </ac:spMkLst>
        </pc:spChg>
        <pc:spChg chg="mod">
          <ac:chgData name="Sherif Khattab" userId="c83b1e15-36f3-4f46-aceb-05aac24c545e" providerId="ADAL" clId="{E95A5BF4-0977-4E9C-B52C-5C214A77EBED}" dt="2021-03-18T02:22:39.299" v="123"/>
          <ac:spMkLst>
            <pc:docMk/>
            <pc:sldMk cId="2605533704" sldId="368"/>
            <ac:spMk id="421" creationId="{00000000-0000-0000-0000-000000000000}"/>
          </ac:spMkLst>
        </pc:spChg>
      </pc:sldChg>
      <pc:sldChg chg="modSp">
        <pc:chgData name="Sherif Khattab" userId="c83b1e15-36f3-4f46-aceb-05aac24c545e" providerId="ADAL" clId="{E95A5BF4-0977-4E9C-B52C-5C214A77EBED}" dt="2021-03-18T02:22:57.554" v="125"/>
        <pc:sldMkLst>
          <pc:docMk/>
          <pc:sldMk cId="1241308872" sldId="1860"/>
        </pc:sldMkLst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3" creationId="{BDC81B29-68EF-D34F-B9F6-D9EC25476DFF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4" creationId="{C120C3AE-7085-4E4C-910F-0D1895BFDD1A}"/>
          </ac:spMkLst>
        </pc:spChg>
        <pc:spChg chg="mod">
          <ac:chgData name="Sherif Khattab" userId="c83b1e15-36f3-4f46-aceb-05aac24c545e" providerId="ADAL" clId="{E95A5BF4-0977-4E9C-B52C-5C214A77EBED}" dt="2021-03-18T02:22:57.554" v="125"/>
          <ac:spMkLst>
            <pc:docMk/>
            <pc:sldMk cId="1241308872" sldId="1860"/>
            <ac:spMk id="5" creationId="{575F679D-1AE3-DC4F-8881-2F85B371C831}"/>
          </ac:spMkLst>
        </pc:spChg>
      </pc:sldChg>
      <pc:sldChg chg="addSp modSp new mod">
        <pc:chgData name="Sherif Khattab" userId="c83b1e15-36f3-4f46-aceb-05aac24c545e" providerId="ADAL" clId="{E95A5BF4-0977-4E9C-B52C-5C214A77EBED}" dt="2021-03-18T02:18:56.678" v="33" actId="1076"/>
        <pc:sldMkLst>
          <pc:docMk/>
          <pc:sldMk cId="867595472" sldId="1862"/>
        </pc:sldMkLst>
        <pc:spChg chg="mod">
          <ac:chgData name="Sherif Khattab" userId="c83b1e15-36f3-4f46-aceb-05aac24c545e" providerId="ADAL" clId="{E95A5BF4-0977-4E9C-B52C-5C214A77EBED}" dt="2021-03-18T02:18:48.023" v="30" actId="20577"/>
          <ac:spMkLst>
            <pc:docMk/>
            <pc:sldMk cId="867595472" sldId="1862"/>
            <ac:spMk id="2" creationId="{2A417D5A-3BA5-4B04-B687-73C2453D5129}"/>
          </ac:spMkLst>
        </pc:spChg>
        <pc:picChg chg="add mod">
          <ac:chgData name="Sherif Khattab" userId="c83b1e15-36f3-4f46-aceb-05aac24c545e" providerId="ADAL" clId="{E95A5BF4-0977-4E9C-B52C-5C214A77EBED}" dt="2021-03-18T02:18:56.678" v="33" actId="1076"/>
          <ac:picMkLst>
            <pc:docMk/>
            <pc:sldMk cId="867595472" sldId="1862"/>
            <ac:picMk id="7" creationId="{9FBA03A5-B15D-4698-A3CA-3AC695DF689B}"/>
          </ac:picMkLst>
        </pc:picChg>
      </pc:sldChg>
      <pc:sldChg chg="addSp modSp new mod">
        <pc:chgData name="Sherif Khattab" userId="c83b1e15-36f3-4f46-aceb-05aac24c545e" providerId="ADAL" clId="{E95A5BF4-0977-4E9C-B52C-5C214A77EBED}" dt="2021-03-18T02:20:16.670" v="65" actId="1076"/>
        <pc:sldMkLst>
          <pc:docMk/>
          <pc:sldMk cId="508183610" sldId="1863"/>
        </pc:sldMkLst>
        <pc:spChg chg="mod">
          <ac:chgData name="Sherif Khattab" userId="c83b1e15-36f3-4f46-aceb-05aac24c545e" providerId="ADAL" clId="{E95A5BF4-0977-4E9C-B52C-5C214A77EBED}" dt="2021-03-18T02:20:06.915" v="62" actId="20577"/>
          <ac:spMkLst>
            <pc:docMk/>
            <pc:sldMk cId="508183610" sldId="1863"/>
            <ac:spMk id="2" creationId="{689F7996-133C-4546-ADF2-038043E4B312}"/>
          </ac:spMkLst>
        </pc:spChg>
        <pc:picChg chg="add mod">
          <ac:chgData name="Sherif Khattab" userId="c83b1e15-36f3-4f46-aceb-05aac24c545e" providerId="ADAL" clId="{E95A5BF4-0977-4E9C-B52C-5C214A77EBED}" dt="2021-03-18T02:20:16.670" v="65" actId="1076"/>
          <ac:picMkLst>
            <pc:docMk/>
            <pc:sldMk cId="508183610" sldId="1863"/>
            <ac:picMk id="7" creationId="{29D90E10-C87F-462B-A865-0833D3930B84}"/>
          </ac:picMkLst>
        </pc:picChg>
      </pc:sldChg>
      <pc:sldChg chg="addSp delSp modSp new mod">
        <pc:chgData name="Sherif Khattab" userId="c83b1e15-36f3-4f46-aceb-05aac24c545e" providerId="ADAL" clId="{E95A5BF4-0977-4E9C-B52C-5C214A77EBED}" dt="2021-03-18T02:21:24.386" v="122" actId="1076"/>
        <pc:sldMkLst>
          <pc:docMk/>
          <pc:sldMk cId="3144270689" sldId="1864"/>
        </pc:sldMkLst>
        <pc:spChg chg="mod">
          <ac:chgData name="Sherif Khattab" userId="c83b1e15-36f3-4f46-aceb-05aac24c545e" providerId="ADAL" clId="{E95A5BF4-0977-4E9C-B52C-5C214A77EBED}" dt="2021-03-18T02:21:01.885" v="117" actId="20577"/>
          <ac:spMkLst>
            <pc:docMk/>
            <pc:sldMk cId="3144270689" sldId="1864"/>
            <ac:spMk id="3" creationId="{ADAEE7E9-7237-4123-8780-CC950DA485EC}"/>
          </ac:spMkLst>
        </pc:spChg>
        <pc:picChg chg="add mod">
          <ac:chgData name="Sherif Khattab" userId="c83b1e15-36f3-4f46-aceb-05aac24c545e" providerId="ADAL" clId="{E95A5BF4-0977-4E9C-B52C-5C214A77EBED}" dt="2021-03-18T02:21:24.386" v="122" actId="1076"/>
          <ac:picMkLst>
            <pc:docMk/>
            <pc:sldMk cId="3144270689" sldId="1864"/>
            <ac:picMk id="7" creationId="{C52766C9-2BC3-4140-BCD3-362B3EBD136D}"/>
          </ac:picMkLst>
        </pc:picChg>
        <pc:inkChg chg="add del">
          <ac:chgData name="Sherif Khattab" userId="c83b1e15-36f3-4f46-aceb-05aac24c545e" providerId="ADAL" clId="{E95A5BF4-0977-4E9C-B52C-5C214A77EBED}" dt="2021-03-18T02:21:06.101" v="119"/>
          <ac:inkMkLst>
            <pc:docMk/>
            <pc:sldMk cId="3144270689" sldId="1864"/>
            <ac:inkMk id="5" creationId="{A7183A64-3684-438E-B41B-AD43FAC45617}"/>
          </ac:inkMkLst>
        </pc:inkChg>
      </pc:sldChg>
      <pc:sldChg chg="addSp delSp modSp new mod">
        <pc:chgData name="Sherif Khattab" userId="c83b1e15-36f3-4f46-aceb-05aac24c545e" providerId="ADAL" clId="{E95A5BF4-0977-4E9C-B52C-5C214A77EBED}" dt="2021-03-18T02:25:54.654" v="195" actId="1076"/>
        <pc:sldMkLst>
          <pc:docMk/>
          <pc:sldMk cId="3706306151" sldId="1865"/>
        </pc:sldMkLst>
        <pc:spChg chg="mod">
          <ac:chgData name="Sherif Khattab" userId="c83b1e15-36f3-4f46-aceb-05aac24c545e" providerId="ADAL" clId="{E95A5BF4-0977-4E9C-B52C-5C214A77EBED}" dt="2021-03-18T02:24:20.113" v="187" actId="27636"/>
          <ac:spMkLst>
            <pc:docMk/>
            <pc:sldMk cId="3706306151" sldId="1865"/>
            <ac:spMk id="3" creationId="{1EE9C3D7-5303-4504-9CEB-F16FC10826D3}"/>
          </ac:spMkLst>
        </pc:spChg>
        <pc:picChg chg="add del mod">
          <ac:chgData name="Sherif Khattab" userId="c83b1e15-36f3-4f46-aceb-05aac24c545e" providerId="ADAL" clId="{E95A5BF4-0977-4E9C-B52C-5C214A77EBED}" dt="2021-03-18T02:25:49.321" v="192" actId="478"/>
          <ac:picMkLst>
            <pc:docMk/>
            <pc:sldMk cId="3706306151" sldId="1865"/>
            <ac:picMk id="6" creationId="{397FED5E-BC3B-470E-8071-F96D7D2EF046}"/>
          </ac:picMkLst>
        </pc:picChg>
        <pc:picChg chg="add mod">
          <ac:chgData name="Sherif Khattab" userId="c83b1e15-36f3-4f46-aceb-05aac24c545e" providerId="ADAL" clId="{E95A5BF4-0977-4E9C-B52C-5C214A77EBED}" dt="2021-03-18T02:25:54.654" v="195" actId="1076"/>
          <ac:picMkLst>
            <pc:docMk/>
            <pc:sldMk cId="3706306151" sldId="1865"/>
            <ac:picMk id="8" creationId="{148A28BF-51F0-4464-B3C9-20A400BC36ED}"/>
          </ac:picMkLst>
        </pc:picChg>
      </pc:sldChg>
      <pc:sldMasterChg chg="delSldLayout">
        <pc:chgData name="Sherif Khattab" userId="c83b1e15-36f3-4f46-aceb-05aac24c545e" providerId="ADAL" clId="{E95A5BF4-0977-4E9C-B52C-5C214A77EBED}" dt="2021-03-18T02:24:40.467" v="191" actId="47"/>
        <pc:sldMasterMkLst>
          <pc:docMk/>
          <pc:sldMasterMk cId="2823043894" sldId="2147483711"/>
        </pc:sldMasterMkLst>
        <pc:sldLayoutChg chg="del">
          <pc:chgData name="Sherif Khattab" userId="c83b1e15-36f3-4f46-aceb-05aac24c545e" providerId="ADAL" clId="{E95A5BF4-0977-4E9C-B52C-5C214A77EBED}" dt="2021-03-18T02:24:40.467" v="191" actId="47"/>
          <pc:sldLayoutMkLst>
            <pc:docMk/>
            <pc:sldMasterMk cId="2823043894" sldId="2147483711"/>
            <pc:sldLayoutMk cId="3389582666" sldId="2147483737"/>
          </pc:sldLayoutMkLst>
        </pc:sldLayoutChg>
      </pc:sldMaster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2150785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554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425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219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3277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2/28/22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1501 - Algorithms and Data Structures 2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150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7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7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11/5: Lab 7 and Homework 8</a:t>
            </a:r>
          </a:p>
          <a:p>
            <a:pPr lvl="1"/>
            <a:r>
              <a:rPr lang="en-US" dirty="0"/>
              <a:t>11/9: Midterm-exam corrections</a:t>
            </a:r>
          </a:p>
          <a:p>
            <a:pPr lvl="1"/>
            <a:r>
              <a:rPr lang="en-US" dirty="0"/>
              <a:t>11/15: Assignment 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2-2A12-49DB-8DDD-D0CA117D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129B-4D47-4B3F-8CA8-0EF22E945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7E91-9C7B-4CC6-B569-F2D596AE9F9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AEB45-D048-4AE1-B16B-079F3567B9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08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966B-D91A-47CB-AE1E-6F311720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D820-A1C9-431C-8B35-252D3B6A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8F4F4-9DB9-4303-8D23-E6D2631EA9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2F676-833F-40BB-AACD-97AC82EF1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2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Graph Traversal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BFS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DFS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Articulation 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1501 - Algorithms and Data Structures 2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2/28/22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145</Words>
  <Application>Microsoft Macintosh PowerPoint</Application>
  <PresentationFormat>Custom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Droid Sans</vt:lpstr>
      <vt:lpstr>Helvetica</vt:lpstr>
      <vt:lpstr>Times New Roman</vt:lpstr>
      <vt:lpstr>United Sans Cond Medium</vt:lpstr>
      <vt:lpstr>United Sans Reg Medium</vt:lpstr>
      <vt:lpstr>2_Office Theme</vt:lpstr>
      <vt:lpstr>1_Pitt_minimal</vt:lpstr>
      <vt:lpstr>Algorithms and Data Structures 2 CS 1501</vt:lpstr>
      <vt:lpstr>Announcements</vt:lpstr>
      <vt:lpstr>Previous lecture …</vt:lpstr>
      <vt:lpstr>CourseMIRROR Reflections</vt:lpstr>
      <vt:lpstr>Today…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2022-02-28T17:25:07Z</dcterms:modified>
</cp:coreProperties>
</file>