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35" r:id="rId4"/>
  </p:sldMasterIdLst>
  <p:notesMasterIdLst>
    <p:notesMasterId r:id="rId26"/>
  </p:notesMasterIdLst>
  <p:sldIdLst>
    <p:sldId id="405" r:id="rId5"/>
    <p:sldId id="496" r:id="rId6"/>
    <p:sldId id="1882" r:id="rId7"/>
    <p:sldId id="1883" r:id="rId8"/>
    <p:sldId id="1874" r:id="rId9"/>
    <p:sldId id="327" r:id="rId10"/>
    <p:sldId id="328" r:id="rId11"/>
    <p:sldId id="329" r:id="rId12"/>
    <p:sldId id="330" r:id="rId13"/>
    <p:sldId id="331" r:id="rId14"/>
    <p:sldId id="332" r:id="rId15"/>
    <p:sldId id="1879" r:id="rId16"/>
    <p:sldId id="1866" r:id="rId17"/>
    <p:sldId id="333" r:id="rId18"/>
    <p:sldId id="334" r:id="rId19"/>
    <p:sldId id="335" r:id="rId20"/>
    <p:sldId id="1877" r:id="rId21"/>
    <p:sldId id="1878" r:id="rId22"/>
    <p:sldId id="1880" r:id="rId23"/>
    <p:sldId id="1881" r:id="rId24"/>
    <p:sldId id="513" r:id="rId25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9BEBE-0168-194A-88FE-615F4CE74917}" v="1" dt="2021-12-01T13:19:27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8912"/>
  </p:normalViewPr>
  <p:slideViewPr>
    <p:cSldViewPr snapToGrid="0">
      <p:cViewPr varScale="1">
        <p:scale>
          <a:sx n="98" d="100"/>
          <a:sy n="98" d="100"/>
        </p:scale>
        <p:origin x="1976" y="2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F82D3890-F85C-484F-8039-E1FE23876D8F}"/>
    <pc:docChg chg="custSel addSld delSld modSld delMainMaster">
      <pc:chgData name="Khattab, Sherif" userId="c83b1e15-36f3-4f46-aceb-05aac24c545e" providerId="ADAL" clId="{F82D3890-F85C-484F-8039-E1FE23876D8F}" dt="2021-04-07T15:49:31.432" v="339" actId="20577"/>
      <pc:docMkLst>
        <pc:docMk/>
      </pc:docMkLst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173920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00588395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001751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25131373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94171561" sldId="30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59681454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72447338" sldId="30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21691997" sldId="31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542525" sldId="31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73047705" sldId="31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39072160" sldId="31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1240988" sldId="31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5502335" sldId="31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833864" sldId="31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05573844" sldId="31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3120336" sldId="31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432367266" sldId="31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57578471" sldId="32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059773787" sldId="32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71831297" sldId="32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35436112" sldId="32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93668777" sldId="32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70343444" sldId="32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23758535" sldId="32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30823026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82120946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451734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F82D3890-F85C-484F-8039-E1FE23876D8F}" dt="2021-04-07T15:49:31.432" v="33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F82D3890-F85C-484F-8039-E1FE23876D8F}" dt="2021-04-07T15:49:31.432" v="339" actId="20577"/>
          <ac:spMkLst>
            <pc:docMk/>
            <pc:sldMk cId="3516466948" sldId="339"/>
            <ac:spMk id="277" creationId="{00000000-0000-0000-0000-000000000000}"/>
          </ac:spMkLst>
        </pc:spChg>
      </pc:sldChg>
      <pc:sldChg chg="modSp mod">
        <pc:chgData name="Khattab, Sherif" userId="c83b1e15-36f3-4f46-aceb-05aac24c545e" providerId="ADAL" clId="{F82D3890-F85C-484F-8039-E1FE23876D8F}" dt="2021-04-07T04:53:44.708" v="1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2D3890-F85C-484F-8039-E1FE23876D8F}" dt="2021-04-07T04:53:44.708" v="1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82D3890-F85C-484F-8039-E1FE23876D8F}" dt="2021-04-07T04:54:47.949" v="28" actId="15"/>
        <pc:sldMkLst>
          <pc:docMk/>
          <pc:sldMk cId="2374057061" sldId="498"/>
        </pc:sldMkLst>
        <pc:spChg chg="mod">
          <ac:chgData name="Khattab, Sherif" userId="c83b1e15-36f3-4f46-aceb-05aac24c545e" providerId="ADAL" clId="{F82D3890-F85C-484F-8039-E1FE23876D8F}" dt="2021-04-07T04:54:47.949" v="28" actId="15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F82D3890-F85C-484F-8039-E1FE23876D8F}" dt="2021-04-07T13:07:33.138" v="233"/>
        <pc:sldMkLst>
          <pc:docMk/>
          <pc:sldMk cId="2823856332" sldId="499"/>
        </pc:sldMkLst>
        <pc:spChg chg="mod">
          <ac:chgData name="Khattab, Sherif" userId="c83b1e15-36f3-4f46-aceb-05aac24c545e" providerId="ADAL" clId="{F82D3890-F85C-484F-8039-E1FE23876D8F}" dt="2021-04-07T13:07:18.558" v="23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F82D3890-F85C-484F-8039-E1FE23876D8F}" dt="2021-04-07T13:09:03.835" v="33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82D3890-F85C-484F-8039-E1FE23876D8F}" dt="2021-04-07T13:09:03.835" v="33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209270529" sldId="18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84709819" sldId="186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14859714" sldId="18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40734450" sldId="186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2975913" sldId="18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86403115" sldId="1866"/>
        </pc:sldMkLst>
      </pc:sldChg>
      <pc:sldMasterChg chg="del delSldLayout">
        <pc:chgData name="Khattab, Sherif" userId="c83b1e15-36f3-4f46-aceb-05aac24c545e" providerId="ADAL" clId="{F82D3890-F85C-484F-8039-E1FE23876D8F}" dt="2021-04-07T04:55:21.334" v="30" actId="2696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03CE703D-8DDE-48FF-9064-105712A4E606}"/>
    <pc:docChg chg="custSel addSld delSld modSld sldOrd">
      <pc:chgData name="Khattab, Sherif" userId="c83b1e15-36f3-4f46-aceb-05aac24c545e" providerId="ADAL" clId="{03CE703D-8DDE-48FF-9064-105712A4E606}" dt="2021-11-29T15:36:22.471" v="337"/>
      <pc:docMkLst>
        <pc:docMk/>
      </pc:docMkLst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138091996" sldId="259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451020739" sldId="260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086681325" sldId="261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9173691" sldId="262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31398946" sldId="264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76756560" sldId="266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089209339" sldId="267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521258382" sldId="268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3376497392" sldId="327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1607245235" sldId="329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2660095953" sldId="333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3336480316" sldId="335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148786239" sldId="336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63211336" sldId="337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139903792" sldId="338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516466948" sldId="339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378721494" sldId="340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429241921" sldId="341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20159866" sldId="342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361696323" sldId="343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42459583" sldId="344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793460421" sldId="345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4163702329" sldId="346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2834038716" sldId="347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3CE703D-8DDE-48FF-9064-105712A4E606}" dt="2021-11-29T15:30:00.077" v="64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3CE703D-8DDE-48FF-9064-105712A4E606}" dt="2021-11-29T15:30:00.077" v="6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03CE703D-8DDE-48FF-9064-105712A4E606}" dt="2021-11-29T15:36:00.739" v="332"/>
        <pc:sldMkLst>
          <pc:docMk/>
          <pc:sldMk cId="1033393736" sldId="513"/>
        </pc:sldMkLst>
      </pc:sldChg>
      <pc:sldChg chg="add del">
        <pc:chgData name="Khattab, Sherif" userId="c83b1e15-36f3-4f46-aceb-05aac24c545e" providerId="ADAL" clId="{03CE703D-8DDE-48FF-9064-105712A4E606}" dt="2021-11-29T15:35:35.100" v="330" actId="2696"/>
        <pc:sldMkLst>
          <pc:docMk/>
          <pc:sldMk cId="1415840886" sldId="513"/>
        </pc:sldMkLst>
      </pc:sldChg>
      <pc:sldChg chg="add">
        <pc:chgData name="Khattab, Sherif" userId="c83b1e15-36f3-4f46-aceb-05aac24c545e" providerId="ADAL" clId="{03CE703D-8DDE-48FF-9064-105712A4E606}" dt="2021-11-29T15:36:00.783" v="333"/>
        <pc:sldMkLst>
          <pc:docMk/>
          <pc:sldMk cId="2204333460" sldId="513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3642665802" sldId="1866"/>
        </pc:sldMkLst>
      </pc:sldChg>
      <pc:sldChg chg="del">
        <pc:chgData name="Khattab, Sherif" userId="c83b1e15-36f3-4f46-aceb-05aac24c545e" providerId="ADAL" clId="{03CE703D-8DDE-48FF-9064-105712A4E606}" dt="2021-11-29T15:36:11.237" v="334" actId="2696"/>
        <pc:sldMkLst>
          <pc:docMk/>
          <pc:sldMk cId="291645902" sldId="1867"/>
        </pc:sldMkLst>
      </pc:sldChg>
      <pc:sldChg chg="add">
        <pc:chgData name="Khattab, Sherif" userId="c83b1e15-36f3-4f46-aceb-05aac24c545e" providerId="ADAL" clId="{03CE703D-8DDE-48FF-9064-105712A4E606}" dt="2021-11-29T15:36:22.471" v="337"/>
        <pc:sldMkLst>
          <pc:docMk/>
          <pc:sldMk cId="715873185" sldId="1867"/>
        </pc:sldMkLst>
      </pc:sldChg>
      <pc:sldChg chg="add del">
        <pc:chgData name="Khattab, Sherif" userId="c83b1e15-36f3-4f46-aceb-05aac24c545e" providerId="ADAL" clId="{03CE703D-8DDE-48FF-9064-105712A4E606}" dt="2021-11-29T15:36:22.434" v="336"/>
        <pc:sldMkLst>
          <pc:docMk/>
          <pc:sldMk cId="2510245750" sldId="1867"/>
        </pc:sldMkLst>
      </pc:sldChg>
      <pc:sldChg chg="del">
        <pc:chgData name="Khattab, Sherif" userId="c83b1e15-36f3-4f46-aceb-05aac24c545e" providerId="ADAL" clId="{03CE703D-8DDE-48FF-9064-105712A4E606}" dt="2021-11-29T15:36:11.237" v="334" actId="2696"/>
        <pc:sldMkLst>
          <pc:docMk/>
          <pc:sldMk cId="204318462" sldId="1868"/>
        </pc:sldMkLst>
      </pc:sldChg>
      <pc:sldChg chg="add del">
        <pc:chgData name="Khattab, Sherif" userId="c83b1e15-36f3-4f46-aceb-05aac24c545e" providerId="ADAL" clId="{03CE703D-8DDE-48FF-9064-105712A4E606}" dt="2021-11-29T15:36:22.434" v="336"/>
        <pc:sldMkLst>
          <pc:docMk/>
          <pc:sldMk cId="1182367109" sldId="1868"/>
        </pc:sldMkLst>
      </pc:sldChg>
      <pc:sldChg chg="add">
        <pc:chgData name="Khattab, Sherif" userId="c83b1e15-36f3-4f46-aceb-05aac24c545e" providerId="ADAL" clId="{03CE703D-8DDE-48FF-9064-105712A4E606}" dt="2021-11-29T15:36:22.471" v="337"/>
        <pc:sldMkLst>
          <pc:docMk/>
          <pc:sldMk cId="3599054214" sldId="1868"/>
        </pc:sldMkLst>
      </pc:sldChg>
      <pc:sldChg chg="modSp add mod">
        <pc:chgData name="Khattab, Sherif" userId="c83b1e15-36f3-4f46-aceb-05aac24c545e" providerId="ADAL" clId="{03CE703D-8DDE-48FF-9064-105712A4E606}" dt="2021-11-29T15:34:21.714" v="276" actId="20577"/>
        <pc:sldMkLst>
          <pc:docMk/>
          <pc:sldMk cId="1360368547" sldId="1874"/>
        </pc:sldMkLst>
        <pc:spChg chg="mod">
          <ac:chgData name="Khattab, Sherif" userId="c83b1e15-36f3-4f46-aceb-05aac24c545e" providerId="ADAL" clId="{03CE703D-8DDE-48FF-9064-105712A4E606}" dt="2021-11-29T15:34:21.714" v="276" actId="20577"/>
          <ac:spMkLst>
            <pc:docMk/>
            <pc:sldMk cId="1360368547" sldId="1874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03CE703D-8DDE-48FF-9064-105712A4E606}" dt="2021-11-17T15:36:11.016" v="1"/>
        <pc:sldMkLst>
          <pc:docMk/>
          <pc:sldMk cId="1883312871" sldId="1874"/>
        </pc:sldMkLst>
      </pc:sldChg>
      <pc:sldChg chg="add del">
        <pc:chgData name="Khattab, Sherif" userId="c83b1e15-36f3-4f46-aceb-05aac24c545e" providerId="ADAL" clId="{03CE703D-8DDE-48FF-9064-105712A4E606}" dt="2021-11-17T15:36:11.129" v="2"/>
        <pc:sldMkLst>
          <pc:docMk/>
          <pc:sldMk cId="3238271961" sldId="1875"/>
        </pc:sldMkLst>
      </pc:sldChg>
      <pc:sldChg chg="add">
        <pc:chgData name="Khattab, Sherif" userId="c83b1e15-36f3-4f46-aceb-05aac24c545e" providerId="ADAL" clId="{03CE703D-8DDE-48FF-9064-105712A4E606}" dt="2021-11-17T15:36:11.129" v="2"/>
        <pc:sldMkLst>
          <pc:docMk/>
          <pc:sldMk cId="2539087927" sldId="1876"/>
        </pc:sldMkLst>
      </pc:sldChg>
      <pc:sldChg chg="add del">
        <pc:chgData name="Khattab, Sherif" userId="c83b1e15-36f3-4f46-aceb-05aac24c545e" providerId="ADAL" clId="{03CE703D-8DDE-48FF-9064-105712A4E606}" dt="2021-11-17T15:36:11.016" v="1"/>
        <pc:sldMkLst>
          <pc:docMk/>
          <pc:sldMk cId="2874424207" sldId="1876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2734493688" sldId="1877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1977779080" sldId="1878"/>
        </pc:sldMkLst>
      </pc:sldChg>
      <pc:sldChg chg="add del ord">
        <pc:chgData name="Khattab, Sherif" userId="c83b1e15-36f3-4f46-aceb-05aac24c545e" providerId="ADAL" clId="{03CE703D-8DDE-48FF-9064-105712A4E606}" dt="2021-11-29T15:35:27.950" v="329"/>
        <pc:sldMkLst>
          <pc:docMk/>
          <pc:sldMk cId="2906129988" sldId="1879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56154017" sldId="1880"/>
        </pc:sldMkLst>
      </pc:sldChg>
      <pc:sldChg chg="add del">
        <pc:chgData name="Khattab, Sherif" userId="c83b1e15-36f3-4f46-aceb-05aac24c545e" providerId="ADAL" clId="{03CE703D-8DDE-48FF-9064-105712A4E606}" dt="2021-11-29T15:31:44.043" v="67"/>
        <pc:sldMkLst>
          <pc:docMk/>
          <pc:sldMk cId="2170317430" sldId="1881"/>
        </pc:sldMkLst>
      </pc:sldChg>
      <pc:sldChg chg="modSp new mod">
        <pc:chgData name="Khattab, Sherif" userId="c83b1e15-36f3-4f46-aceb-05aac24c545e" providerId="ADAL" clId="{03CE703D-8DDE-48FF-9064-105712A4E606}" dt="2021-11-29T15:34:57.593" v="327" actId="20577"/>
        <pc:sldMkLst>
          <pc:docMk/>
          <pc:sldMk cId="2872823931" sldId="1882"/>
        </pc:sldMkLst>
        <pc:spChg chg="mod">
          <ac:chgData name="Khattab, Sherif" userId="c83b1e15-36f3-4f46-aceb-05aac24c545e" providerId="ADAL" clId="{03CE703D-8DDE-48FF-9064-105712A4E606}" dt="2021-11-29T15:32:44.424" v="98" actId="5793"/>
          <ac:spMkLst>
            <pc:docMk/>
            <pc:sldMk cId="2872823931" sldId="1882"/>
            <ac:spMk id="2" creationId="{F7C07B3D-52E8-4EC0-B4DE-0A9E1166626C}"/>
          </ac:spMkLst>
        </pc:spChg>
        <pc:spChg chg="mod">
          <ac:chgData name="Khattab, Sherif" userId="c83b1e15-36f3-4f46-aceb-05aac24c545e" providerId="ADAL" clId="{03CE703D-8DDE-48FF-9064-105712A4E606}" dt="2021-11-29T15:34:57.593" v="327" actId="20577"/>
          <ac:spMkLst>
            <pc:docMk/>
            <pc:sldMk cId="2872823931" sldId="1882"/>
            <ac:spMk id="3" creationId="{A3092983-0FBD-4E20-95E7-0619F3E55562}"/>
          </ac:spMkLst>
        </pc:spChg>
      </pc:sldChg>
      <pc:sldMasterChg chg="delSldLayout">
        <pc:chgData name="Khattab, Sherif" userId="c83b1e15-36f3-4f46-aceb-05aac24c545e" providerId="ADAL" clId="{03CE703D-8DDE-48FF-9064-105712A4E606}" dt="2021-11-29T15:35:35.100" v="330" actId="2696"/>
        <pc:sldMasterMkLst>
          <pc:docMk/>
          <pc:sldMasterMk cId="2823043894" sldId="2147483711"/>
        </pc:sldMasterMkLst>
        <pc:sldLayoutChg chg="del">
          <pc:chgData name="Khattab, Sherif" userId="c83b1e15-36f3-4f46-aceb-05aac24c545e" providerId="ADAL" clId="{03CE703D-8DDE-48FF-9064-105712A4E606}" dt="2021-11-29T15:35:35.100" v="330" actId="2696"/>
          <pc:sldLayoutMkLst>
            <pc:docMk/>
            <pc:sldMasterMk cId="2823043894" sldId="2147483711"/>
            <pc:sldLayoutMk cId="83885150" sldId="2147483749"/>
          </pc:sldLayoutMkLst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A79BEBE-0168-194A-88FE-615F4CE74917}"/>
    <pc:docChg chg="addSld delSld modSld delMainMaster">
      <pc:chgData name="Khattab, Sherif" userId="c83b1e15-36f3-4f46-aceb-05aac24c545e" providerId="ADAL" clId="{0A79BEBE-0168-194A-88FE-615F4CE74917}" dt="2021-12-01T13:20:07.924" v="38" actId="20577"/>
      <pc:docMkLst>
        <pc:docMk/>
      </pc:docMkLst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673104949" sldId="258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430500091" sldId="269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212788774" sldId="273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727746822" sldId="275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140621744" sldId="279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A79BEBE-0168-194A-88FE-615F4CE74917}" dt="2021-12-01T13:14:52.467" v="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A79BEBE-0168-194A-88FE-615F4CE74917}" dt="2021-12-01T13:14:52.467" v="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374057061" sldId="498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0A79BEBE-0168-194A-88FE-615F4CE74917}" dt="2021-12-01T13:19:27.978" v="12"/>
        <pc:sldMkLst>
          <pc:docMk/>
          <pc:sldMk cId="2204333460" sldId="513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715873185" sldId="1867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599054214" sldId="1868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537398390" sldId="1869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43318798" sldId="1870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462944586" sldId="1871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985324492" sldId="1872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971115291" sldId="1873"/>
        </pc:sldMkLst>
      </pc:sldChg>
      <pc:sldChg chg="modSp mod">
        <pc:chgData name="Khattab, Sherif" userId="c83b1e15-36f3-4f46-aceb-05aac24c545e" providerId="ADAL" clId="{0A79BEBE-0168-194A-88FE-615F4CE74917}" dt="2021-12-01T13:20:07.924" v="38" actId="20577"/>
        <pc:sldMkLst>
          <pc:docMk/>
          <pc:sldMk cId="1360368547" sldId="1874"/>
        </pc:sldMkLst>
        <pc:spChg chg="mod">
          <ac:chgData name="Khattab, Sherif" userId="c83b1e15-36f3-4f46-aceb-05aac24c545e" providerId="ADAL" clId="{0A79BEBE-0168-194A-88FE-615F4CE74917}" dt="2021-12-01T13:20:07.924" v="38" actId="20577"/>
          <ac:spMkLst>
            <pc:docMk/>
            <pc:sldMk cId="1360368547" sldId="1874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3238271961" sldId="1875"/>
        </pc:sldMkLst>
      </pc:sldChg>
      <pc:sldChg chg="del">
        <pc:chgData name="Khattab, Sherif" userId="c83b1e15-36f3-4f46-aceb-05aac24c545e" providerId="ADAL" clId="{0A79BEBE-0168-194A-88FE-615F4CE74917}" dt="2021-12-01T13:19:06.181" v="11" actId="2696"/>
        <pc:sldMkLst>
          <pc:docMk/>
          <pc:sldMk cId="2539087927" sldId="1876"/>
        </pc:sldMkLst>
      </pc:sldChg>
      <pc:sldChg chg="modSp new mod">
        <pc:chgData name="Khattab, Sherif" userId="c83b1e15-36f3-4f46-aceb-05aac24c545e" providerId="ADAL" clId="{0A79BEBE-0168-194A-88FE-615F4CE74917}" dt="2021-12-01T13:20:00.872" v="37" actId="20577"/>
        <pc:sldMkLst>
          <pc:docMk/>
          <pc:sldMk cId="2399118134" sldId="1883"/>
        </pc:sldMkLst>
        <pc:spChg chg="mod">
          <ac:chgData name="Khattab, Sherif" userId="c83b1e15-36f3-4f46-aceb-05aac24c545e" providerId="ADAL" clId="{0A79BEBE-0168-194A-88FE-615F4CE74917}" dt="2021-12-01T13:20:00.872" v="37" actId="20577"/>
          <ac:spMkLst>
            <pc:docMk/>
            <pc:sldMk cId="2399118134" sldId="1883"/>
            <ac:spMk id="2" creationId="{86E8F6FC-3881-DA4E-A402-B5A0F98F0B63}"/>
          </ac:spMkLst>
        </pc:spChg>
      </pc:sldChg>
      <pc:sldMasterChg chg="del delSldLayout">
        <pc:chgData name="Khattab, Sherif" userId="c83b1e15-36f3-4f46-aceb-05aac24c545e" providerId="ADAL" clId="{0A79BEBE-0168-194A-88FE-615F4CE74917}" dt="2021-12-01T13:19:06.181" v="11" actId="2696"/>
        <pc:sldMasterMkLst>
          <pc:docMk/>
          <pc:sldMasterMk cId="2780416151" sldId="2147483728"/>
        </pc:sldMasterMkLst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2780416151" sldId="2147483728"/>
            <pc:sldLayoutMk cId="963592071" sldId="2147483729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2780416151" sldId="2147483728"/>
            <pc:sldLayoutMk cId="884862659" sldId="2147483730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2780416151" sldId="2147483728"/>
            <pc:sldLayoutMk cId="1563278400" sldId="2147483731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2780416151" sldId="2147483728"/>
            <pc:sldLayoutMk cId="1456309870" sldId="2147483732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2780416151" sldId="2147483728"/>
            <pc:sldLayoutMk cId="3201881924" sldId="2147483733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2780416151" sldId="2147483728"/>
            <pc:sldLayoutMk cId="1815319178" sldId="2147483734"/>
          </pc:sldLayoutMkLst>
        </pc:sldLayoutChg>
      </pc:sldMasterChg>
      <pc:sldMasterChg chg="del delSldLayout">
        <pc:chgData name="Khattab, Sherif" userId="c83b1e15-36f3-4f46-aceb-05aac24c545e" providerId="ADAL" clId="{0A79BEBE-0168-194A-88FE-615F4CE74917}" dt="2021-12-01T13:19:06.181" v="11" actId="2696"/>
        <pc:sldMasterMkLst>
          <pc:docMk/>
          <pc:sldMasterMk cId="3580833408" sldId="2147483742"/>
        </pc:sldMasterMkLst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3580833408" sldId="2147483742"/>
            <pc:sldLayoutMk cId="107035518" sldId="2147483743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3580833408" sldId="2147483742"/>
            <pc:sldLayoutMk cId="3842444209" sldId="2147483744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3580833408" sldId="2147483742"/>
            <pc:sldLayoutMk cId="2954473650" sldId="2147483745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3580833408" sldId="2147483742"/>
            <pc:sldLayoutMk cId="3732326920" sldId="2147483746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3580833408" sldId="2147483742"/>
            <pc:sldLayoutMk cId="3484421435" sldId="2147483747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3580833408" sldId="2147483742"/>
            <pc:sldLayoutMk cId="1173458684" sldId="2147483748"/>
          </pc:sldLayoutMkLst>
        </pc:sldLayoutChg>
      </pc:sldMasterChg>
      <pc:sldMasterChg chg="del delSldLayout">
        <pc:chgData name="Khattab, Sherif" userId="c83b1e15-36f3-4f46-aceb-05aac24c545e" providerId="ADAL" clId="{0A79BEBE-0168-194A-88FE-615F4CE74917}" dt="2021-12-01T13:19:06.181" v="11" actId="2696"/>
        <pc:sldMasterMkLst>
          <pc:docMk/>
          <pc:sldMasterMk cId="561575332" sldId="2147483749"/>
        </pc:sldMasterMkLst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561575332" sldId="2147483749"/>
            <pc:sldLayoutMk cId="1567785119" sldId="2147483750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561575332" sldId="2147483749"/>
            <pc:sldLayoutMk cId="1424510930" sldId="2147483751"/>
          </pc:sldLayoutMkLst>
        </pc:sldLayoutChg>
        <pc:sldLayoutChg chg="del">
          <pc:chgData name="Khattab, Sherif" userId="c83b1e15-36f3-4f46-aceb-05aac24c545e" providerId="ADAL" clId="{0A79BEBE-0168-194A-88FE-615F4CE74917}" dt="2021-12-01T13:19:06.181" v="11" actId="2696"/>
          <pc:sldLayoutMkLst>
            <pc:docMk/>
            <pc:sldMasterMk cId="561575332" sldId="2147483749"/>
            <pc:sldLayoutMk cId="61022366" sldId="2147483752"/>
          </pc:sldLayoutMkLst>
        </pc:sldLayoutChg>
      </pc:sldMasterChg>
    </pc:docChg>
  </pc:docChgLst>
  <pc:docChgLst>
    <pc:chgData name="Khattab, Sherif" userId="c83b1e15-36f3-4f46-aceb-05aac24c545e" providerId="ADAL" clId="{8770A144-32C5-2240-8EFE-CE1B206C871B}"/>
    <pc:docChg chg="custSel modSld">
      <pc:chgData name="Khattab, Sherif" userId="c83b1e15-36f3-4f46-aceb-05aac24c545e" providerId="ADAL" clId="{8770A144-32C5-2240-8EFE-CE1B206C871B}" dt="2021-09-01T05:52:10.052" v="1" actId="478"/>
      <pc:docMkLst>
        <pc:docMk/>
      </pc:docMkLst>
      <pc:sldChg chg="delSp modSp mod">
        <pc:chgData name="Khattab, Sherif" userId="c83b1e15-36f3-4f46-aceb-05aac24c545e" providerId="ADAL" clId="{8770A144-32C5-2240-8EFE-CE1B206C871B}" dt="2021-09-01T05:52:10.052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8770A144-32C5-2240-8EFE-CE1B206C871B}" dt="2021-09-01T05:52:07.41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8770A144-32C5-2240-8EFE-CE1B206C871B}" dt="2021-09-01T05:52:10.052" v="1" actId="478"/>
          <ac:spMkLst>
            <pc:docMk/>
            <pc:sldMk cId="1894775455" sldId="405"/>
            <ac:spMk id="5" creationId="{97CCB1ED-EA85-40B6-B4CC-08EBB7CF308B}"/>
          </ac:spMkLst>
        </pc:spChg>
      </pc:sldChg>
    </pc:docChg>
  </pc:docChgLst>
  <pc:docChgLst>
    <pc:chgData name="Khattab, Sherif" userId="c83b1e15-36f3-4f46-aceb-05aac24c545e" providerId="ADAL" clId="{DB575D98-4837-40EC-95E1-C5AECD4F044C}"/>
    <pc:docChg chg="custSel modSld">
      <pc:chgData name="Khattab, Sherif" userId="c83b1e15-36f3-4f46-aceb-05aac24c545e" providerId="ADAL" clId="{DB575D98-4837-40EC-95E1-C5AECD4F044C}" dt="2021-04-05T16:13:55.573" v="95"/>
      <pc:docMkLst>
        <pc:docMk/>
      </pc:docMkLst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</pc:docChg>
  </pc:docChgLst>
  <pc:docChgLst>
    <pc:chgData name="Khattab, Sherif" userId="c83b1e15-36f3-4f46-aceb-05aac24c545e" providerId="ADAL" clId="{D1BBD97B-FC8D-49FB-A751-4F5D7192CEF9}"/>
    <pc:docChg chg="undo custSel addSld delSld modSld">
      <pc:chgData name="Khattab, Sherif" userId="c83b1e15-36f3-4f46-aceb-05aac24c545e" providerId="ADAL" clId="{D1BBD97B-FC8D-49FB-A751-4F5D7192CEF9}" dt="2021-04-13T13:32:23.013" v="354" actId="47"/>
      <pc:docMkLst>
        <pc:docMk/>
      </pc:docMkLst>
      <pc:sldChg chg="addSp delSp modSp mod">
        <pc:chgData name="Khattab, Sherif" userId="c83b1e15-36f3-4f46-aceb-05aac24c545e" providerId="ADAL" clId="{D1BBD97B-FC8D-49FB-A751-4F5D7192CEF9}" dt="2021-04-13T13:26:16.722" v="294" actId="1076"/>
        <pc:sldMkLst>
          <pc:docMk/>
          <pc:sldMk cId="1247366534" sldId="276"/>
        </pc:sldMkLst>
        <pc:picChg chg="add mod">
          <ac:chgData name="Khattab, Sherif" userId="c83b1e15-36f3-4f46-aceb-05aac24c545e" providerId="ADAL" clId="{D1BBD97B-FC8D-49FB-A751-4F5D7192CEF9}" dt="2021-04-13T13:26:16.722" v="294" actId="1076"/>
          <ac:picMkLst>
            <pc:docMk/>
            <pc:sldMk cId="1247366534" sldId="276"/>
            <ac:picMk id="4" creationId="{A939F392-04D8-4E1F-89B3-61898F0D2B1A}"/>
          </ac:picMkLst>
        </pc:picChg>
        <pc:inkChg chg="add del">
          <ac:chgData name="Khattab, Sherif" userId="c83b1e15-36f3-4f46-aceb-05aac24c545e" providerId="ADAL" clId="{D1BBD97B-FC8D-49FB-A751-4F5D7192CEF9}" dt="2021-04-13T13:25:58.588" v="288"/>
          <ac:inkMkLst>
            <pc:docMk/>
            <pc:sldMk cId="1247366534" sldId="276"/>
            <ac:inkMk id="2" creationId="{7EDAB397-D1CD-481A-8889-C524E92D938F}"/>
          </ac:inkMkLst>
        </pc:inkChg>
      </pc:sldChg>
      <pc:sldChg chg="addSp delSp modSp mod">
        <pc:chgData name="Khattab, Sherif" userId="c83b1e15-36f3-4f46-aceb-05aac24c545e" providerId="ADAL" clId="{D1BBD97B-FC8D-49FB-A751-4F5D7192CEF9}" dt="2021-04-13T13:27:27.218" v="304" actId="1076"/>
        <pc:sldMkLst>
          <pc:docMk/>
          <pc:sldMk cId="3021670718" sldId="278"/>
        </pc:sldMkLst>
        <pc:picChg chg="add del mod">
          <ac:chgData name="Khattab, Sherif" userId="c83b1e15-36f3-4f46-aceb-05aac24c545e" providerId="ADAL" clId="{D1BBD97B-FC8D-49FB-A751-4F5D7192CEF9}" dt="2021-04-13T13:27:11.210" v="300" actId="478"/>
          <ac:picMkLst>
            <pc:docMk/>
            <pc:sldMk cId="3021670718" sldId="278"/>
            <ac:picMk id="3" creationId="{4FD15897-7139-42FC-947F-70AFB7B74B4D}"/>
          </ac:picMkLst>
        </pc:picChg>
        <pc:picChg chg="add mod">
          <ac:chgData name="Khattab, Sherif" userId="c83b1e15-36f3-4f46-aceb-05aac24c545e" providerId="ADAL" clId="{D1BBD97B-FC8D-49FB-A751-4F5D7192CEF9}" dt="2021-04-13T13:27:27.218" v="304" actId="1076"/>
          <ac:picMkLst>
            <pc:docMk/>
            <pc:sldMk cId="3021670718" sldId="278"/>
            <ac:picMk id="5" creationId="{4BEA786F-0B34-442D-85B0-4F97B9A2B331}"/>
          </ac:picMkLst>
        </pc:picChg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081739200" sldId="28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300588395" sldId="29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320017512" sldId="29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125131373" sldId="29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829444329" sldId="30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792735718" sldId="30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642509351" sldId="30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900921563" sldId="30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495136949" sldId="30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472447338" sldId="30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921691997" sldId="31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15542525" sldId="31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773047705" sldId="31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539072160" sldId="31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151240988" sldId="31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815502335" sldId="31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64833864" sldId="31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705573844" sldId="31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03120336" sldId="31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432367266" sldId="31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057578471" sldId="32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059773787" sldId="32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571831297" sldId="32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735436112" sldId="32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293668777" sldId="32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270343444" sldId="32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423758535" sldId="326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030823026" sldId="328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282120946" sldId="33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624517345" sldId="33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323645996" sldId="335"/>
        </pc:sldMkLst>
      </pc:sldChg>
      <pc:sldChg chg="modSp mod">
        <pc:chgData name="Khattab, Sherif" userId="c83b1e15-36f3-4f46-aceb-05aac24c545e" providerId="ADAL" clId="{D1BBD97B-FC8D-49FB-A751-4F5D7192CEF9}" dt="2021-04-13T13:20:56.164" v="2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1BBD97B-FC8D-49FB-A751-4F5D7192CEF9}" dt="2021-04-13T13:20:56.164" v="2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2209270529" sldId="1861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584709819" sldId="1862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014859714" sldId="1863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1440734450" sldId="1864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4082975913" sldId="1865"/>
        </pc:sldMkLst>
      </pc:sldChg>
      <pc:sldChg chg="del">
        <pc:chgData name="Khattab, Sherif" userId="c83b1e15-36f3-4f46-aceb-05aac24c545e" providerId="ADAL" clId="{D1BBD97B-FC8D-49FB-A751-4F5D7192CEF9}" dt="2021-04-13T13:32:23.013" v="354" actId="47"/>
        <pc:sldMkLst>
          <pc:docMk/>
          <pc:sldMk cId="3586403115" sldId="1866"/>
        </pc:sldMkLst>
      </pc:sldChg>
      <pc:sldChg chg="addSp modSp new mod">
        <pc:chgData name="Khattab, Sherif" userId="c83b1e15-36f3-4f46-aceb-05aac24c545e" providerId="ADAL" clId="{D1BBD97B-FC8D-49FB-A751-4F5D7192CEF9}" dt="2021-04-13T13:21:34.214" v="54" actId="1076"/>
        <pc:sldMkLst>
          <pc:docMk/>
          <pc:sldMk cId="291645902" sldId="1867"/>
        </pc:sldMkLst>
        <pc:spChg chg="mod">
          <ac:chgData name="Khattab, Sherif" userId="c83b1e15-36f3-4f46-aceb-05aac24c545e" providerId="ADAL" clId="{D1BBD97B-FC8D-49FB-A751-4F5D7192CEF9}" dt="2021-04-13T13:21:23.845" v="49" actId="20577"/>
          <ac:spMkLst>
            <pc:docMk/>
            <pc:sldMk cId="291645902" sldId="1867"/>
            <ac:spMk id="2" creationId="{608062AC-6A0D-48AB-B699-3F27B91A21F1}"/>
          </ac:spMkLst>
        </pc:spChg>
        <pc:picChg chg="add mod">
          <ac:chgData name="Khattab, Sherif" userId="c83b1e15-36f3-4f46-aceb-05aac24c545e" providerId="ADAL" clId="{D1BBD97B-FC8D-49FB-A751-4F5D7192CEF9}" dt="2021-04-13T13:21:34.214" v="54" actId="1076"/>
          <ac:picMkLst>
            <pc:docMk/>
            <pc:sldMk cId="291645902" sldId="1867"/>
            <ac:picMk id="7" creationId="{5B7B3248-8DA6-457D-9FCD-C894BCDE36E7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9:15.671" v="334" actId="1076"/>
        <pc:sldMkLst>
          <pc:docMk/>
          <pc:sldMk cId="204318462" sldId="1868"/>
        </pc:sldMkLst>
        <pc:spChg chg="mod">
          <ac:chgData name="Khattab, Sherif" userId="c83b1e15-36f3-4f46-aceb-05aac24c545e" providerId="ADAL" clId="{D1BBD97B-FC8D-49FB-A751-4F5D7192CEF9}" dt="2021-04-13T13:21:43.597" v="81" actId="20577"/>
          <ac:spMkLst>
            <pc:docMk/>
            <pc:sldMk cId="204318462" sldId="1868"/>
            <ac:spMk id="2" creationId="{27D23D4D-272E-4014-B083-1BBBCA839553}"/>
          </ac:spMkLst>
        </pc:spChg>
        <pc:picChg chg="add mod">
          <ac:chgData name="Khattab, Sherif" userId="c83b1e15-36f3-4f46-aceb-05aac24c545e" providerId="ADAL" clId="{D1BBD97B-FC8D-49FB-A751-4F5D7192CEF9}" dt="2021-04-13T13:29:15.671" v="334" actId="1076"/>
          <ac:picMkLst>
            <pc:docMk/>
            <pc:sldMk cId="204318462" sldId="1868"/>
            <ac:picMk id="7" creationId="{6BB349EE-51BF-47C4-85D2-3204ED4054DC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2:49.413" v="119" actId="20577"/>
        <pc:sldMkLst>
          <pc:docMk/>
          <pc:sldMk cId="537398390" sldId="1869"/>
        </pc:sldMkLst>
        <pc:spChg chg="mod">
          <ac:chgData name="Khattab, Sherif" userId="c83b1e15-36f3-4f46-aceb-05aac24c545e" providerId="ADAL" clId="{D1BBD97B-FC8D-49FB-A751-4F5D7192CEF9}" dt="2021-04-13T13:22:49.413" v="119" actId="20577"/>
          <ac:spMkLst>
            <pc:docMk/>
            <pc:sldMk cId="537398390" sldId="1869"/>
            <ac:spMk id="2" creationId="{4CF17836-DCA3-4793-B865-8EF09E047467}"/>
          </ac:spMkLst>
        </pc:spChg>
        <pc:picChg chg="add mod">
          <ac:chgData name="Khattab, Sherif" userId="c83b1e15-36f3-4f46-aceb-05aac24c545e" providerId="ADAL" clId="{D1BBD97B-FC8D-49FB-A751-4F5D7192CEF9}" dt="2021-04-13T13:22:38.242" v="90" actId="1076"/>
          <ac:picMkLst>
            <pc:docMk/>
            <pc:sldMk cId="537398390" sldId="1869"/>
            <ac:picMk id="7" creationId="{58F7C66D-5617-4418-9409-D0D4A8F26850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31:14.184" v="353" actId="1076"/>
        <pc:sldMkLst>
          <pc:docMk/>
          <pc:sldMk cId="343318798" sldId="1870"/>
        </pc:sldMkLst>
        <pc:spChg chg="mod">
          <ac:chgData name="Khattab, Sherif" userId="c83b1e15-36f3-4f46-aceb-05aac24c545e" providerId="ADAL" clId="{D1BBD97B-FC8D-49FB-A751-4F5D7192CEF9}" dt="2021-04-13T13:23:19.631" v="153" actId="20577"/>
          <ac:spMkLst>
            <pc:docMk/>
            <pc:sldMk cId="343318798" sldId="1870"/>
            <ac:spMk id="2" creationId="{31EDBB3E-22D6-485B-B503-89A71948D25B}"/>
          </ac:spMkLst>
        </pc:spChg>
        <pc:picChg chg="add mod">
          <ac:chgData name="Khattab, Sherif" userId="c83b1e15-36f3-4f46-aceb-05aac24c545e" providerId="ADAL" clId="{D1BBD97B-FC8D-49FB-A751-4F5D7192CEF9}" dt="2021-04-13T13:30:02.926" v="339" actId="1076"/>
          <ac:picMkLst>
            <pc:docMk/>
            <pc:sldMk cId="343318798" sldId="1870"/>
            <ac:picMk id="7" creationId="{A530BACF-5849-4FA1-B0DF-1CD4C7A9BC90}"/>
          </ac:picMkLst>
        </pc:picChg>
        <pc:picChg chg="add mod">
          <ac:chgData name="Khattab, Sherif" userId="c83b1e15-36f3-4f46-aceb-05aac24c545e" providerId="ADAL" clId="{D1BBD97B-FC8D-49FB-A751-4F5D7192CEF9}" dt="2021-04-13T13:30:09.418" v="341" actId="1076"/>
          <ac:picMkLst>
            <pc:docMk/>
            <pc:sldMk cId="343318798" sldId="1870"/>
            <ac:picMk id="9" creationId="{00C18A49-9064-4429-A546-15C4DAB42433}"/>
          </ac:picMkLst>
        </pc:picChg>
        <pc:picChg chg="add mod">
          <ac:chgData name="Khattab, Sherif" userId="c83b1e15-36f3-4f46-aceb-05aac24c545e" providerId="ADAL" clId="{D1BBD97B-FC8D-49FB-A751-4F5D7192CEF9}" dt="2021-04-13T13:31:14.184" v="353" actId="1076"/>
          <ac:picMkLst>
            <pc:docMk/>
            <pc:sldMk cId="343318798" sldId="1870"/>
            <ac:picMk id="12" creationId="{823FFEAA-8D6B-452B-9EBB-20E447ADD59E}"/>
          </ac:picMkLst>
        </pc:picChg>
        <pc:inkChg chg="add del">
          <ac:chgData name="Khattab, Sherif" userId="c83b1e15-36f3-4f46-aceb-05aac24c545e" providerId="ADAL" clId="{D1BBD97B-FC8D-49FB-A751-4F5D7192CEF9}" dt="2021-04-13T13:30:22.733" v="343"/>
          <ac:inkMkLst>
            <pc:docMk/>
            <pc:sldMk cId="343318798" sldId="1870"/>
            <ac:inkMk id="10" creationId="{85C9B0E3-62A4-4E48-A71E-D08EAC1047B8}"/>
          </ac:inkMkLst>
        </pc:inkChg>
      </pc:sldChg>
      <pc:sldChg chg="addSp modSp new mod">
        <pc:chgData name="Khattab, Sherif" userId="c83b1e15-36f3-4f46-aceb-05aac24c545e" providerId="ADAL" clId="{D1BBD97B-FC8D-49FB-A751-4F5D7192CEF9}" dt="2021-04-13T13:25:19.184" v="286" actId="1076"/>
        <pc:sldMkLst>
          <pc:docMk/>
          <pc:sldMk cId="3462944586" sldId="1871"/>
        </pc:sldMkLst>
        <pc:spChg chg="mod">
          <ac:chgData name="Khattab, Sherif" userId="c83b1e15-36f3-4f46-aceb-05aac24c545e" providerId="ADAL" clId="{D1BBD97B-FC8D-49FB-A751-4F5D7192CEF9}" dt="2021-04-13T13:25:11" v="281" actId="20577"/>
          <ac:spMkLst>
            <pc:docMk/>
            <pc:sldMk cId="3462944586" sldId="1871"/>
            <ac:spMk id="3" creationId="{459A8960-540C-44F8-87B8-42CC63414C44}"/>
          </ac:spMkLst>
        </pc:spChg>
        <pc:picChg chg="add mod">
          <ac:chgData name="Khattab, Sherif" userId="c83b1e15-36f3-4f46-aceb-05aac24c545e" providerId="ADAL" clId="{D1BBD97B-FC8D-49FB-A751-4F5D7192CEF9}" dt="2021-04-13T13:25:19.184" v="286" actId="1076"/>
          <ac:picMkLst>
            <pc:docMk/>
            <pc:sldMk cId="3462944586" sldId="1871"/>
            <ac:picMk id="6" creationId="{934C25F5-92BF-48D3-98F5-E3E649CFE70C}"/>
          </ac:picMkLst>
        </pc:picChg>
      </pc:sldChg>
      <pc:sldChg chg="new del">
        <pc:chgData name="Khattab, Sherif" userId="c83b1e15-36f3-4f46-aceb-05aac24c545e" providerId="ADAL" clId="{D1BBD97B-FC8D-49FB-A751-4F5D7192CEF9}" dt="2021-04-13T13:23:59.956" v="160" actId="47"/>
        <pc:sldMkLst>
          <pc:docMk/>
          <pc:sldMk cId="2560502885" sldId="1872"/>
        </pc:sldMkLst>
      </pc:sldChg>
      <pc:sldChg chg="addSp modSp new mod">
        <pc:chgData name="Khattab, Sherif" userId="c83b1e15-36f3-4f46-aceb-05aac24c545e" providerId="ADAL" clId="{D1BBD97B-FC8D-49FB-A751-4F5D7192CEF9}" dt="2021-04-13T13:24:37.370" v="240" actId="1076"/>
        <pc:sldMkLst>
          <pc:docMk/>
          <pc:sldMk cId="3985324492" sldId="1872"/>
        </pc:sldMkLst>
        <pc:spChg chg="mod">
          <ac:chgData name="Khattab, Sherif" userId="c83b1e15-36f3-4f46-aceb-05aac24c545e" providerId="ADAL" clId="{D1BBD97B-FC8D-49FB-A751-4F5D7192CEF9}" dt="2021-04-13T13:24:31.253" v="237" actId="404"/>
          <ac:spMkLst>
            <pc:docMk/>
            <pc:sldMk cId="3985324492" sldId="1872"/>
            <ac:spMk id="2" creationId="{69F581DD-2407-4298-8990-F46AB0542850}"/>
          </ac:spMkLst>
        </pc:spChg>
        <pc:picChg chg="add mod">
          <ac:chgData name="Khattab, Sherif" userId="c83b1e15-36f3-4f46-aceb-05aac24c545e" providerId="ADAL" clId="{D1BBD97B-FC8D-49FB-A751-4F5D7192CEF9}" dt="2021-04-13T13:24:37.370" v="240" actId="1076"/>
          <ac:picMkLst>
            <pc:docMk/>
            <pc:sldMk cId="3985324492" sldId="1872"/>
            <ac:picMk id="7" creationId="{20FF532D-A1B4-4A40-B118-031D7DD567AC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28:36.819" v="331" actId="14100"/>
        <pc:sldMkLst>
          <pc:docMk/>
          <pc:sldMk cId="3971115291" sldId="1873"/>
        </pc:sldMkLst>
        <pc:spChg chg="mod">
          <ac:chgData name="Khattab, Sherif" userId="c83b1e15-36f3-4f46-aceb-05aac24c545e" providerId="ADAL" clId="{D1BBD97B-FC8D-49FB-A751-4F5D7192CEF9}" dt="2021-04-13T13:27:59.111" v="323" actId="20577"/>
          <ac:spMkLst>
            <pc:docMk/>
            <pc:sldMk cId="3971115291" sldId="1873"/>
            <ac:spMk id="3" creationId="{78E79DC9-0BD2-4260-AEF8-83981D1702D4}"/>
          </ac:spMkLst>
        </pc:spChg>
        <pc:picChg chg="add mod">
          <ac:chgData name="Khattab, Sherif" userId="c83b1e15-36f3-4f46-aceb-05aac24c545e" providerId="ADAL" clId="{D1BBD97B-FC8D-49FB-A751-4F5D7192CEF9}" dt="2021-04-13T13:28:36.819" v="331" actId="14100"/>
          <ac:picMkLst>
            <pc:docMk/>
            <pc:sldMk cId="3971115291" sldId="1873"/>
            <ac:picMk id="7" creationId="{BD75B7E8-F873-4DF5-96BA-D9CA0CDB9219}"/>
          </ac:picMkLst>
        </pc:picChg>
        <pc:inkChg chg="add del">
          <ac:chgData name="Khattab, Sherif" userId="c83b1e15-36f3-4f46-aceb-05aac24c545e" providerId="ADAL" clId="{D1BBD97B-FC8D-49FB-A751-4F5D7192CEF9}" dt="2021-04-13T13:28:02.291" v="325"/>
          <ac:inkMkLst>
            <pc:docMk/>
            <pc:sldMk cId="3971115291" sldId="1873"/>
            <ac:inkMk id="5" creationId="{82B83160-FBDA-4E84-824E-21D01BA509C3}"/>
          </ac:inkMkLst>
        </pc:inkChg>
      </pc:sldChg>
    </pc:docChg>
  </pc:docChgLst>
  <pc:docChgLst>
    <pc:chgData name="Khattab, Sherif" userId="c83b1e15-36f3-4f46-aceb-05aac24c545e" providerId="ADAL" clId="{0284A636-5B73-6543-83B8-C538901CDEDE}"/>
    <pc:docChg chg="undo custSel delSld modSld delMainMaster">
      <pc:chgData name="Khattab, Sherif" userId="c83b1e15-36f3-4f46-aceb-05aac24c545e" providerId="ADAL" clId="{0284A636-5B73-6543-83B8-C538901CDEDE}" dt="2021-04-12T13:17:33.514" v="298"/>
      <pc:docMkLst>
        <pc:docMk/>
      </pc:docMkLst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284A636-5B73-6543-83B8-C538901CDEDE}" dt="2021-04-12T13:07:30.894" v="9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84A636-5B73-6543-83B8-C538901CDEDE}" dt="2021-04-12T13:07:30.894" v="9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284A636-5B73-6543-83B8-C538901CDEDE}" dt="2021-04-12T13:07:50.403" v="10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284A636-5B73-6543-83B8-C538901CDEDE}" dt="2021-04-12T13:07:50.403" v="10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284A636-5B73-6543-83B8-C538901CDEDE}" dt="2021-04-12T13:17:33.514" v="298"/>
        <pc:sldMkLst>
          <pc:docMk/>
          <pc:sldMk cId="2823856332" sldId="499"/>
        </pc:sldMkLst>
        <pc:spChg chg="mod">
          <ac:chgData name="Khattab, Sherif" userId="c83b1e15-36f3-4f46-aceb-05aac24c545e" providerId="ADAL" clId="{0284A636-5B73-6543-83B8-C538901CDEDE}" dt="2021-04-12T13:17:05.409" v="29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284A636-5B73-6543-83B8-C538901CDEDE}" dt="2021-04-12T13:08:15.140" v="15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0284A636-5B73-6543-83B8-C538901CDEDE}" dt="2021-04-12T13:08:15.140" v="153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0284A636-5B73-6543-83B8-C538901CDEDE}" dt="2021-04-12T13:09:03.963" v="15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0307913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0307913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could…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 discusses a modified version of Dijkstra's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Advantages?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Disadvantages?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is the best?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Currently unknown, but Edmonds-Karp is </a:t>
            </a:r>
            <a:r>
              <a:rPr lang="en" err="1"/>
              <a:t>pg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739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43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3b933b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3b933b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30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2b836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d2b836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Are we screwed?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18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09ec06e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09ec06e_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30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dea5b71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dea5b71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181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3b933b6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3b933b6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6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d2b836e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d2b836e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sABt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sBAt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sABt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runtime is bound to the max flow of the graph!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697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0307913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0307913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FF is an "algorithm" because path finding details are not defined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4127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d2b836e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d2b836e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BFS to find paths, and its all good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349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52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2317393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66776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20331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855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21480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154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42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78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Residual graph example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34" name="Google Shape;134;p16"/>
          <p:cNvCxnSpPr>
            <a:stCxn id="130" idx="6"/>
            <a:endCxn id="132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6"/>
          <p:cNvCxnSpPr>
            <a:stCxn id="132" idx="6"/>
            <a:endCxn id="133" idx="2"/>
          </p:cNvCxnSpPr>
          <p:nvPr/>
        </p:nvCxnSpPr>
        <p:spPr>
          <a:xfrm>
            <a:off x="4146615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6"/>
          <p:cNvCxnSpPr>
            <a:stCxn id="133" idx="6"/>
            <a:endCxn id="131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6"/>
          <p:cNvCxnSpPr>
            <a:stCxn id="130" idx="0"/>
            <a:endCxn id="133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6"/>
          <p:cNvCxnSpPr>
            <a:stCxn id="132" idx="4"/>
            <a:endCxn id="131" idx="4"/>
          </p:cNvCxnSpPr>
          <p:nvPr/>
        </p:nvCxnSpPr>
        <p:spPr>
          <a:xfrm rot="-5400000" flipH="1">
            <a:off x="6391488" y="2093817"/>
            <a:ext cx="661" cy="5426639"/>
          </a:xfrm>
          <a:prstGeom prst="curvedConnector3">
            <a:avLst>
              <a:gd name="adj1" fmla="val 11604166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6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cxnSp>
        <p:nvCxnSpPr>
          <p:cNvPr id="148" name="Google Shape;148;p16"/>
          <p:cNvCxnSpPr>
            <a:stCxn id="132" idx="5"/>
            <a:endCxn id="133" idx="3"/>
          </p:cNvCxnSpPr>
          <p:nvPr/>
        </p:nvCxnSpPr>
        <p:spPr>
          <a:xfrm>
            <a:off x="4009504" y="4669698"/>
            <a:ext cx="204404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grpSp>
        <p:nvGrpSpPr>
          <p:cNvPr id="149" name="Google Shape;149;p16"/>
          <p:cNvGrpSpPr/>
          <p:nvPr/>
        </p:nvGrpSpPr>
        <p:grpSpPr>
          <a:xfrm>
            <a:off x="1303473" y="4669698"/>
            <a:ext cx="7470651" cy="492231"/>
            <a:chOff x="1182379" y="4235079"/>
            <a:chExt cx="6779375" cy="446684"/>
          </a:xfrm>
        </p:grpSpPr>
        <p:sp>
          <p:nvSpPr>
            <p:cNvPr id="150" name="Google Shape;150;p16"/>
            <p:cNvSpPr/>
            <p:nvPr/>
          </p:nvSpPr>
          <p:spPr>
            <a:xfrm>
              <a:off x="6522813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605000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52" name="Google Shape;152;p16"/>
            <p:cNvCxnSpPr>
              <a:stCxn id="130" idx="5"/>
              <a:endCxn id="132" idx="3"/>
            </p:cNvCxnSpPr>
            <p:nvPr/>
          </p:nvCxnSpPr>
          <p:spPr>
            <a:xfrm>
              <a:off x="1182379" y="4235079"/>
              <a:ext cx="1854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53" name="Google Shape;153;p16"/>
            <p:cNvCxnSpPr>
              <a:stCxn id="133" idx="5"/>
              <a:endCxn id="131" idx="3"/>
            </p:cNvCxnSpPr>
            <p:nvPr/>
          </p:nvCxnSpPr>
          <p:spPr>
            <a:xfrm>
              <a:off x="6093654" y="4235079"/>
              <a:ext cx="1868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sp>
          <p:nvSpPr>
            <p:cNvPr id="154" name="Google Shape;154;p16"/>
            <p:cNvSpPr/>
            <p:nvPr/>
          </p:nvSpPr>
          <p:spPr>
            <a:xfrm>
              <a:off x="4060638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462063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/10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544250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/10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57" name="Google Shape;157;p16"/>
          <p:cNvSpPr/>
          <p:nvPr/>
        </p:nvSpPr>
        <p:spPr>
          <a:xfrm>
            <a:off x="4408276" y="472290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3404687" y="256011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113048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538432" y="390969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4441734" y="472290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  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62" name="Google Shape;162;p16"/>
          <p:cNvGrpSpPr/>
          <p:nvPr/>
        </p:nvGrpSpPr>
        <p:grpSpPr>
          <a:xfrm>
            <a:off x="965110" y="3877407"/>
            <a:ext cx="8132673" cy="936893"/>
            <a:chOff x="875325" y="3516100"/>
            <a:chExt cx="7380138" cy="850200"/>
          </a:xfrm>
        </p:grpSpPr>
        <p:cxnSp>
          <p:nvCxnSpPr>
            <p:cNvPr id="163" name="Google Shape;163;p16"/>
            <p:cNvCxnSpPr/>
            <p:nvPr/>
          </p:nvCxnSpPr>
          <p:spPr>
            <a:xfrm rot="-5400000" flipH="1">
              <a:off x="3330675" y="1060750"/>
              <a:ext cx="600" cy="4911300"/>
            </a:xfrm>
            <a:prstGeom prst="curvedConnector3">
              <a:avLst>
                <a:gd name="adj1" fmla="val -125983333"/>
              </a:avLst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6"/>
            <p:cNvCxnSpPr/>
            <p:nvPr/>
          </p:nvCxnSpPr>
          <p:spPr>
            <a:xfrm rot="-5400000" flipH="1">
              <a:off x="5792913" y="1903750"/>
              <a:ext cx="600" cy="4924500"/>
            </a:xfrm>
            <a:prstGeom prst="curvedConnector3">
              <a:avLst>
                <a:gd name="adj1" fmla="val 116041669"/>
              </a:avLst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3631341" y="4241279"/>
              <a:ext cx="1854900" cy="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Google Shape;166;p16"/>
          <p:cNvGrpSpPr/>
          <p:nvPr/>
        </p:nvGrpSpPr>
        <p:grpSpPr>
          <a:xfrm>
            <a:off x="972438" y="1249655"/>
            <a:ext cx="8132549" cy="6171047"/>
            <a:chOff x="881975" y="1131500"/>
            <a:chExt cx="7380025" cy="5600025"/>
          </a:xfrm>
        </p:grpSpPr>
        <p:cxnSp>
          <p:nvCxnSpPr>
            <p:cNvPr id="167" name="Google Shape;167;p16"/>
            <p:cNvCxnSpPr>
              <a:stCxn id="133" idx="0"/>
              <a:endCxn id="130" idx="0"/>
            </p:cNvCxnSpPr>
            <p:nvPr/>
          </p:nvCxnSpPr>
          <p:spPr>
            <a:xfrm rot="5400000">
              <a:off x="3337325" y="1054550"/>
              <a:ext cx="600" cy="4911300"/>
            </a:xfrm>
            <a:prstGeom prst="curvedConnector3">
              <a:avLst>
                <a:gd name="adj1" fmla="val -321733333"/>
              </a:avLst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6"/>
            <p:cNvCxnSpPr>
              <a:stCxn id="131" idx="4"/>
              <a:endCxn id="132" idx="4"/>
            </p:cNvCxnSpPr>
            <p:nvPr/>
          </p:nvCxnSpPr>
          <p:spPr>
            <a:xfrm rot="5400000">
              <a:off x="5799450" y="1897550"/>
              <a:ext cx="600" cy="4924500"/>
            </a:xfrm>
            <a:prstGeom prst="curvedConnector3">
              <a:avLst>
                <a:gd name="adj1" fmla="val 317416667"/>
              </a:avLst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9" name="Google Shape;169;p16"/>
            <p:cNvSpPr/>
            <p:nvPr/>
          </p:nvSpPr>
          <p:spPr>
            <a:xfrm>
              <a:off x="5139750" y="6333125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/5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422038" y="6333125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2661300" y="11315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/5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943588" y="11315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2023743" y="4369049"/>
            <a:ext cx="5943352" cy="386956"/>
            <a:chOff x="1836000" y="3962250"/>
            <a:chExt cx="5393400" cy="351150"/>
          </a:xfrm>
        </p:grpSpPr>
        <p:cxnSp>
          <p:nvCxnSpPr>
            <p:cNvPr id="174" name="Google Shape;174;p16"/>
            <p:cNvCxnSpPr/>
            <p:nvPr/>
          </p:nvCxnSpPr>
          <p:spPr>
            <a:xfrm>
              <a:off x="1836000" y="3996000"/>
              <a:ext cx="425400" cy="3105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4313250" y="3962250"/>
              <a:ext cx="418500" cy="3444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6750000" y="3982500"/>
              <a:ext cx="479400" cy="3309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7" name="Google Shape;177;p16"/>
          <p:cNvGrpSpPr/>
          <p:nvPr/>
        </p:nvGrpSpPr>
        <p:grpSpPr>
          <a:xfrm>
            <a:off x="3630397" y="1688680"/>
            <a:ext cx="2934815" cy="5292998"/>
            <a:chOff x="3293988" y="1529900"/>
            <a:chExt cx="2663250" cy="4803225"/>
          </a:xfrm>
        </p:grpSpPr>
        <p:cxnSp>
          <p:nvCxnSpPr>
            <p:cNvPr id="178" name="Google Shape;178;p16"/>
            <p:cNvCxnSpPr>
              <a:endCxn id="172" idx="2"/>
            </p:cNvCxnSpPr>
            <p:nvPr/>
          </p:nvCxnSpPr>
          <p:spPr>
            <a:xfrm rot="10800000" flipH="1">
              <a:off x="3293988" y="1529900"/>
              <a:ext cx="184800" cy="7989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16"/>
            <p:cNvCxnSpPr>
              <a:endCxn id="170" idx="0"/>
            </p:cNvCxnSpPr>
            <p:nvPr/>
          </p:nvCxnSpPr>
          <p:spPr>
            <a:xfrm>
              <a:off x="5690238" y="5521625"/>
              <a:ext cx="267000" cy="8115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307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example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4570596" y="1623910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4570610" y="5678215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6775628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90" name="Google Shape;190;p17"/>
          <p:cNvCxnSpPr>
            <a:stCxn id="185" idx="7"/>
            <a:endCxn id="187" idx="3"/>
          </p:cNvCxnSpPr>
          <p:nvPr/>
        </p:nvCxnSpPr>
        <p:spPr>
          <a:xfrm rot="10800000" flipH="1">
            <a:off x="1303472" y="2423163"/>
            <a:ext cx="3404089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7"/>
          <p:cNvCxnSpPr>
            <a:stCxn id="185" idx="5"/>
            <a:endCxn id="188" idx="1"/>
          </p:cNvCxnSpPr>
          <p:nvPr/>
        </p:nvCxnSpPr>
        <p:spPr>
          <a:xfrm>
            <a:off x="1303472" y="4669698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7"/>
          <p:cNvCxnSpPr>
            <a:stCxn id="187" idx="4"/>
            <a:endCxn id="188" idx="0"/>
          </p:cNvCxnSpPr>
          <p:nvPr/>
        </p:nvCxnSpPr>
        <p:spPr>
          <a:xfrm>
            <a:off x="5038711" y="2560142"/>
            <a:ext cx="0" cy="31181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7"/>
          <p:cNvCxnSpPr>
            <a:stCxn id="187" idx="5"/>
            <a:endCxn id="186" idx="1"/>
          </p:cNvCxnSpPr>
          <p:nvPr/>
        </p:nvCxnSpPr>
        <p:spPr>
          <a:xfrm>
            <a:off x="5369719" y="2423034"/>
            <a:ext cx="3404418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7"/>
          <p:cNvCxnSpPr>
            <a:stCxn id="188" idx="7"/>
            <a:endCxn id="186" idx="3"/>
          </p:cNvCxnSpPr>
          <p:nvPr/>
        </p:nvCxnSpPr>
        <p:spPr>
          <a:xfrm rot="10800000" flipH="1">
            <a:off x="5369733" y="4669827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17"/>
          <p:cNvSpPr/>
          <p:nvPr/>
        </p:nvSpPr>
        <p:spPr>
          <a:xfrm>
            <a:off x="6775628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1504366" y="2747256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1504366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6853426" y="5376137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1504366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775628" y="2747229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690267" y="5376124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6853426" y="5376124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1504366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75775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9DAE-535E-4EFE-A71A-38C4B1B0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runtime of Ford-Fulkerson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7205-F89C-4229-B2F0-2D7FB9AB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9680B-7D09-41D2-95E1-823E500F90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BDACF-3DE6-491E-BA2D-FDAD8E9988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015AA-643D-460E-A13A-252B86C6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62" y="1293222"/>
            <a:ext cx="8417656" cy="56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2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2BC266-421A-495B-91C5-E23756D10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6E9627-D0EA-4845-B591-5715E107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Runtime of Ford-Fulkerson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F83B-3C1C-4817-9342-B33237C456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0FC34-9D19-472D-A13D-CB7C1F43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5" y="1701245"/>
            <a:ext cx="7738577" cy="51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6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How the augmenting path is chosen affects the performance of the search for max flow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Edmonds and Karp proposed a shortest path heuristic for Ford Fulkerson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Use BFS to find augmenting paths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Edmonds Karp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6600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example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4570596" y="1623910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4570610" y="5678215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6775628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25" name="Google Shape;225;p19"/>
          <p:cNvCxnSpPr>
            <a:stCxn id="220" idx="7"/>
            <a:endCxn id="222" idx="3"/>
          </p:cNvCxnSpPr>
          <p:nvPr/>
        </p:nvCxnSpPr>
        <p:spPr>
          <a:xfrm rot="10800000" flipH="1">
            <a:off x="1303472" y="2423163"/>
            <a:ext cx="3404089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19"/>
          <p:cNvCxnSpPr>
            <a:stCxn id="220" idx="5"/>
            <a:endCxn id="223" idx="1"/>
          </p:cNvCxnSpPr>
          <p:nvPr/>
        </p:nvCxnSpPr>
        <p:spPr>
          <a:xfrm>
            <a:off x="1303472" y="4669698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19"/>
          <p:cNvCxnSpPr>
            <a:stCxn id="222" idx="4"/>
            <a:endCxn id="223" idx="0"/>
          </p:cNvCxnSpPr>
          <p:nvPr/>
        </p:nvCxnSpPr>
        <p:spPr>
          <a:xfrm>
            <a:off x="5038711" y="2560142"/>
            <a:ext cx="0" cy="31181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19"/>
          <p:cNvCxnSpPr>
            <a:stCxn id="222" idx="5"/>
            <a:endCxn id="221" idx="1"/>
          </p:cNvCxnSpPr>
          <p:nvPr/>
        </p:nvCxnSpPr>
        <p:spPr>
          <a:xfrm>
            <a:off x="5369719" y="2423034"/>
            <a:ext cx="3404418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9"/>
          <p:cNvCxnSpPr>
            <a:stCxn id="223" idx="7"/>
            <a:endCxn id="221" idx="3"/>
          </p:cNvCxnSpPr>
          <p:nvPr/>
        </p:nvCxnSpPr>
        <p:spPr>
          <a:xfrm rot="10800000" flipH="1">
            <a:off x="5369733" y="4669827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19"/>
          <p:cNvSpPr/>
          <p:nvPr/>
        </p:nvSpPr>
        <p:spPr>
          <a:xfrm>
            <a:off x="6775628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1504366" y="2747256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1504366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34" name="Google Shape;234;p19"/>
          <p:cNvGrpSpPr/>
          <p:nvPr/>
        </p:nvGrpSpPr>
        <p:grpSpPr>
          <a:xfrm>
            <a:off x="1465301" y="2747256"/>
            <a:ext cx="7269791" cy="439024"/>
            <a:chOff x="1364683" y="2490513"/>
            <a:chExt cx="6597100" cy="398400"/>
          </a:xfrm>
        </p:grpSpPr>
        <p:sp>
          <p:nvSpPr>
            <p:cNvPr id="235" name="Google Shape;235;p19"/>
            <p:cNvSpPr/>
            <p:nvPr/>
          </p:nvSpPr>
          <p:spPr>
            <a:xfrm>
              <a:off x="1364683" y="249051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219083" y="249051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7" name="Google Shape;237;p19"/>
          <p:cNvGrpSpPr/>
          <p:nvPr/>
        </p:nvGrpSpPr>
        <p:grpSpPr>
          <a:xfrm>
            <a:off x="1582496" y="5376151"/>
            <a:ext cx="7191661" cy="439024"/>
            <a:chOff x="1364683" y="4876163"/>
            <a:chExt cx="6526200" cy="398400"/>
          </a:xfrm>
        </p:grpSpPr>
        <p:sp>
          <p:nvSpPr>
            <p:cNvPr id="238" name="Google Shape;238;p19"/>
            <p:cNvSpPr/>
            <p:nvPr/>
          </p:nvSpPr>
          <p:spPr>
            <a:xfrm>
              <a:off x="6148183" y="487616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364683" y="487616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240" name="Google Shape;240;p19"/>
          <p:cNvCxnSpPr>
            <a:stCxn id="220" idx="7"/>
            <a:endCxn id="222" idx="3"/>
          </p:cNvCxnSpPr>
          <p:nvPr/>
        </p:nvCxnSpPr>
        <p:spPr>
          <a:xfrm rot="10800000" flipH="1">
            <a:off x="1303472" y="2423163"/>
            <a:ext cx="3404089" cy="1584519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9"/>
          <p:cNvCxnSpPr>
            <a:stCxn id="220" idx="5"/>
            <a:endCxn id="223" idx="1"/>
          </p:cNvCxnSpPr>
          <p:nvPr/>
        </p:nvCxnSpPr>
        <p:spPr>
          <a:xfrm>
            <a:off x="1303472" y="4669698"/>
            <a:ext cx="3404089" cy="1145495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9"/>
          <p:cNvCxnSpPr>
            <a:stCxn id="222" idx="5"/>
            <a:endCxn id="221" idx="1"/>
          </p:cNvCxnSpPr>
          <p:nvPr/>
        </p:nvCxnSpPr>
        <p:spPr>
          <a:xfrm>
            <a:off x="5369719" y="2423034"/>
            <a:ext cx="3404418" cy="1584519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9"/>
          <p:cNvCxnSpPr>
            <a:stCxn id="223" idx="7"/>
            <a:endCxn id="221" idx="3"/>
          </p:cNvCxnSpPr>
          <p:nvPr/>
        </p:nvCxnSpPr>
        <p:spPr>
          <a:xfrm rot="10800000" flipH="1">
            <a:off x="5369733" y="4669827"/>
            <a:ext cx="3404089" cy="1145495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5711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Edmonds-Karp only uses BFS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Used to find spanning trees and shortest paths for </a:t>
            </a:r>
            <a:r>
              <a:rPr lang="en" i="1"/>
              <a:t>unweighted</a:t>
            </a:r>
            <a:r>
              <a:rPr lang="en"/>
              <a:t> graphs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Why do we not use some measure of priority to find augmenting paths?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But our flow graph is weighted...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364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EEDE-553C-42EA-A02C-D8B89C4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0D36-9801-423C-A45B-B3515EDB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flow to a backwards edge means rerouting flow from the corresponding forward edge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DF09B-561C-443A-B010-3A9A9C8F1A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77A01-3663-40E8-B762-C9B0F04F32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477EC-FB49-423E-9567-A2F6DAA7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6" y="1867988"/>
            <a:ext cx="7572499" cy="50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4F39-DB42-415A-B677-9B99FD33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Tophat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3061-395F-4031-BE6D-DB20921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2332A-7755-4AB8-B07D-06FCC190E9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184D3-C05F-454B-B965-E5FEDFC80F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87FB9-F508-4B2E-BBEB-16227F59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8" y="830333"/>
            <a:ext cx="9024956" cy="60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D850-58A3-42F8-A217-CA095588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PFS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5AC4-56E8-4F6B-9A3E-AB98B91D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D4CE3-01E5-48D2-BDBA-163C095682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9331E-D78D-4FFF-82A3-FBC7AB8DC4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ACFC3-BB2F-413E-A451-CB0215BA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46" y="1044390"/>
            <a:ext cx="8209461" cy="54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11 and Lab 10: Monday 11/29</a:t>
            </a:r>
          </a:p>
          <a:p>
            <a:pPr lvl="1"/>
            <a:r>
              <a:rPr lang="en-US" dirty="0"/>
              <a:t>Assignment 4 and 5: 12/20 at 5:00 pm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B515-37F8-4155-9884-343BCC9D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46CF-0303-414E-9187-2CB6D3F0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ED762-AB3A-4BE6-B9B0-4F346B04F0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2DFCC-202E-4D21-9C11-123CA25B53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70082-EEB4-49D5-8FE3-7620E383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6" y="1221377"/>
            <a:ext cx="8535198" cy="5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12/1/21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33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7B3D-52E8-4EC0-B4DE-0A9E1166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2983-0FBD-4E20-95E7-0619F3E5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Union-Find Data Structure</a:t>
            </a:r>
          </a:p>
          <a:p>
            <a:pPr lvl="1"/>
            <a:r>
              <a:rPr lang="en-US" dirty="0"/>
              <a:t>Helps reduce Kruskal’s MST algorithm from Theta(e(v + e)) to Theta(e log e)</a:t>
            </a:r>
          </a:p>
          <a:p>
            <a:r>
              <a:rPr lang="en-US" dirty="0"/>
              <a:t>Network flow problem</a:t>
            </a:r>
          </a:p>
          <a:p>
            <a:pPr lvl="1"/>
            <a:r>
              <a:rPr lang="en-US" dirty="0"/>
              <a:t>Ford-Fulkerson framework (part of it)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502B9-328C-4F94-8A51-7149BC0E1C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315A6-9887-475F-A316-A77CB0A2BD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282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F6FC-3881-DA4E-A402-B5A0F98F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7795-A190-624F-B7BC-6A37667D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BE964-65C2-D443-9273-0E78B69C8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9B169-0F4B-AF4D-A6D4-267E076BA8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911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full Network 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Flow algorithm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36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Ford Fulkerson example</a:t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69" name="Google Shape;69;p12"/>
          <p:cNvCxnSpPr>
            <a:stCxn id="65" idx="6"/>
            <a:endCxn id="67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2"/>
          <p:cNvCxnSpPr>
            <a:stCxn id="67" idx="6"/>
            <a:endCxn id="68" idx="2"/>
          </p:cNvCxnSpPr>
          <p:nvPr/>
        </p:nvCxnSpPr>
        <p:spPr>
          <a:xfrm>
            <a:off x="4146615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2"/>
          <p:cNvCxnSpPr>
            <a:stCxn id="68" idx="6"/>
            <a:endCxn id="66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2"/>
          <p:cNvCxnSpPr>
            <a:stCxn id="65" idx="0"/>
            <a:endCxn id="68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2"/>
          <p:cNvCxnSpPr>
            <a:stCxn id="67" idx="4"/>
            <a:endCxn id="66" idx="4"/>
          </p:cNvCxnSpPr>
          <p:nvPr/>
        </p:nvCxnSpPr>
        <p:spPr>
          <a:xfrm rot="-5400000" flipH="1">
            <a:off x="6391488" y="2093817"/>
            <a:ext cx="661" cy="5426639"/>
          </a:xfrm>
          <a:prstGeom prst="curvedConnector3">
            <a:avLst>
              <a:gd name="adj1" fmla="val 1149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2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3329408" y="256011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7316314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1909096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6053377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4508941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1909096" y="3885451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7316314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764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Ford Fulkerson example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96" name="Google Shape;96;p13"/>
          <p:cNvCxnSpPr>
            <a:stCxn id="92" idx="6"/>
            <a:endCxn id="94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3"/>
          <p:cNvCxnSpPr>
            <a:stCxn id="94" idx="6"/>
            <a:endCxn id="95" idx="2"/>
          </p:cNvCxnSpPr>
          <p:nvPr/>
        </p:nvCxnSpPr>
        <p:spPr>
          <a:xfrm>
            <a:off x="4146614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3"/>
          <p:cNvCxnSpPr>
            <a:stCxn id="95" idx="6"/>
            <a:endCxn id="93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3"/>
          <p:cNvCxnSpPr>
            <a:stCxn id="92" idx="0"/>
            <a:endCxn id="95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3"/>
          <p:cNvCxnSpPr>
            <a:stCxn id="94" idx="4"/>
            <a:endCxn id="93" idx="4"/>
          </p:cNvCxnSpPr>
          <p:nvPr/>
        </p:nvCxnSpPr>
        <p:spPr>
          <a:xfrm rot="-5400000" flipH="1">
            <a:off x="6391487" y="2093817"/>
            <a:ext cx="661" cy="5426639"/>
          </a:xfrm>
          <a:prstGeom prst="curvedConnector3">
            <a:avLst>
              <a:gd name="adj1" fmla="val 11604166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1735715" y="3899666"/>
            <a:ext cx="6598816" cy="439024"/>
            <a:chOff x="1574625" y="3536300"/>
            <a:chExt cx="5988212" cy="398400"/>
          </a:xfrm>
        </p:grpSpPr>
        <p:sp>
          <p:nvSpPr>
            <p:cNvPr id="107" name="Google Shape;107;p13"/>
            <p:cNvSpPr/>
            <p:nvPr/>
          </p:nvSpPr>
          <p:spPr>
            <a:xfrm>
              <a:off x="1574625" y="35363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030263" y="35363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92438" y="35363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0791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To find the max flow we will have to consider re-routing flow we had previously allocated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This means, when finding an augmenting path, we will need to look not only at the edges of G, but also at </a:t>
            </a:r>
            <a:r>
              <a:rPr lang="en" i="1"/>
              <a:t>backwards edges</a:t>
            </a:r>
            <a:r>
              <a:rPr lang="en"/>
              <a:t> that allow such re-routing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For each edge (u, w) ∈ E, a backwards edge (w, u) must be considered during pathfinding if f(u, w) &gt; 0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The capacity of a backwards edge (w, u) is equal to f(u, w)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Expanding on residual capacity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072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We will perform searches for an augmenting path not on G, but on a residual graph built using the current state of flow allocation on G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The residual graph is made up of: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V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An edge for each (u, w) ∈ E where f(u, w) &lt; c(u, w)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(u, w)'s mirror in the residual graph will have 0 flow and a capacity of c(u, w) - f(u, w)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 backwards edge for each (u, w) ∈ E where f(u, w) &gt; 0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(u, w)'s backwards edge has a capacity of f(u, w)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All backwards edges have 0 flow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The residual graph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46307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811</Words>
  <Application>Microsoft Macintosh PowerPoint</Application>
  <PresentationFormat>Custom</PresentationFormat>
  <Paragraphs>186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1_Pitt_minimal</vt:lpstr>
      <vt:lpstr>Algorithms and Data Structures 2 CS 1501</vt:lpstr>
      <vt:lpstr>Announcements</vt:lpstr>
      <vt:lpstr>Previous lecture …</vt:lpstr>
      <vt:lpstr>CourseMIRROR Reflections</vt:lpstr>
      <vt:lpstr>This Lecture</vt:lpstr>
      <vt:lpstr>Ford Fulkerson example</vt:lpstr>
      <vt:lpstr>Another Ford Fulkerson example</vt:lpstr>
      <vt:lpstr>Expanding on residual capacity</vt:lpstr>
      <vt:lpstr>The residual graph</vt:lpstr>
      <vt:lpstr>Residual graph example</vt:lpstr>
      <vt:lpstr>Another example</vt:lpstr>
      <vt:lpstr>Worst-case runtime of Ford-Fulkerson</vt:lpstr>
      <vt:lpstr>Worst-case Runtime of Ford-Fulkerson</vt:lpstr>
      <vt:lpstr>Edmonds Karp</vt:lpstr>
      <vt:lpstr>Another example</vt:lpstr>
      <vt:lpstr>But our flow graph is weighted...</vt:lpstr>
      <vt:lpstr>Backwards edges</vt:lpstr>
      <vt:lpstr>2nd Tophat Question</vt:lpstr>
      <vt:lpstr>PFS Example 1</vt:lpstr>
      <vt:lpstr>PFS Example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2021-12-01T13:20:09Z</dcterms:modified>
</cp:coreProperties>
</file>