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8"/>
  </p:notesMasterIdLst>
  <p:sldIdLst>
    <p:sldId id="405" r:id="rId3"/>
    <p:sldId id="496" r:id="rId4"/>
    <p:sldId id="498" r:id="rId5"/>
    <p:sldId id="1869" r:id="rId6"/>
    <p:sldId id="513" r:id="rId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7F4250-9C3E-D640-A95D-DA79C2837899}"/>
    <pc:docChg chg="delSld">
      <pc:chgData name="Khattab, Sherif" userId="c83b1e15-36f3-4f46-aceb-05aac24c545e" providerId="ADAL" clId="{E67F4250-9C3E-D640-A95D-DA79C2837899}" dt="2022-01-24T19:06:24.181" v="0" actId="2696"/>
      <pc:docMkLst>
        <pc:docMk/>
      </pc:docMkLst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1662342598" sldId="1870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551485046" sldId="1873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868200480" sldId="1874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1/26/22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9/24: Homework 3</a:t>
            </a:r>
          </a:p>
          <a:p>
            <a:pPr lvl="1"/>
            <a:r>
              <a:rPr lang="en-US" dirty="0"/>
              <a:t>10/1: Assignment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TreeADT</a:t>
            </a:r>
            <a:endParaRPr lang="en-US" dirty="0"/>
          </a:p>
          <a:p>
            <a:pPr lvl="1"/>
            <a:r>
              <a:rPr lang="en-US" dirty="0"/>
              <a:t>Basic definitions</a:t>
            </a:r>
          </a:p>
          <a:p>
            <a:pPr lvl="1"/>
            <a:r>
              <a:rPr lang="en-US" dirty="0"/>
              <a:t>Tree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TreeADT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/>
              <a:t>TreeInterface</a:t>
            </a:r>
            <a:r>
              <a:rPr lang="en-US" dirty="0"/>
              <a:t> and </a:t>
            </a:r>
            <a:r>
              <a:rPr lang="en-US" dirty="0" err="1"/>
              <a:t>BinaryTreeInterface</a:t>
            </a:r>
            <a:endParaRPr lang="en-US" dirty="0"/>
          </a:p>
          <a:p>
            <a:pPr lvl="1"/>
            <a:r>
              <a:rPr lang="en-US" dirty="0"/>
              <a:t>Linked Implementation</a:t>
            </a:r>
          </a:p>
          <a:p>
            <a:pPr lvl="2"/>
            <a:r>
              <a:rPr lang="en-US" dirty="0" err="1"/>
              <a:t>BinaryNode</a:t>
            </a:r>
            <a:endParaRPr lang="en-US" dirty="0"/>
          </a:p>
          <a:p>
            <a:pPr lvl="2"/>
            <a:r>
              <a:rPr lang="en-US" dirty="0" err="1"/>
              <a:t>BinaryTree</a:t>
            </a:r>
            <a:endParaRPr lang="en-US" dirty="0"/>
          </a:p>
          <a:p>
            <a:r>
              <a:rPr lang="en-US" dirty="0" err="1"/>
              <a:t>BinarySearchTree</a:t>
            </a:r>
            <a:endParaRPr lang="en-US" dirty="0"/>
          </a:p>
          <a:p>
            <a:pPr lvl="1"/>
            <a:r>
              <a:rPr lang="en-US" dirty="0" err="1"/>
              <a:t>SearchTreeInterface</a:t>
            </a:r>
            <a:endParaRPr lang="en-US" dirty="0"/>
          </a:p>
          <a:p>
            <a:pPr lvl="1"/>
            <a:r>
              <a:rPr lang="en-US" dirty="0" err="1"/>
              <a:t>BinarysearchTree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65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1/26/22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146</Words>
  <Application>Microsoft Macintosh PowerPoint</Application>
  <PresentationFormat>Custom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Last lecture …</vt:lpstr>
      <vt:lpstr>This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2</cp:revision>
  <dcterms:created xsi:type="dcterms:W3CDTF">2021-01-20T14:20:08Z</dcterms:created>
  <dcterms:modified xsi:type="dcterms:W3CDTF">2022-01-26T19:48:45Z</dcterms:modified>
</cp:coreProperties>
</file>