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  <p:sldMasterId id="2147483722" r:id="rId4"/>
    <p:sldMasterId id="2147483729" r:id="rId5"/>
  </p:sldMasterIdLst>
  <p:notesMasterIdLst>
    <p:notesMasterId r:id="rId20"/>
  </p:notesMasterIdLst>
  <p:sldIdLst>
    <p:sldId id="405" r:id="rId6"/>
    <p:sldId id="496" r:id="rId7"/>
    <p:sldId id="1893" r:id="rId8"/>
    <p:sldId id="1894" r:id="rId9"/>
    <p:sldId id="1970" r:id="rId10"/>
    <p:sldId id="498" r:id="rId11"/>
    <p:sldId id="1966" r:id="rId12"/>
    <p:sldId id="1866" r:id="rId13"/>
    <p:sldId id="1879" r:id="rId14"/>
    <p:sldId id="1867" r:id="rId15"/>
    <p:sldId id="1895" r:id="rId16"/>
    <p:sldId id="1896" r:id="rId17"/>
    <p:sldId id="1869" r:id="rId18"/>
    <p:sldId id="513" r:id="rId19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B6859-9E53-8F4F-9ABE-40DB0D662D30}" v="3" dt="2022-02-23T16:53:2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286" autoAdjust="0"/>
  </p:normalViewPr>
  <p:slideViewPr>
    <p:cSldViewPr snapToGrid="0">
      <p:cViewPr varScale="1">
        <p:scale>
          <a:sx n="93" d="100"/>
          <a:sy n="93" d="100"/>
        </p:scale>
        <p:origin x="2384" y="192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5FCB65B8-A248-4B34-848C-2950115D5F92}"/>
    <pc:docChg chg="undo custSel addSld delSld modSld">
      <pc:chgData name="Khattab, Sherif" userId="c83b1e15-36f3-4f46-aceb-05aac24c545e" providerId="ADAL" clId="{5FCB65B8-A248-4B34-848C-2950115D5F92}" dt="2022-02-21T19:37:21.370" v="805"/>
      <pc:docMkLst>
        <pc:docMk/>
      </pc:docMkLst>
      <pc:sldChg chg="modSp mod">
        <pc:chgData name="Khattab, Sherif" userId="c83b1e15-36f3-4f46-aceb-05aac24c545e" providerId="ADAL" clId="{5FCB65B8-A248-4B34-848C-2950115D5F92}" dt="2022-02-21T19:20:38.971" v="10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5FCB65B8-A248-4B34-848C-2950115D5F92}" dt="2022-02-21T19:20:38.971" v="10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5FCB65B8-A248-4B34-848C-2950115D5F92}" dt="2022-02-21T19:22:37.924" v="156"/>
        <pc:sldMkLst>
          <pc:docMk/>
          <pc:sldMk cId="1068465410" sldId="496"/>
        </pc:sldMkLst>
        <pc:spChg chg="mod">
          <ac:chgData name="Khattab, Sherif" userId="c83b1e15-36f3-4f46-aceb-05aac24c545e" providerId="ADAL" clId="{5FCB65B8-A248-4B34-848C-2950115D5F92}" dt="2022-02-21T19:22:30.123" v="15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FCB65B8-A248-4B34-848C-2950115D5F92}" dt="2022-02-21T19:25:39.303" v="277" actId="27636"/>
        <pc:sldMkLst>
          <pc:docMk/>
          <pc:sldMk cId="3599421127" sldId="498"/>
        </pc:sldMkLst>
        <pc:spChg chg="mod">
          <ac:chgData name="Khattab, Sherif" userId="c83b1e15-36f3-4f46-aceb-05aac24c545e" providerId="ADAL" clId="{5FCB65B8-A248-4B34-848C-2950115D5F92}" dt="2022-02-21T19:25:39.303" v="277" actId="27636"/>
          <ac:spMkLst>
            <pc:docMk/>
            <pc:sldMk cId="3599421127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5FCB65B8-A248-4B34-848C-2950115D5F92}" dt="2022-02-21T19:25:28.591" v="250"/>
          <ac:spMkLst>
            <pc:docMk/>
            <pc:sldMk cId="359942112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970844411" sldId="1866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66987801" sldId="1867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422877061" sldId="1868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496204835" sldId="1869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687974841" sldId="1870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728089416" sldId="1871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657925594" sldId="1872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94571508" sldId="1873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477908616" sldId="1874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2874707963" sldId="1875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2242669048" sldId="1876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988493758" sldId="1877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2186169463" sldId="1879"/>
        </pc:sldMkLst>
      </pc:sldChg>
      <pc:sldChg chg="modSp mod modAnim">
        <pc:chgData name="Khattab, Sherif" userId="c83b1e15-36f3-4f46-aceb-05aac24c545e" providerId="ADAL" clId="{5FCB65B8-A248-4B34-848C-2950115D5F92}" dt="2022-02-21T19:25:01.816" v="249"/>
        <pc:sldMkLst>
          <pc:docMk/>
          <pc:sldMk cId="3077682493" sldId="1893"/>
        </pc:sldMkLst>
        <pc:spChg chg="mod">
          <ac:chgData name="Khattab, Sherif" userId="c83b1e15-36f3-4f46-aceb-05aac24c545e" providerId="ADAL" clId="{5FCB65B8-A248-4B34-848C-2950115D5F92}" dt="2022-02-21T19:22:44.493" v="166" actId="20577"/>
          <ac:spMkLst>
            <pc:docMk/>
            <pc:sldMk cId="3077682493" sldId="1893"/>
            <ac:spMk id="2" creationId="{8EEFB32B-58C5-48F6-BFAD-C19AE723178A}"/>
          </ac:spMkLst>
        </pc:spChg>
        <pc:spChg chg="mod">
          <ac:chgData name="Khattab, Sherif" userId="c83b1e15-36f3-4f46-aceb-05aac24c545e" providerId="ADAL" clId="{5FCB65B8-A248-4B34-848C-2950115D5F92}" dt="2022-02-21T19:23:08.439" v="228" actId="20577"/>
          <ac:spMkLst>
            <pc:docMk/>
            <pc:sldMk cId="3077682493" sldId="1893"/>
            <ac:spMk id="3" creationId="{63F012A6-9828-403B-A1EF-80C215A082DF}"/>
          </ac:spMkLst>
        </pc:spChg>
      </pc:sldChg>
      <pc:sldChg chg="modSp mod modAnim">
        <pc:chgData name="Khattab, Sherif" userId="c83b1e15-36f3-4f46-aceb-05aac24c545e" providerId="ADAL" clId="{5FCB65B8-A248-4B34-848C-2950115D5F92}" dt="2022-02-21T19:36:04.335" v="777"/>
        <pc:sldMkLst>
          <pc:docMk/>
          <pc:sldMk cId="3356279672" sldId="1894"/>
        </pc:sldMkLst>
        <pc:spChg chg="mod">
          <ac:chgData name="Khattab, Sherif" userId="c83b1e15-36f3-4f46-aceb-05aac24c545e" providerId="ADAL" clId="{5FCB65B8-A248-4B34-848C-2950115D5F92}" dt="2022-02-21T19:34:27.746" v="716" actId="404"/>
          <ac:spMkLst>
            <pc:docMk/>
            <pc:sldMk cId="3356279672" sldId="1894"/>
            <ac:spMk id="2" creationId="{61DD8003-A23A-4C2D-BB1A-09A589A7750C}"/>
          </ac:spMkLst>
        </pc:spChg>
        <pc:spChg chg="mod">
          <ac:chgData name="Khattab, Sherif" userId="c83b1e15-36f3-4f46-aceb-05aac24c545e" providerId="ADAL" clId="{5FCB65B8-A248-4B34-848C-2950115D5F92}" dt="2022-02-21T19:35:58.993" v="775" actId="6549"/>
          <ac:spMkLst>
            <pc:docMk/>
            <pc:sldMk cId="3356279672" sldId="1894"/>
            <ac:spMk id="3" creationId="{ED123659-F475-49A3-9F6A-C8F86639E682}"/>
          </ac:spMkLst>
        </pc:spChg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748909348" sldId="1895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174397680" sldId="1896"/>
        </pc:sldMkLst>
      </pc:sldChg>
      <pc:sldChg chg="modSp new mod modAnim">
        <pc:chgData name="Khattab, Sherif" userId="c83b1e15-36f3-4f46-aceb-05aac24c545e" providerId="ADAL" clId="{5FCB65B8-A248-4B34-848C-2950115D5F92}" dt="2022-02-21T19:32:02.439" v="695"/>
        <pc:sldMkLst>
          <pc:docMk/>
          <pc:sldMk cId="220220552" sldId="1966"/>
        </pc:sldMkLst>
        <pc:spChg chg="mod">
          <ac:chgData name="Khattab, Sherif" userId="c83b1e15-36f3-4f46-aceb-05aac24c545e" providerId="ADAL" clId="{5FCB65B8-A248-4B34-848C-2950115D5F92}" dt="2022-02-21T19:26:04.213" v="333" actId="20577"/>
          <ac:spMkLst>
            <pc:docMk/>
            <pc:sldMk cId="220220552" sldId="1966"/>
            <ac:spMk id="2" creationId="{6470DDC8-5CD6-4E1C-94B8-C81D469CE940}"/>
          </ac:spMkLst>
        </pc:spChg>
        <pc:spChg chg="mod">
          <ac:chgData name="Khattab, Sherif" userId="c83b1e15-36f3-4f46-aceb-05aac24c545e" providerId="ADAL" clId="{5FCB65B8-A248-4B34-848C-2950115D5F92}" dt="2022-02-21T19:31:58.178" v="693" actId="20577"/>
          <ac:spMkLst>
            <pc:docMk/>
            <pc:sldMk cId="220220552" sldId="1966"/>
            <ac:spMk id="3" creationId="{4BB31289-EB53-4B17-B54F-E2BC97D7380C}"/>
          </ac:spMkLst>
        </pc:spChg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360556122" sldId="1967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2556072322" sldId="1968"/>
        </pc:sldMkLst>
      </pc:sldChg>
      <pc:sldChg chg="add del">
        <pc:chgData name="Khattab, Sherif" userId="c83b1e15-36f3-4f46-aceb-05aac24c545e" providerId="ADAL" clId="{5FCB65B8-A248-4B34-848C-2950115D5F92}" dt="2022-02-21T19:28:22.975" v="509"/>
        <pc:sldMkLst>
          <pc:docMk/>
          <pc:sldMk cId="1860721866" sldId="1969"/>
        </pc:sldMkLst>
      </pc:sldChg>
      <pc:sldChg chg="modSp add mod modAnim">
        <pc:chgData name="Khattab, Sherif" userId="c83b1e15-36f3-4f46-aceb-05aac24c545e" providerId="ADAL" clId="{5FCB65B8-A248-4B34-848C-2950115D5F92}" dt="2022-02-21T19:37:21.370" v="805"/>
        <pc:sldMkLst>
          <pc:docMk/>
          <pc:sldMk cId="3864803267" sldId="1970"/>
        </pc:sldMkLst>
        <pc:spChg chg="mod">
          <ac:chgData name="Khattab, Sherif" userId="c83b1e15-36f3-4f46-aceb-05aac24c545e" providerId="ADAL" clId="{5FCB65B8-A248-4B34-848C-2950115D5F92}" dt="2022-02-21T19:34:33.892" v="726" actId="20577"/>
          <ac:spMkLst>
            <pc:docMk/>
            <pc:sldMk cId="3864803267" sldId="1970"/>
            <ac:spMk id="2" creationId="{61DD8003-A23A-4C2D-BB1A-09A589A7750C}"/>
          </ac:spMkLst>
        </pc:spChg>
        <pc:spChg chg="mod">
          <ac:chgData name="Khattab, Sherif" userId="c83b1e15-36f3-4f46-aceb-05aac24c545e" providerId="ADAL" clId="{5FCB65B8-A248-4B34-848C-2950115D5F92}" dt="2022-02-21T19:37:16.921" v="803"/>
          <ac:spMkLst>
            <pc:docMk/>
            <pc:sldMk cId="3864803267" sldId="1970"/>
            <ac:spMk id="3" creationId="{ED123659-F475-49A3-9F6A-C8F86639E682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delSld modSld">
      <pc:chgData name="Sherif Khattab" userId="c83b1e15-36f3-4f46-aceb-05aac24c545e" providerId="ADAL" clId="{B89D7EC5-2BC1-44E9-BCB3-5E75435B1298}" dt="2021-03-01T22:11:57.561" v="170" actId="47"/>
      <pc:docMkLst>
        <pc:docMk/>
      </pc:docMkLst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3657925594" sldId="1872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94571508" sldId="1873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1477908616" sldId="1874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874707963" sldId="1875"/>
        </pc:sldMkLst>
      </pc:sldChg>
      <pc:sldChg chg="del">
        <pc:chgData name="Sherif Khattab" userId="c83b1e15-36f3-4f46-aceb-05aac24c545e" providerId="ADAL" clId="{B89D7EC5-2BC1-44E9-BCB3-5E75435B1298}" dt="2021-03-01T22:11:57.561" v="170" actId="47"/>
        <pc:sldMkLst>
          <pc:docMk/>
          <pc:sldMk cId="2242669048" sldId="1876"/>
        </pc:sldMkLst>
      </pc:sldChg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60786E6F-BBEA-42A9-B1B4-A40D2305D298}"/>
    <pc:docChg chg="undo custSel addSld delSld modSld sldOrd delMainMaster">
      <pc:chgData name="Khattab, Sherif" userId="c83b1e15-36f3-4f46-aceb-05aac24c545e" providerId="ADAL" clId="{60786E6F-BBEA-42A9-B1B4-A40D2305D298}" dt="2021-10-12T16:25:14.101" v="208" actId="2696"/>
      <pc:docMkLst>
        <pc:docMk/>
      </pc:docMkLst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42265227" sldId="258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31118870" sldId="259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655359375" sldId="26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758073367" sldId="26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57869667" sldId="262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17548307" sldId="267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332470044" sldId="26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730646500" sldId="26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968777322" sldId="270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94869914" sldId="271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962558261" sldId="272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962558261" sldId="272"/>
            <ac:spMk id="508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05955890" sldId="273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905431576" sldId="274"/>
        </pc:sldMkLst>
      </pc:sldChg>
      <pc:sldChg chg="modSp add del mod">
        <pc:chgData name="Khattab, Sherif" userId="c83b1e15-36f3-4f46-aceb-05aac24c545e" providerId="ADAL" clId="{60786E6F-BBEA-42A9-B1B4-A40D2305D298}" dt="2021-10-11T14:35:47.235" v="8"/>
        <pc:sldMkLst>
          <pc:docMk/>
          <pc:sldMk cId="4081978611" sldId="275"/>
        </pc:sldMkLst>
        <pc:spChg chg="mod">
          <ac:chgData name="Khattab, Sherif" userId="c83b1e15-36f3-4f46-aceb-05aac24c545e" providerId="ADAL" clId="{60786E6F-BBEA-42A9-B1B4-A40D2305D298}" dt="2021-10-11T14:35:47.117" v="7"/>
          <ac:spMkLst>
            <pc:docMk/>
            <pc:sldMk cId="4081978611" sldId="275"/>
            <ac:spMk id="597" creationId="{00000000-0000-0000-0000-000000000000}"/>
          </ac:spMkLst>
        </pc:sp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42083279" sldId="27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60786E6F-BBEA-42A9-B1B4-A40D2305D298}" dt="2021-10-11T14:40:18.246" v="10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0786E6F-BBEA-42A9-B1B4-A40D2305D298}" dt="2021-10-11T14:40:18.246" v="10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60786E6F-BBEA-42A9-B1B4-A40D2305D298}" dt="2021-10-11T14:41:04.552" v="164" actId="2696"/>
        <pc:sldMkLst>
          <pc:docMk/>
          <pc:sldMk cId="2374057061" sldId="498"/>
        </pc:sldMkLst>
        <pc:spChg chg="mod">
          <ac:chgData name="Khattab, Sherif" userId="c83b1e15-36f3-4f46-aceb-05aac24c545e" providerId="ADAL" clId="{60786E6F-BBEA-42A9-B1B4-A40D2305D298}" dt="2021-10-11T14:40:27.729" v="112" actId="5793"/>
          <ac:spMkLst>
            <pc:docMk/>
            <pc:sldMk cId="2374057061" sldId="498"/>
            <ac:spMk id="2" creationId="{741EEA9E-5858-4409-A959-87D88423DD63}"/>
          </ac:spMkLst>
        </pc:spChg>
      </pc:sldChg>
      <pc:sldChg chg="add">
        <pc:chgData name="Khattab, Sherif" userId="c83b1e15-36f3-4f46-aceb-05aac24c545e" providerId="ADAL" clId="{60786E6F-BBEA-42A9-B1B4-A40D2305D298}" dt="2021-10-11T14:41:18.457" v="165"/>
        <pc:sldMkLst>
          <pc:docMk/>
          <pc:sldMk cId="3599421127" sldId="498"/>
        </pc:sldMkLst>
      </pc:sldChg>
      <pc:sldChg chg="del">
        <pc:chgData name="Khattab, Sherif" userId="c83b1e15-36f3-4f46-aceb-05aac24c545e" providerId="ADAL" clId="{60786E6F-BBEA-42A9-B1B4-A40D2305D298}" dt="2021-10-11T14:35:36.360" v="0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60786E6F-BBEA-42A9-B1B4-A40D2305D298}" dt="2021-10-11T14:41:39.591" v="191" actId="2696"/>
        <pc:sldMkLst>
          <pc:docMk/>
          <pc:sldMk cId="737806260" sldId="513"/>
        </pc:sldMkLst>
      </pc:sldChg>
      <pc:sldChg chg="add">
        <pc:chgData name="Khattab, Sherif" userId="c83b1e15-36f3-4f46-aceb-05aac24c545e" providerId="ADAL" clId="{60786E6F-BBEA-42A9-B1B4-A40D2305D298}" dt="2021-10-11T14:41:53.231" v="192"/>
        <pc:sldMkLst>
          <pc:docMk/>
          <pc:sldMk cId="3873531267" sldId="513"/>
        </pc:sldMkLst>
      </pc:sldChg>
      <pc:sldChg chg="modSp del mod">
        <pc:chgData name="Khattab, Sherif" userId="c83b1e15-36f3-4f46-aceb-05aac24c545e" providerId="ADAL" clId="{60786E6F-BBEA-42A9-B1B4-A40D2305D298}" dt="2021-10-12T16:25:14.101" v="208" actId="2696"/>
        <pc:sldMkLst>
          <pc:docMk/>
          <pc:sldMk cId="1241308872" sldId="1860"/>
        </pc:sldMkLst>
        <pc:spChg chg="mod">
          <ac:chgData name="Khattab, Sherif" userId="c83b1e15-36f3-4f46-aceb-05aac24c545e" providerId="ADAL" clId="{60786E6F-BBEA-42A9-B1B4-A40D2305D298}" dt="2021-10-11T14:44:51.004" v="205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22877061" sldId="186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0786E6F-BBEA-42A9-B1B4-A40D2305D298}" dt="2021-10-11T14:35:38.533" v="2" actId="47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60786E6F-BBEA-42A9-B1B4-A40D2305D298}" dt="2021-10-11T14:35:37.280" v="1" actId="47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4145067663" sldId="1880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479718214" sldId="1881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474068777" sldId="1881"/>
        </pc:sldMkLst>
      </pc:sldChg>
      <pc:sldChg chg="add">
        <pc:chgData name="Khattab, Sherif" userId="c83b1e15-36f3-4f46-aceb-05aac24c545e" providerId="ADAL" clId="{60786E6F-BBEA-42A9-B1B4-A40D2305D298}" dt="2021-10-11T14:44:57.202" v="20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60786E6F-BBEA-42A9-B1B4-A40D2305D298}" dt="2021-10-11T14:44:46.755" v="196" actId="2696"/>
        <pc:sldMkLst>
          <pc:docMk/>
          <pc:sldMk cId="69341335" sldId="1883"/>
        </pc:sldMkLst>
      </pc:sldChg>
      <pc:sldChg chg="modSp add mod">
        <pc:chgData name="Khattab, Sherif" userId="c83b1e15-36f3-4f46-aceb-05aac24c545e" providerId="ADAL" clId="{60786E6F-BBEA-42A9-B1B4-A40D2305D298}" dt="2021-10-11T14:45:00.974" v="207" actId="1076"/>
        <pc:sldMkLst>
          <pc:docMk/>
          <pc:sldMk cId="1283355018" sldId="1883"/>
        </pc:sldMkLst>
        <pc:picChg chg="mod">
          <ac:chgData name="Khattab, Sherif" userId="c83b1e15-36f3-4f46-aceb-05aac24c545e" providerId="ADAL" clId="{60786E6F-BBEA-42A9-B1B4-A40D2305D298}" dt="2021-10-11T14:45:00.974" v="207" actId="1076"/>
          <ac:picMkLst>
            <pc:docMk/>
            <pc:sldMk cId="1283355018" sldId="1883"/>
            <ac:picMk id="7" creationId="{25B9FB61-B0CE-47D5-AB77-C6CC010B07B5}"/>
          </ac:picMkLst>
        </pc:picChg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058994478" sldId="1884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2423317915" sldId="1885"/>
        </pc:sldMkLst>
      </pc:sldChg>
      <pc:sldChg chg="add del ord">
        <pc:chgData name="Khattab, Sherif" userId="c83b1e15-36f3-4f46-aceb-05aac24c545e" providerId="ADAL" clId="{60786E6F-BBEA-42A9-B1B4-A40D2305D298}" dt="2021-10-11T14:42:47.297" v="194"/>
        <pc:sldMkLst>
          <pc:docMk/>
          <pc:sldMk cId="3017774606" sldId="1886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3466629285" sldId="1887"/>
        </pc:sldMkLst>
      </pc:sldChg>
      <pc:sldChg chg="add del">
        <pc:chgData name="Khattab, Sherif" userId="c83b1e15-36f3-4f46-aceb-05aac24c545e" providerId="ADAL" clId="{60786E6F-BBEA-42A9-B1B4-A40D2305D298}" dt="2021-10-11T14:43:08.807" v="195" actId="47"/>
        <pc:sldMkLst>
          <pc:docMk/>
          <pc:sldMk cId="1279786646" sldId="1888"/>
        </pc:sldMkLst>
      </pc:sldChg>
      <pc:sldChg chg="add del">
        <pc:chgData name="Khattab, Sherif" userId="c83b1e15-36f3-4f46-aceb-05aac24c545e" providerId="ADAL" clId="{60786E6F-BBEA-42A9-B1B4-A40D2305D298}" dt="2021-10-11T14:35:47.117" v="7"/>
        <pc:sldMkLst>
          <pc:docMk/>
          <pc:sldMk cId="2051090433" sldId="1888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13845765" sldId="1889"/>
        </pc:sldMkLst>
      </pc:sldChg>
      <pc:sldChg chg="add del">
        <pc:chgData name="Khattab, Sherif" userId="c83b1e15-36f3-4f46-aceb-05aac24c545e" providerId="ADAL" clId="{60786E6F-BBEA-42A9-B1B4-A40D2305D298}" dt="2021-10-11T14:35:47.235" v="8"/>
        <pc:sldMkLst>
          <pc:docMk/>
          <pc:sldMk cId="4170313025" sldId="1890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1873564767" sldId="1891"/>
        </pc:sldMkLst>
      </pc:sldChg>
      <pc:sldChg chg="add del">
        <pc:chgData name="Khattab, Sherif" userId="c83b1e15-36f3-4f46-aceb-05aac24c545e" providerId="ADAL" clId="{60786E6F-BBEA-42A9-B1B4-A40D2305D298}" dt="2021-10-12T16:25:14.101" v="208" actId="2696"/>
        <pc:sldMkLst>
          <pc:docMk/>
          <pc:sldMk cId="3414119179" sldId="1892"/>
        </pc:sldMkLst>
      </pc:sldChg>
      <pc:sldChg chg="modSp new mod">
        <pc:chgData name="Khattab, Sherif" userId="c83b1e15-36f3-4f46-aceb-05aac24c545e" providerId="ADAL" clId="{60786E6F-BBEA-42A9-B1B4-A40D2305D298}" dt="2021-10-11T14:40:57.228" v="163" actId="20577"/>
        <pc:sldMkLst>
          <pc:docMk/>
          <pc:sldMk cId="3077682493" sldId="1893"/>
        </pc:sldMkLst>
        <pc:spChg chg="mod">
          <ac:chgData name="Khattab, Sherif" userId="c83b1e15-36f3-4f46-aceb-05aac24c545e" providerId="ADAL" clId="{60786E6F-BBEA-42A9-B1B4-A40D2305D298}" dt="2021-10-11T14:40:37.699" v="130" actId="5793"/>
          <ac:spMkLst>
            <pc:docMk/>
            <pc:sldMk cId="3077682493" sldId="1893"/>
            <ac:spMk id="2" creationId="{8EEFB32B-58C5-48F6-BFAD-C19AE723178A}"/>
          </ac:spMkLst>
        </pc:spChg>
        <pc:spChg chg="mod">
          <ac:chgData name="Khattab, Sherif" userId="c83b1e15-36f3-4f46-aceb-05aac24c545e" providerId="ADAL" clId="{60786E6F-BBEA-42A9-B1B4-A40D2305D298}" dt="2021-10-11T14:40:57.228" v="163" actId="20577"/>
          <ac:spMkLst>
            <pc:docMk/>
            <pc:sldMk cId="3077682493" sldId="1893"/>
            <ac:spMk id="3" creationId="{63F012A6-9828-403B-A1EF-80C215A082DF}"/>
          </ac:spMkLst>
        </pc:spChg>
      </pc:sldChg>
      <pc:sldChg chg="modSp new mod">
        <pc:chgData name="Khattab, Sherif" userId="c83b1e15-36f3-4f46-aceb-05aac24c545e" providerId="ADAL" clId="{60786E6F-BBEA-42A9-B1B4-A40D2305D298}" dt="2021-10-11T14:41:25.128" v="190" actId="20577"/>
        <pc:sldMkLst>
          <pc:docMk/>
          <pc:sldMk cId="3356279672" sldId="1894"/>
        </pc:sldMkLst>
        <pc:spChg chg="mod">
          <ac:chgData name="Khattab, Sherif" userId="c83b1e15-36f3-4f46-aceb-05aac24c545e" providerId="ADAL" clId="{60786E6F-BBEA-42A9-B1B4-A40D2305D298}" dt="2021-10-11T14:41:25.128" v="190" actId="20577"/>
          <ac:spMkLst>
            <pc:docMk/>
            <pc:sldMk cId="3356279672" sldId="1894"/>
            <ac:spMk id="2" creationId="{61DD8003-A23A-4C2D-BB1A-09A589A7750C}"/>
          </ac:spMkLst>
        </pc:spChg>
      </pc:sldChg>
      <pc:sldMasterChg chg="del delSldLayout">
        <pc:chgData name="Khattab, Sherif" userId="c83b1e15-36f3-4f46-aceb-05aac24c545e" providerId="ADAL" clId="{60786E6F-BBEA-42A9-B1B4-A40D2305D298}" dt="2021-10-12T16:25:14.101" v="208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60786E6F-BBEA-42A9-B1B4-A40D2305D298}" dt="2021-10-12T16:25:14.101" v="208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60786E6F-BBEA-42A9-B1B4-A40D2305D298}" dt="2021-10-11T14:41:39.591" v="191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60786E6F-BBEA-42A9-B1B4-A40D2305D298}" dt="2021-10-11T14:41:39.591" v="191" actId="2696"/>
          <pc:sldLayoutMkLst>
            <pc:docMk/>
            <pc:sldMasterMk cId="1391243068" sldId="2147483714"/>
            <pc:sldLayoutMk cId="205441843" sldId="2147483721"/>
          </pc:sldLayoutMkLst>
        </pc:sldLayoutChg>
      </pc:sldMasterChg>
    </pc:docChg>
  </pc:docChgLst>
  <pc:docChgLst>
    <pc:chgData name="Khattab, Sherif" userId="c83b1e15-36f3-4f46-aceb-05aac24c545e" providerId="ADAL" clId="{645B6859-9E53-8F4F-9ABE-40DB0D662D30}"/>
    <pc:docChg chg="addSld delSld modSld">
      <pc:chgData name="Khattab, Sherif" userId="c83b1e15-36f3-4f46-aceb-05aac24c545e" providerId="ADAL" clId="{645B6859-9E53-8F4F-9ABE-40DB0D662D30}" dt="2022-02-23T16:54:07.999" v="12" actId="2696"/>
      <pc:docMkLst>
        <pc:docMk/>
      </pc:docMkLst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968777322" sldId="270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543874095" sldId="277"/>
        </pc:sldMkLst>
      </pc:sldChg>
      <pc:sldChg chg="add del">
        <pc:chgData name="Khattab, Sherif" userId="c83b1e15-36f3-4f46-aceb-05aac24c545e" providerId="ADAL" clId="{645B6859-9E53-8F4F-9ABE-40DB0D662D30}" dt="2022-02-23T16:53:35.916" v="11" actId="2696"/>
        <pc:sldMkLst>
          <pc:docMk/>
          <pc:sldMk cId="1543100911" sldId="278"/>
        </pc:sldMkLst>
      </pc:sldChg>
      <pc:sldChg chg="add del">
        <pc:chgData name="Khattab, Sherif" userId="c83b1e15-36f3-4f46-aceb-05aac24c545e" providerId="ADAL" clId="{645B6859-9E53-8F4F-9ABE-40DB0D662D30}" dt="2022-02-23T16:53:35.916" v="11" actId="2696"/>
        <pc:sldMkLst>
          <pc:docMk/>
          <pc:sldMk cId="1821614231" sldId="279"/>
        </pc:sldMkLst>
      </pc:sldChg>
      <pc:sldChg chg="del">
        <pc:chgData name="Khattab, Sherif" userId="c83b1e15-36f3-4f46-aceb-05aac24c545e" providerId="ADAL" clId="{645B6859-9E53-8F4F-9ABE-40DB0D662D30}" dt="2022-02-23T16:53:12.665" v="7" actId="2696"/>
        <pc:sldMkLst>
          <pc:docMk/>
          <pc:sldMk cId="422877061" sldId="1868"/>
        </pc:sldMkLst>
      </pc:sldChg>
      <pc:sldChg chg="add del">
        <pc:chgData name="Khattab, Sherif" userId="c83b1e15-36f3-4f46-aceb-05aac24c545e" providerId="ADAL" clId="{645B6859-9E53-8F4F-9ABE-40DB0D662D30}" dt="2022-02-23T16:53:23.068" v="9"/>
        <pc:sldMkLst>
          <pc:docMk/>
          <pc:sldMk cId="1021343184" sldId="1868"/>
        </pc:sldMkLst>
      </pc:sldChg>
      <pc:sldChg chg="add del">
        <pc:chgData name="Khattab, Sherif" userId="c83b1e15-36f3-4f46-aceb-05aac24c545e" providerId="ADAL" clId="{645B6859-9E53-8F4F-9ABE-40DB0D662D30}" dt="2022-02-23T16:54:07.999" v="12" actId="2696"/>
        <pc:sldMkLst>
          <pc:docMk/>
          <pc:sldMk cId="3260083154" sldId="1868"/>
        </pc:sldMkLst>
      </pc:sldChg>
      <pc:sldChg chg="del">
        <pc:chgData name="Khattab, Sherif" userId="c83b1e15-36f3-4f46-aceb-05aac24c545e" providerId="ADAL" clId="{645B6859-9E53-8F4F-9ABE-40DB0D662D30}" dt="2022-02-23T16:53:35.916" v="11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45B6859-9E53-8F4F-9ABE-40DB0D662D30}" dt="2022-02-23T16:52:38.140" v="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45B6859-9E53-8F4F-9ABE-40DB0D662D30}" dt="2022-02-23T16:53:35.916" v="11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45B6859-9E53-8F4F-9ABE-40DB0D662D30}" dt="2022-02-23T16:53:35.916" v="11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45B6859-9E53-8F4F-9ABE-40DB0D662D30}" dt="2022-02-23T16:53:35.916" v="11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45B6859-9E53-8F4F-9ABE-40DB0D662D30}" dt="2022-02-23T16:53:35.916" v="11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45B6859-9E53-8F4F-9ABE-40DB0D662D30}" dt="2022-02-23T16:53:35.916" v="11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45B6859-9E53-8F4F-9ABE-40DB0D662D30}" dt="2022-02-23T16:53:35.916" v="11" actId="2696"/>
        <pc:sldMkLst>
          <pc:docMk/>
          <pc:sldMk cId="988493758" sldId="1877"/>
        </pc:sldMkLst>
      </pc:sldChg>
      <pc:sldChg chg="del">
        <pc:chgData name="Khattab, Sherif" userId="c83b1e15-36f3-4f46-aceb-05aac24c545e" providerId="ADAL" clId="{645B6859-9E53-8F4F-9ABE-40DB0D662D30}" dt="2022-02-16T17:30:31.703" v="1" actId="2696"/>
        <pc:sldMkLst>
          <pc:docMk/>
          <pc:sldMk cId="479718214" sldId="1881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721862585" sldId="1882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283355018" sldId="1883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058994478" sldId="1884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2423317915" sldId="1885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017774606" sldId="1886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3466629285" sldId="1887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13845765" sldId="1889"/>
        </pc:sldMkLst>
      </pc:sldChg>
      <pc:sldChg chg="del">
        <pc:chgData name="Khattab, Sherif" userId="c83b1e15-36f3-4f46-aceb-05aac24c545e" providerId="ADAL" clId="{645B6859-9E53-8F4F-9ABE-40DB0D662D30}" dt="2022-02-14T16:10:34.438" v="0" actId="2696"/>
        <pc:sldMkLst>
          <pc:docMk/>
          <pc:sldMk cId="4170313025" sldId="1890"/>
        </pc:sldMkLst>
      </pc:sldChg>
      <pc:sldChg chg="add del">
        <pc:chgData name="Khattab, Sherif" userId="c83b1e15-36f3-4f46-aceb-05aac24c545e" providerId="ADAL" clId="{645B6859-9E53-8F4F-9ABE-40DB0D662D30}" dt="2022-02-23T16:53:35.916" v="11" actId="2696"/>
        <pc:sldMkLst>
          <pc:docMk/>
          <pc:sldMk cId="4190577998" sldId="1965"/>
        </pc:sldMkLst>
      </pc:sldChg>
      <pc:sldChg chg="del">
        <pc:chgData name="Khattab, Sherif" userId="c83b1e15-36f3-4f46-aceb-05aac24c545e" providerId="ADAL" clId="{645B6859-9E53-8F4F-9ABE-40DB0D662D30}" dt="2022-02-23T16:52:52.375" v="6" actId="2696"/>
        <pc:sldMkLst>
          <pc:docMk/>
          <pc:sldMk cId="360556122" sldId="1967"/>
        </pc:sldMkLst>
      </pc:sldChg>
      <pc:sldChg chg="del">
        <pc:chgData name="Khattab, Sherif" userId="c83b1e15-36f3-4f46-aceb-05aac24c545e" providerId="ADAL" clId="{645B6859-9E53-8F4F-9ABE-40DB0D662D30}" dt="2022-02-23T16:53:35.916" v="11" actId="2696"/>
        <pc:sldMkLst>
          <pc:docMk/>
          <pc:sldMk cId="2556072322" sldId="1968"/>
        </pc:sldMkLst>
      </pc:sldChg>
      <pc:sldChg chg="del">
        <pc:chgData name="Khattab, Sherif" userId="c83b1e15-36f3-4f46-aceb-05aac24c545e" providerId="ADAL" clId="{645B6859-9E53-8F4F-9ABE-40DB0D662D30}" dt="2022-02-23T16:53:35.916" v="11" actId="2696"/>
        <pc:sldMkLst>
          <pc:docMk/>
          <pc:sldMk cId="1860721866" sldId="1969"/>
        </pc:sldMkLst>
      </pc:sldChg>
      <pc:sldMasterChg chg="delSldLayout">
        <pc:chgData name="Khattab, Sherif" userId="c83b1e15-36f3-4f46-aceb-05aac24c545e" providerId="ADAL" clId="{645B6859-9E53-8F4F-9ABE-40DB0D662D30}" dt="2022-02-16T17:30:31.703" v="1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645B6859-9E53-8F4F-9ABE-40DB0D662D30}" dt="2022-02-14T16:10:34.438" v="0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645B6859-9E53-8F4F-9ABE-40DB0D662D30}" dt="2022-02-16T17:30:31.703" v="1" actId="2696"/>
          <pc:sldLayoutMkLst>
            <pc:docMk/>
            <pc:sldMasterMk cId="1391243068" sldId="2147483714"/>
            <pc:sldLayoutMk cId="136880241" sldId="2147483722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AB0F826D-A687-1644-B7E9-CFBA43290F11}"/>
    <pc:docChg chg="custSel modSld">
      <pc:chgData name="Khattab, Sherif" userId="c83b1e15-36f3-4f46-aceb-05aac24c545e" providerId="ADAL" clId="{AB0F826D-A687-1644-B7E9-CFBA43290F11}" dt="2021-09-01T05:40:20.618" v="1" actId="478"/>
      <pc:docMkLst>
        <pc:docMk/>
      </pc:docMkLst>
      <pc:sldChg chg="delSp modSp mod">
        <pc:chgData name="Khattab, Sherif" userId="c83b1e15-36f3-4f46-aceb-05aac24c545e" providerId="ADAL" clId="{AB0F826D-A687-1644-B7E9-CFBA43290F11}" dt="2021-09-01T05:40:20.618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AB0F826D-A687-1644-B7E9-CFBA43290F11}" dt="2021-09-01T05:40:18.04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AB0F826D-A687-1644-B7E9-CFBA43290F11}" dt="2021-09-01T05:40:20.618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311a662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311a662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tree for abracadabra, use it to construct compressed string,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493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b311a66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b311a66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Probably best to create a lookup table for encoding…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Traverse the tree and construct the table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you can simply lookup and output the appropriate code for each character in the input string!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Here, we’ll use the trie we constructed earlier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Descend the trie according to the bits of the compressed file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you hit a leaf, output the appropriate character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Return to the root and repeat…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80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311a66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311a66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2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492b8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492b8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through to verify that this code works is left as an exercise to the students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62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311a66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311a66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8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07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822112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3981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424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3635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219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388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01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4308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35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9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3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45808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26075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1887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37548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64685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954615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2830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791025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541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76556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600930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508146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272327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568044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543284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41309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448633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471031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921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6074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332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2170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CS/COE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21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681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4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concerns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en" dirty="0"/>
              <a:t>To encode/decode, we'll need to read in characters and output codes/read in codes and output characters</a:t>
            </a:r>
            <a:endParaRPr dirty="0"/>
          </a:p>
          <a:p>
            <a:pPr lvl="1">
              <a:lnSpc>
                <a:spcPct val="110000"/>
              </a:lnSpc>
            </a:pPr>
            <a:r>
              <a:rPr lang="en" dirty="0"/>
              <a:t>…</a:t>
            </a:r>
            <a:endParaRPr dirty="0"/>
          </a:p>
          <a:p>
            <a:pPr lvl="1">
              <a:lnSpc>
                <a:spcPct val="110000"/>
              </a:lnSpc>
            </a:pPr>
            <a:r>
              <a:rPr lang="en" dirty="0"/>
              <a:t>Sounds like we'll need a symbol table!</a:t>
            </a:r>
            <a:endParaRPr dirty="0"/>
          </a:p>
          <a:p>
            <a:pPr lvl="2">
              <a:lnSpc>
                <a:spcPct val="110000"/>
              </a:lnSpc>
            </a:pPr>
            <a:r>
              <a:rPr lang="en" dirty="0"/>
              <a:t>What implementation would be best?</a:t>
            </a:r>
            <a:endParaRPr dirty="0"/>
          </a:p>
          <a:p>
            <a:pPr lvl="3">
              <a:lnSpc>
                <a:spcPct val="110000"/>
              </a:lnSpc>
            </a:pPr>
            <a:r>
              <a:rPr lang="en" dirty="0"/>
              <a:t>Same for encoding and decoding?</a:t>
            </a:r>
            <a:endParaRPr dirty="0"/>
          </a:p>
          <a:p>
            <a:pPr lvl="1">
              <a:lnSpc>
                <a:spcPct val="110000"/>
              </a:lnSpc>
            </a:pPr>
            <a:r>
              <a:rPr lang="en" dirty="0"/>
              <a:t>Note that this means we need access to the trie to expand a compressed file!</a:t>
            </a:r>
            <a:endParaRPr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tries as bitstrings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A11EB5-5E3A-46C2-BCB0-DE7BCC4D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193" name="Google Shape;193;p22" descr="trie_wr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0" y="1308721"/>
            <a:ext cx="9068752" cy="533840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4890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writeTrie(Node x){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(x.isLeaf()) {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BinaryStdOut.write(true);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BinaryStdOut.write(x.ch);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.write(false);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writeTrie(x.left);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writeTrie(x.right);</a:t>
            </a:r>
            <a:b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4294967295"/>
          </p:nvPr>
        </p:nvSpPr>
        <p:spPr>
          <a:xfrm>
            <a:off x="0" y="5065713"/>
            <a:ext cx="9067800" cy="225742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Node readTrie()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(BinaryStdIn.readBoolean())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Node(BinaryStdIn.readChar(), 0, null, null);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Node('\0', 0, readTrie(), readTrie());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43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504349" y="1185520"/>
            <a:ext cx="9068753" cy="283778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writeBit(boolean bit)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add bit to buffer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buffer &lt;&lt;=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(bit) buffer |=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if buffer is full (8 bits), write out as a single byte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N++;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(N == 8) clearBuffer();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04349" y="4231827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????????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4880180" y="4674350"/>
            <a:ext cx="132170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buffer: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5386396" y="5835878"/>
            <a:ext cx="841022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N: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504349" y="4573189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504349" y="4923945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504349" y="5276520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504349" y="666075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504349" y="595742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504349" y="5616063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504349" y="6308182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???????1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??????10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?????101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????1010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???10100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??101000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?1010000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10100001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00000000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06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3306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3DAB4-6DC2-6045-8E55-626698F6C2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962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5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5 due on 2/21</a:t>
            </a:r>
          </a:p>
          <a:p>
            <a:pPr lvl="1"/>
            <a:r>
              <a:rPr lang="en-US" dirty="0"/>
              <a:t>Lab 5 due on 2/25</a:t>
            </a:r>
          </a:p>
          <a:p>
            <a:pPr lvl="1"/>
            <a:r>
              <a:rPr lang="en-US" dirty="0"/>
              <a:t>Homework 6 due on 2/28</a:t>
            </a:r>
          </a:p>
          <a:p>
            <a:pPr lvl="1"/>
            <a:r>
              <a:rPr lang="en-US" dirty="0"/>
              <a:t>Assignment 1 due on 3/14</a:t>
            </a:r>
          </a:p>
          <a:p>
            <a:r>
              <a:rPr lang="en-US" dirty="0"/>
              <a:t>Midterm exam on Wednesday 3/2</a:t>
            </a:r>
          </a:p>
          <a:p>
            <a:pPr lvl="1"/>
            <a:r>
              <a:rPr lang="en-US" dirty="0"/>
              <a:t>In-person, paper, closed book exam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B32B-58C5-48F6-BFAD-C19AE723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12A6-9828-403B-A1EF-80C215A0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DLB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Lossless Compression</a:t>
            </a:r>
          </a:p>
          <a:p>
            <a:pPr lvl="1"/>
            <a:r>
              <a:rPr lang="en-US" dirty="0"/>
              <a:t>Huffman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94759-FFE5-4EC9-812A-771015FBF3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CEC2A-02A2-4460-9446-A12D4922F4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76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003-A23A-4C2D-BB1A-09A589A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CourseMIRROR Reflections (most 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3659-F475-49A3-9F6A-C8F86639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most interesting thing was the examples and exercises. They help a lot</a:t>
            </a:r>
          </a:p>
          <a:p>
            <a:r>
              <a:rPr lang="en-US" dirty="0"/>
              <a:t>I found the use of Linked lists in DLBs as a nice way to save space compared to Multi Branch RSTs</a:t>
            </a:r>
          </a:p>
          <a:p>
            <a:r>
              <a:rPr lang="en-US" dirty="0"/>
              <a:t>DLB tries were interesting and I liked their relation to linked lists</a:t>
            </a:r>
          </a:p>
          <a:p>
            <a:r>
              <a:rPr lang="en-US" dirty="0" err="1"/>
              <a:t>Nodelets</a:t>
            </a:r>
            <a:r>
              <a:rPr lang="en-US" dirty="0"/>
              <a:t> are interesting! Looking forward to learning more about compression</a:t>
            </a:r>
          </a:p>
          <a:p>
            <a:r>
              <a:rPr lang="en-US" dirty="0"/>
              <a:t>the run time and space comparisons of all of the trees we’ve learned about</a:t>
            </a:r>
          </a:p>
          <a:p>
            <a:r>
              <a:rPr lang="en-US" dirty="0"/>
              <a:t>how </a:t>
            </a:r>
            <a:r>
              <a:rPr lang="en-US" dirty="0" err="1"/>
              <a:t>dlb</a:t>
            </a:r>
            <a:r>
              <a:rPr lang="en-US" dirty="0"/>
              <a:t> trees can store so much information</a:t>
            </a:r>
          </a:p>
          <a:p>
            <a:r>
              <a:rPr lang="en-US" dirty="0"/>
              <a:t>The different ways we can store the data in nodes along trees or tries</a:t>
            </a:r>
          </a:p>
          <a:p>
            <a:r>
              <a:rPr lang="en-US" dirty="0"/>
              <a:t>RSTs with linked lists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different kinds of tries was most interesting.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BEDD-E3B0-48DD-8447-6E1DB15A1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78F6-1C63-4C9D-8AA9-648C8FDBB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62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003-A23A-4C2D-BB1A-09A589A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CourseMIRROR Reflections (most 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3659-F475-49A3-9F6A-C8F86639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lecture went very fast today. </a:t>
            </a:r>
          </a:p>
          <a:p>
            <a:r>
              <a:rPr lang="en-US" dirty="0"/>
              <a:t>How are </a:t>
            </a:r>
            <a:r>
              <a:rPr lang="en-US" dirty="0" err="1"/>
              <a:t>nodelets</a:t>
            </a:r>
            <a:r>
              <a:rPr lang="en-US" dirty="0"/>
              <a:t> converted into DLB nodes?</a:t>
            </a:r>
          </a:p>
          <a:p>
            <a:r>
              <a:rPr lang="en-US" dirty="0"/>
              <a:t>Could you go over how Huffman Codes work? The expansion at the end felt rushed</a:t>
            </a:r>
          </a:p>
          <a:p>
            <a:r>
              <a:rPr lang="en-US" dirty="0"/>
              <a:t>why we use a </a:t>
            </a:r>
            <a:r>
              <a:rPr lang="en-US" dirty="0" err="1"/>
              <a:t>trie</a:t>
            </a:r>
            <a:r>
              <a:rPr lang="en-US" dirty="0"/>
              <a:t> over the other trees. Or when we should use one.</a:t>
            </a:r>
          </a:p>
          <a:p>
            <a:r>
              <a:rPr lang="en-US" dirty="0"/>
              <a:t>Compression was went over quickly so </a:t>
            </a:r>
            <a:r>
              <a:rPr lang="en-US" dirty="0" err="1"/>
              <a:t>Im</a:t>
            </a:r>
            <a:r>
              <a:rPr lang="en-US" dirty="0"/>
              <a:t> not sure I grasped the basics yet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implementation of the multi-way RST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Id like to have a general overview of the different trees/tries and a code walkthrough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BEDD-E3B0-48DD-8447-6E1DB15A1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78F6-1C63-4C9D-8AA9-648C8FDBB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48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of the Day: 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" dirty="0"/>
              <a:t>Input: A seque</a:t>
            </a:r>
            <a:r>
              <a:rPr lang="en-US" dirty="0"/>
              <a:t>n</a:t>
            </a:r>
            <a:r>
              <a:rPr lang="en" dirty="0"/>
              <a:t>ce of characters </a:t>
            </a:r>
          </a:p>
          <a:p>
            <a:pPr lvl="1">
              <a:lnSpc>
                <a:spcPct val="150000"/>
              </a:lnSpc>
            </a:pPr>
            <a:r>
              <a:rPr lang="en" i="1" dirty="0"/>
              <a:t>n </a:t>
            </a:r>
            <a:r>
              <a:rPr lang="en" dirty="0"/>
              <a:t>characters</a:t>
            </a:r>
            <a:endParaRPr lang="en" i="1" dirty="0"/>
          </a:p>
          <a:p>
            <a:pPr lvl="1">
              <a:lnSpc>
                <a:spcPct val="150000"/>
              </a:lnSpc>
            </a:pPr>
            <a:r>
              <a:rPr lang="en" dirty="0"/>
              <a:t>each encoded as an 8-bit Extended ASCII</a:t>
            </a:r>
          </a:p>
          <a:p>
            <a:pPr>
              <a:lnSpc>
                <a:spcPct val="150000"/>
              </a:lnSpc>
            </a:pPr>
            <a:r>
              <a:rPr lang="en" dirty="0"/>
              <a:t>Output: A bit string </a:t>
            </a:r>
          </a:p>
          <a:p>
            <a:pPr lvl="1">
              <a:lnSpc>
                <a:spcPct val="150000"/>
              </a:lnSpc>
            </a:pPr>
            <a:r>
              <a:rPr lang="en" dirty="0"/>
              <a:t>of length less than 8*n </a:t>
            </a:r>
          </a:p>
          <a:p>
            <a:pPr lvl="1">
              <a:lnSpc>
                <a:spcPct val="150000"/>
              </a:lnSpc>
            </a:pPr>
            <a:r>
              <a:rPr lang="en" dirty="0"/>
              <a:t>the original sequence can be fully restored from the bitstring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DDC8-5CD6-4E1C-94B8-C81D469C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Subproblem: Prefix-free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1289-EB53-4B17-B54F-E2BC97D7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Input: A seque</a:t>
            </a:r>
            <a:r>
              <a:rPr lang="en-US" dirty="0"/>
              <a:t>n</a:t>
            </a:r>
            <a:r>
              <a:rPr lang="en" dirty="0"/>
              <a:t>ce of </a:t>
            </a:r>
            <a:r>
              <a:rPr lang="en" i="1" dirty="0"/>
              <a:t>n </a:t>
            </a:r>
            <a:r>
              <a:rPr lang="en" dirty="0"/>
              <a:t>characters </a:t>
            </a:r>
          </a:p>
          <a:p>
            <a:pPr>
              <a:lnSpc>
                <a:spcPct val="150000"/>
              </a:lnSpc>
            </a:pPr>
            <a:r>
              <a:rPr lang="en" dirty="0"/>
              <a:t>Output: A codeword </a:t>
            </a:r>
            <a:r>
              <a:rPr lang="en" i="1" dirty="0"/>
              <a:t>h</a:t>
            </a:r>
            <a:r>
              <a:rPr lang="en" i="1" baseline="-25000" dirty="0"/>
              <a:t>i</a:t>
            </a:r>
            <a:r>
              <a:rPr lang="en" dirty="0"/>
              <a:t> for each character </a:t>
            </a:r>
            <a:r>
              <a:rPr lang="en-US" i="1" dirty="0" err="1"/>
              <a:t>i</a:t>
            </a:r>
            <a:r>
              <a:rPr lang="en" i="1" dirty="0"/>
              <a:t> </a:t>
            </a:r>
            <a:r>
              <a:rPr lang="en" dirty="0"/>
              <a:t>such that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</a:t>
            </a:r>
            <a:r>
              <a:rPr lang="en" dirty="0"/>
              <a:t>o codeword is a prefix of any other</a:t>
            </a:r>
          </a:p>
          <a:p>
            <a:pPr lvl="1">
              <a:lnSpc>
                <a:spcPct val="150000"/>
              </a:lnSpc>
            </a:pPr>
            <a:r>
              <a:rPr lang="en" dirty="0"/>
              <a:t>When each character in the input sequence is replaced with each codeword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 length of that compressed sequence is minimum</a:t>
            </a:r>
          </a:p>
          <a:p>
            <a:pPr lvl="2">
              <a:lnSpc>
                <a:spcPct val="150000"/>
              </a:lnSpc>
            </a:pPr>
            <a:r>
              <a:rPr lang="en" dirty="0"/>
              <a:t>the original sequence can be fully restored from the compressed bitstring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66972-674B-4AEE-B011-DB2F485F19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2BDE6-DC36-4C95-B1C9-44580A9E4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2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Generating Huffman codes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85000" lnSpcReduction="10000"/>
          </a:bodyPr>
          <a:lstStyle/>
          <a:p>
            <a:pPr>
              <a:lnSpc>
                <a:spcPct val="115000"/>
              </a:lnSpc>
            </a:pPr>
            <a:r>
              <a:rPr lang="en" dirty="0"/>
              <a:t>Assume we have K characters that are used in the file to be compressed and each has a weight (its frequency of use)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Create a forest, F, of K single-node trees, one for each character, with the single node storing that char’s weight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while |F| &gt;  1:</a:t>
            </a:r>
            <a:endParaRPr dirty="0"/>
          </a:p>
          <a:p>
            <a:pPr lvl="1">
              <a:lnSpc>
                <a:spcPct val="115000"/>
              </a:lnSpc>
            </a:pPr>
            <a:r>
              <a:rPr lang="en" dirty="0"/>
              <a:t>Select </a:t>
            </a:r>
            <a:r>
              <a:rPr lang="en" dirty="0">
                <a:solidFill>
                  <a:srgbClr val="002B5E"/>
                </a:solidFill>
              </a:rPr>
              <a:t>T1, T2 ∈ F that have the smallest weights in F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Create a new tree node N whose weight is the sum of T1 and T2’s weights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Add T1 and T2 as children (subtrees) of N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Remove T1 and T2 from F</a:t>
            </a:r>
            <a:endParaRPr dirty="0"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 dirty="0">
                <a:solidFill>
                  <a:srgbClr val="002B5E"/>
                </a:solidFill>
              </a:rPr>
              <a:t>Add the new tree rooted by N to F</a:t>
            </a:r>
            <a:endParaRPr dirty="0">
              <a:solidFill>
                <a:srgbClr val="002B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Build a tree for “ABRACADABRA!”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1007641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0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08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B55EAA-ED9B-4170-A01E-F1933B7C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Huffman Tree Construction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40A63-FF65-425E-85CF-FE21A688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DD4D-2A2C-4806-8F98-64BD229EAF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/>
            </a:pPr>
            <a:r>
              <a:rPr kumimoji="0" lang="en-US" sz="14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1501 – Algorithm Implementation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4F0C-B7CD-4512-9E9D-053B20605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1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4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73A7A-247D-4E72-9A51-F6028DF9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15" y="1351223"/>
            <a:ext cx="8414662" cy="56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1055</Words>
  <Application>Microsoft Macintosh PowerPoint</Application>
  <PresentationFormat>Custom</PresentationFormat>
  <Paragraphs>155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Roboto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1_Pitt_minimal</vt:lpstr>
      <vt:lpstr>1_Office Theme</vt:lpstr>
      <vt:lpstr>Algorithms and Data Structures 2 CS 1501</vt:lpstr>
      <vt:lpstr>Announcements</vt:lpstr>
      <vt:lpstr>Previous lecture …</vt:lpstr>
      <vt:lpstr>CourseMIRROR Reflections (most interesting)</vt:lpstr>
      <vt:lpstr>CourseMIRROR Reflections (most confusing)</vt:lpstr>
      <vt:lpstr>Problem of the Day: Lossless Compression</vt:lpstr>
      <vt:lpstr>Subproblem: Prefix-free Compression</vt:lpstr>
      <vt:lpstr>Generating Huffman codes</vt:lpstr>
      <vt:lpstr>Huffman Tree Construction Example</vt:lpstr>
      <vt:lpstr>Implementation concerns</vt:lpstr>
      <vt:lpstr>Representing tries as bitstrings</vt:lpstr>
      <vt:lpstr>Binary I/O</vt:lpstr>
      <vt:lpstr>Binary I/O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2022-02-23T16:54:09Z</dcterms:modified>
</cp:coreProperties>
</file>