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9"/>
  </p:notesMasterIdLst>
  <p:sldIdLst>
    <p:sldId id="405" r:id="rId3"/>
    <p:sldId id="496" r:id="rId4"/>
    <p:sldId id="1868" r:id="rId5"/>
    <p:sldId id="1869" r:id="rId6"/>
    <p:sldId id="498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55E0E4F2-DFCB-C34A-8D54-63ECE19D1952}"/>
    <pc:docChg chg="delSld delMainMaster">
      <pc:chgData name="Khattab, Sherif" userId="c83b1e15-36f3-4f46-aceb-05aac24c545e" providerId="ADAL" clId="{55E0E4F2-DFCB-C34A-8D54-63ECE19D1952}" dt="2022-02-23T17:34:55.665" v="0" actId="2696"/>
      <pc:docMkLst>
        <pc:docMk/>
      </pc:docMkLst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1118126329" sldId="280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403657541" sldId="282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407258789" sldId="283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1731190512" sldId="284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2549475221" sldId="285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1304881813" sldId="286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471186739" sldId="287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337383634" sldId="1862"/>
        </pc:sldMkLst>
      </pc:sldChg>
      <pc:sldChg chg="del">
        <pc:chgData name="Khattab, Sherif" userId="c83b1e15-36f3-4f46-aceb-05aac24c545e" providerId="ADAL" clId="{55E0E4F2-DFCB-C34A-8D54-63ECE19D1952}" dt="2022-02-23T17:34:55.665" v="0" actId="2696"/>
        <pc:sldMkLst>
          <pc:docMk/>
          <pc:sldMk cId="318160131" sldId="1863"/>
        </pc:sldMkLst>
      </pc:sldChg>
      <pc:sldMasterChg chg="del delSldLayout">
        <pc:chgData name="Khattab, Sherif" userId="c83b1e15-36f3-4f46-aceb-05aac24c545e" providerId="ADAL" clId="{55E0E4F2-DFCB-C34A-8D54-63ECE19D1952}" dt="2022-02-23T17:34:55.665" v="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5E0E4F2-DFCB-C34A-8D54-63ECE19D1952}" dt="2022-02-23T17:34:55.665" v="0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5E0E4F2-DFCB-C34A-8D54-63ECE19D1952}" dt="2022-02-23T17:34:55.665" v="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5E0E4F2-DFCB-C34A-8D54-63ECE19D1952}" dt="2022-02-23T17:34:55.665" v="0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5E0E4F2-DFCB-C34A-8D54-63ECE19D1952}" dt="2022-02-23T17:34:55.665" v="0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5E0E4F2-DFCB-C34A-8D54-63ECE19D1952}" dt="2022-02-23T17:34:55.665" v="0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5E0E4F2-DFCB-C34A-8D54-63ECE19D1952}" dt="2022-02-23T17:34:55.665" v="0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974359B-3C3F-423F-B5A1-84E1B29A6A49}"/>
    <pc:docChg chg="undo redo custSel addSld delSld modSld sldOrd delMainMaster">
      <pc:chgData name="Khattab, Sherif" userId="c83b1e15-36f3-4f46-aceb-05aac24c545e" providerId="ADAL" clId="{E974359B-3C3F-423F-B5A1-84E1B29A6A49}" dt="2021-10-27T14:19:52.297" v="180"/>
      <pc:docMkLst>
        <pc:docMk/>
      </pc:docMkLst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3989359202" sldId="281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2549475221" sldId="285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304881813" sldId="286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471186739" sldId="287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756732566" sldId="288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520448114" sldId="289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56178792" sldId="297"/>
        </pc:sldMkLst>
      </pc:sldChg>
      <pc:sldChg chg="del">
        <pc:chgData name="Khattab, Sherif" userId="c83b1e15-36f3-4f46-aceb-05aac24c545e" providerId="ADAL" clId="{E974359B-3C3F-423F-B5A1-84E1B29A6A49}" dt="2021-10-25T14:10:43.456" v="136" actId="47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E974359B-3C3F-423F-B5A1-84E1B29A6A49}" dt="2021-10-25T14:07:21.527" v="53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E974359B-3C3F-423F-B5A1-84E1B29A6A49}" dt="2021-10-25T14:07:21.527" v="53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974359B-3C3F-423F-B5A1-84E1B29A6A49}" dt="2021-10-27T14:17:43.080" v="178" actId="6549"/>
        <pc:sldMkLst>
          <pc:docMk/>
          <pc:sldMk cId="2374057061" sldId="498"/>
        </pc:sldMkLst>
        <pc:spChg chg="mod">
          <ac:chgData name="Khattab, Sherif" userId="c83b1e15-36f3-4f46-aceb-05aac24c545e" providerId="ADAL" clId="{E974359B-3C3F-423F-B5A1-84E1B29A6A49}" dt="2021-10-25T14:09:25.878" v="63" actId="5793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E974359B-3C3F-423F-B5A1-84E1B29A6A49}" dt="2021-10-27T14:17:43.080" v="178" actId="654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E974359B-3C3F-423F-B5A1-84E1B29A6A49}" dt="2021-10-25T14:10:12.435" v="132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E974359B-3C3F-423F-B5A1-84E1B29A6A49}" dt="2021-10-27T14:19:52.297" v="180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E974359B-3C3F-423F-B5A1-84E1B29A6A49}" dt="2021-10-25T14:10:39.948" v="135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E974359B-3C3F-423F-B5A1-84E1B29A6A49}" dt="2021-10-25T14:10:37.037" v="134" actId="47"/>
        <pc:sldMkLst>
          <pc:docMk/>
          <pc:sldMk cId="294195459" sldId="1861"/>
        </pc:sldMkLst>
      </pc:sldChg>
      <pc:sldChg chg="add">
        <pc:chgData name="Khattab, Sherif" userId="c83b1e15-36f3-4f46-aceb-05aac24c545e" providerId="ADAL" clId="{E974359B-3C3F-423F-B5A1-84E1B29A6A49}" dt="2021-10-25T14:12:00.513" v="150"/>
        <pc:sldMkLst>
          <pc:docMk/>
          <pc:sldMk cId="337383634" sldId="1862"/>
        </pc:sldMkLst>
      </pc:sldChg>
      <pc:sldChg chg="add del">
        <pc:chgData name="Khattab, Sherif" userId="c83b1e15-36f3-4f46-aceb-05aac24c545e" providerId="ADAL" clId="{E974359B-3C3F-423F-B5A1-84E1B29A6A49}" dt="2021-10-25T14:11:46.856" v="145"/>
        <pc:sldMkLst>
          <pc:docMk/>
          <pc:sldMk cId="457871118" sldId="1862"/>
        </pc:sldMkLst>
      </pc:sldChg>
      <pc:sldChg chg="add del">
        <pc:chgData name="Khattab, Sherif" userId="c83b1e15-36f3-4f46-aceb-05aac24c545e" providerId="ADAL" clId="{E974359B-3C3F-423F-B5A1-84E1B29A6A49}" dt="2021-10-25T14:12:00.462" v="149"/>
        <pc:sldMkLst>
          <pc:docMk/>
          <pc:sldMk cId="675574264" sldId="1862"/>
        </pc:sldMkLst>
      </pc:sldChg>
      <pc:sldChg chg="del">
        <pc:chgData name="Khattab, Sherif" userId="c83b1e15-36f3-4f46-aceb-05aac24c545e" providerId="ADAL" clId="{E974359B-3C3F-423F-B5A1-84E1B29A6A49}" dt="2021-10-25T14:10:34.149" v="133" actId="2696"/>
        <pc:sldMkLst>
          <pc:docMk/>
          <pc:sldMk cId="3291192904" sldId="1862"/>
        </pc:sldMkLst>
      </pc:sldChg>
      <pc:sldChg chg="add del">
        <pc:chgData name="Khattab, Sherif" userId="c83b1e15-36f3-4f46-aceb-05aac24c545e" providerId="ADAL" clId="{E974359B-3C3F-423F-B5A1-84E1B29A6A49}" dt="2021-10-25T14:12:00.462" v="149"/>
        <pc:sldMkLst>
          <pc:docMk/>
          <pc:sldMk cId="272981854" sldId="1863"/>
        </pc:sldMkLst>
      </pc:sldChg>
      <pc:sldChg chg="add ord">
        <pc:chgData name="Khattab, Sherif" userId="c83b1e15-36f3-4f46-aceb-05aac24c545e" providerId="ADAL" clId="{E974359B-3C3F-423F-B5A1-84E1B29A6A49}" dt="2021-10-25T14:12:08.696" v="152"/>
        <pc:sldMkLst>
          <pc:docMk/>
          <pc:sldMk cId="318160131" sldId="1863"/>
        </pc:sldMkLst>
      </pc:sldChg>
      <pc:sldChg chg="del">
        <pc:chgData name="Khattab, Sherif" userId="c83b1e15-36f3-4f46-aceb-05aac24c545e" providerId="ADAL" clId="{E974359B-3C3F-423F-B5A1-84E1B29A6A49}" dt="2021-10-25T14:10:34.149" v="133" actId="2696"/>
        <pc:sldMkLst>
          <pc:docMk/>
          <pc:sldMk cId="3384852747" sldId="1863"/>
        </pc:sldMkLst>
      </pc:sldChg>
      <pc:sldChg chg="modSp add del mod ord">
        <pc:chgData name="Khattab, Sherif" userId="c83b1e15-36f3-4f46-aceb-05aac24c545e" providerId="ADAL" clId="{E974359B-3C3F-423F-B5A1-84E1B29A6A49}" dt="2021-10-25T14:11:46.856" v="145"/>
        <pc:sldMkLst>
          <pc:docMk/>
          <pc:sldMk cId="4117642709" sldId="1863"/>
        </pc:sldMkLst>
        <pc:picChg chg="mod">
          <ac:chgData name="Khattab, Sherif" userId="c83b1e15-36f3-4f46-aceb-05aac24c545e" providerId="ADAL" clId="{E974359B-3C3F-423F-B5A1-84E1B29A6A49}" dt="2021-10-25T14:11:45.716" v="143" actId="1076"/>
          <ac:picMkLst>
            <pc:docMk/>
            <pc:sldMk cId="4117642709" sldId="1863"/>
            <ac:picMk id="7" creationId="{33D5FF91-2CBE-4BF6-8CE9-1FEED7706CD9}"/>
          </ac:picMkLst>
        </pc:picChg>
      </pc:sldChg>
      <pc:sldChg chg="del ord">
        <pc:chgData name="Khattab, Sherif" userId="c83b1e15-36f3-4f46-aceb-05aac24c545e" providerId="ADAL" clId="{E974359B-3C3F-423F-B5A1-84E1B29A6A49}" dt="2021-10-27T14:19:08.341" v="179" actId="2696"/>
        <pc:sldMkLst>
          <pc:docMk/>
          <pc:sldMk cId="1754878698" sldId="1864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253052793" sldId="1865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447838884" sldId="1866"/>
        </pc:sldMkLst>
      </pc:sldChg>
      <pc:sldChg chg="add del">
        <pc:chgData name="Khattab, Sherif" userId="c83b1e15-36f3-4f46-aceb-05aac24c545e" providerId="ADAL" clId="{E974359B-3C3F-423F-B5A1-84E1B29A6A49}" dt="2021-10-25T14:04:15.933" v="1"/>
        <pc:sldMkLst>
          <pc:docMk/>
          <pc:sldMk cId="2562188478" sldId="1867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993700571" sldId="1867"/>
        </pc:sldMkLst>
      </pc:sldChg>
      <pc:sldChg chg="modSp add mod ord">
        <pc:chgData name="Khattab, Sherif" userId="c83b1e15-36f3-4f46-aceb-05aac24c545e" providerId="ADAL" clId="{E974359B-3C3F-423F-B5A1-84E1B29A6A49}" dt="2021-10-25T14:10:04.237" v="131" actId="20577"/>
        <pc:sldMkLst>
          <pc:docMk/>
          <pc:sldMk cId="4112020457" sldId="1868"/>
        </pc:sldMkLst>
        <pc:spChg chg="mod">
          <ac:chgData name="Khattab, Sherif" userId="c83b1e15-36f3-4f46-aceb-05aac24c545e" providerId="ADAL" clId="{E974359B-3C3F-423F-B5A1-84E1B29A6A49}" dt="2021-10-25T14:09:35.067" v="80" actId="20577"/>
          <ac:spMkLst>
            <pc:docMk/>
            <pc:sldMk cId="4112020457" sldId="1868"/>
            <ac:spMk id="2" creationId="{741EEA9E-5858-4409-A959-87D88423DD63}"/>
          </ac:spMkLst>
        </pc:spChg>
        <pc:spChg chg="mod">
          <ac:chgData name="Khattab, Sherif" userId="c83b1e15-36f3-4f46-aceb-05aac24c545e" providerId="ADAL" clId="{E974359B-3C3F-423F-B5A1-84E1B29A6A49}" dt="2021-10-25T14:10:04.237" v="131" actId="20577"/>
          <ac:spMkLst>
            <pc:docMk/>
            <pc:sldMk cId="4112020457" sldId="186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E974359B-3C3F-423F-B5A1-84E1B29A6A49}" dt="2021-10-25T14:12:23.829" v="177" actId="20577"/>
        <pc:sldMkLst>
          <pc:docMk/>
          <pc:sldMk cId="269539781" sldId="1869"/>
        </pc:sldMkLst>
        <pc:spChg chg="mod">
          <ac:chgData name="Khattab, Sherif" userId="c83b1e15-36f3-4f46-aceb-05aac24c545e" providerId="ADAL" clId="{E974359B-3C3F-423F-B5A1-84E1B29A6A49}" dt="2021-10-25T14:12:23.829" v="177" actId="20577"/>
          <ac:spMkLst>
            <pc:docMk/>
            <pc:sldMk cId="269539781" sldId="1869"/>
            <ac:spMk id="2" creationId="{4BF6EA05-7359-42C4-90B7-0F3BC000ED27}"/>
          </ac:spMkLst>
        </pc:spChg>
      </pc:sldChg>
      <pc:sldMasterChg chg="del delSldLayout">
        <pc:chgData name="Khattab, Sherif" userId="c83b1e15-36f3-4f46-aceb-05aac24c545e" providerId="ADAL" clId="{E974359B-3C3F-423F-B5A1-84E1B29A6A49}" dt="2021-10-25T14:10:39.948" v="135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 delSldLayout">
        <pc:chgData name="Khattab, Sherif" userId="c83b1e15-36f3-4f46-aceb-05aac24c545e" providerId="ADAL" clId="{E974359B-3C3F-423F-B5A1-84E1B29A6A49}" dt="2021-10-27T14:19:08.341" v="179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Sherif Khattab" userId="c83b1e15-36f3-4f46-aceb-05aac24c545e" providerId="ADAL" clId="{A39C0F06-3ACD-4A80-959E-27B8DA2E0237}"/>
    <pc:docChg chg="custSel addSld delSld modSld">
      <pc:chgData name="Sherif Khattab" userId="c83b1e15-36f3-4f46-aceb-05aac24c545e" providerId="ADAL" clId="{A39C0F06-3ACD-4A80-959E-27B8DA2E0237}" dt="2021-03-11T04:36:20.461" v="139" actId="404"/>
      <pc:docMkLst>
        <pc:docMk/>
      </pc:docMkLst>
      <pc:sldChg chg="addSp modSp mod">
        <pc:chgData name="Sherif Khattab" userId="c83b1e15-36f3-4f46-aceb-05aac24c545e" providerId="ADAL" clId="{A39C0F06-3ACD-4A80-959E-27B8DA2E0237}" dt="2021-03-11T04:35:43.687" v="129" actId="27636"/>
        <pc:sldMkLst>
          <pc:docMk/>
          <pc:sldMk cId="3008447587" sldId="262"/>
        </pc:sldMkLst>
        <pc:spChg chg="mod">
          <ac:chgData name="Sherif Khattab" userId="c83b1e15-36f3-4f46-aceb-05aac24c545e" providerId="ADAL" clId="{A39C0F06-3ACD-4A80-959E-27B8DA2E0237}" dt="2021-03-11T04:35:43.687" v="129" actId="27636"/>
          <ac:spMkLst>
            <pc:docMk/>
            <pc:sldMk cId="3008447587" sldId="262"/>
            <ac:spMk id="124" creationId="{00000000-0000-0000-0000-000000000000}"/>
          </ac:spMkLst>
        </pc:spChg>
        <pc:picChg chg="add mod">
          <ac:chgData name="Sherif Khattab" userId="c83b1e15-36f3-4f46-aceb-05aac24c545e" providerId="ADAL" clId="{A39C0F06-3ACD-4A80-959E-27B8DA2E0237}" dt="2021-03-11T04:35:33.018" v="127" actId="14100"/>
          <ac:picMkLst>
            <pc:docMk/>
            <pc:sldMk cId="3008447587" sldId="262"/>
            <ac:picMk id="3" creationId="{4C86A1BC-3E24-4DD7-A9B8-09904E8E8D9B}"/>
          </ac:picMkLst>
        </pc:picChg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557790902" sldId="271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118543134" sldId="272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691998312" sldId="273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133318755" sldId="274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311520778" sldId="275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33655457" sldId="276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053995854" sldId="277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811935394" sldId="278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4282602578" sldId="279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064182818" sldId="280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176984094" sldId="281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660234191" sldId="282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287119407" sldId="283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894116939" sldId="284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005182169" sldId="285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565854543" sldId="287"/>
        </pc:sldMkLst>
      </pc:sldChg>
      <pc:sldChg chg="modSp mod">
        <pc:chgData name="Sherif Khattab" userId="c83b1e15-36f3-4f46-aceb-05aac24c545e" providerId="ADAL" clId="{A39C0F06-3ACD-4A80-959E-27B8DA2E0237}" dt="2021-03-11T04:36:20.461" v="139" actId="404"/>
        <pc:sldMkLst>
          <pc:docMk/>
          <pc:sldMk cId="2876534842" sldId="300"/>
        </pc:sldMkLst>
        <pc:spChg chg="mod">
          <ac:chgData name="Sherif Khattab" userId="c83b1e15-36f3-4f46-aceb-05aac24c545e" providerId="ADAL" clId="{A39C0F06-3ACD-4A80-959E-27B8DA2E0237}" dt="2021-03-11T04:36:20.461" v="139" actId="404"/>
          <ac:spMkLst>
            <pc:docMk/>
            <pc:sldMk cId="2876534842" sldId="300"/>
            <ac:spMk id="533" creationId="{00000000-0000-0000-0000-000000000000}"/>
          </ac:spMkLst>
        </pc:spChg>
      </pc:sldChg>
      <pc:sldChg chg="addSp modSp new mod">
        <pc:chgData name="Sherif Khattab" userId="c83b1e15-36f3-4f46-aceb-05aac24c545e" providerId="ADAL" clId="{A39C0F06-3ACD-4A80-959E-27B8DA2E0237}" dt="2021-03-11T04:32:50.250" v="15" actId="1076"/>
        <pc:sldMkLst>
          <pc:docMk/>
          <pc:sldMk cId="3291192904" sldId="1862"/>
        </pc:sldMkLst>
        <pc:spChg chg="mod">
          <ac:chgData name="Sherif Khattab" userId="c83b1e15-36f3-4f46-aceb-05aac24c545e" providerId="ADAL" clId="{A39C0F06-3ACD-4A80-959E-27B8DA2E0237}" dt="2021-03-11T04:32:34.225" v="12" actId="20577"/>
          <ac:spMkLst>
            <pc:docMk/>
            <pc:sldMk cId="3291192904" sldId="1862"/>
            <ac:spMk id="2" creationId="{8E4A633D-6561-420E-9CA4-D6D6CD19E954}"/>
          </ac:spMkLst>
        </pc:spChg>
        <pc:picChg chg="add mod">
          <ac:chgData name="Sherif Khattab" userId="c83b1e15-36f3-4f46-aceb-05aac24c545e" providerId="ADAL" clId="{A39C0F06-3ACD-4A80-959E-27B8DA2E0237}" dt="2021-03-11T04:32:50.250" v="15" actId="1076"/>
          <ac:picMkLst>
            <pc:docMk/>
            <pc:sldMk cId="3291192904" sldId="1862"/>
            <ac:picMk id="7" creationId="{68512CB2-DDA4-4302-9881-D19C422F6F4A}"/>
          </ac:picMkLst>
        </pc:picChg>
      </pc:sldChg>
      <pc:sldChg chg="addSp modSp new mod">
        <pc:chgData name="Sherif Khattab" userId="c83b1e15-36f3-4f46-aceb-05aac24c545e" providerId="ADAL" clId="{A39C0F06-3ACD-4A80-959E-27B8DA2E0237}" dt="2021-03-11T04:33:20.717" v="34" actId="1076"/>
        <pc:sldMkLst>
          <pc:docMk/>
          <pc:sldMk cId="3384852747" sldId="1863"/>
        </pc:sldMkLst>
        <pc:spChg chg="mod">
          <ac:chgData name="Sherif Khattab" userId="c83b1e15-36f3-4f46-aceb-05aac24c545e" providerId="ADAL" clId="{A39C0F06-3ACD-4A80-959E-27B8DA2E0237}" dt="2021-03-11T04:33:14.844" v="31" actId="20577"/>
          <ac:spMkLst>
            <pc:docMk/>
            <pc:sldMk cId="3384852747" sldId="1863"/>
            <ac:spMk id="2" creationId="{1A7FA413-F384-40E9-8317-EDE80ABFD0D9}"/>
          </ac:spMkLst>
        </pc:spChg>
        <pc:picChg chg="add mod">
          <ac:chgData name="Sherif Khattab" userId="c83b1e15-36f3-4f46-aceb-05aac24c545e" providerId="ADAL" clId="{A39C0F06-3ACD-4A80-959E-27B8DA2E0237}" dt="2021-03-11T04:33:20.717" v="34" actId="1076"/>
          <ac:picMkLst>
            <pc:docMk/>
            <pc:sldMk cId="3384852747" sldId="1863"/>
            <ac:picMk id="7" creationId="{33D5FF91-2CBE-4BF6-8CE9-1FEED7706CD9}"/>
          </ac:picMkLst>
        </pc:picChg>
      </pc:sldChg>
      <pc:sldChg chg="addSp delSp modSp new mod">
        <pc:chgData name="Sherif Khattab" userId="c83b1e15-36f3-4f46-aceb-05aac24c545e" providerId="ADAL" clId="{A39C0F06-3ACD-4A80-959E-27B8DA2E0237}" dt="2021-03-11T04:34:15.419" v="100" actId="22"/>
        <pc:sldMkLst>
          <pc:docMk/>
          <pc:sldMk cId="1754878698" sldId="1864"/>
        </pc:sldMkLst>
        <pc:spChg chg="mod">
          <ac:chgData name="Sherif Khattab" userId="c83b1e15-36f3-4f46-aceb-05aac24c545e" providerId="ADAL" clId="{A39C0F06-3ACD-4A80-959E-27B8DA2E0237}" dt="2021-03-11T04:33:51.694" v="97" actId="20577"/>
          <ac:spMkLst>
            <pc:docMk/>
            <pc:sldMk cId="1754878698" sldId="1864"/>
            <ac:spMk id="2" creationId="{FC716AD1-C68A-4F4A-8015-92AEB7007D90}"/>
          </ac:spMkLst>
        </pc:spChg>
        <pc:picChg chg="add">
          <ac:chgData name="Sherif Khattab" userId="c83b1e15-36f3-4f46-aceb-05aac24c545e" providerId="ADAL" clId="{A39C0F06-3ACD-4A80-959E-27B8DA2E0237}" dt="2021-03-11T04:34:15.419" v="100" actId="22"/>
          <ac:picMkLst>
            <pc:docMk/>
            <pc:sldMk cId="1754878698" sldId="1864"/>
            <ac:picMk id="8" creationId="{7999B3B8-789D-4DF7-8098-D59881AD130F}"/>
          </ac:picMkLst>
        </pc:picChg>
        <pc:inkChg chg="add del">
          <ac:chgData name="Sherif Khattab" userId="c83b1e15-36f3-4f46-aceb-05aac24c545e" providerId="ADAL" clId="{A39C0F06-3ACD-4A80-959E-27B8DA2E0237}" dt="2021-03-11T04:33:57.407" v="99"/>
          <ac:inkMkLst>
            <pc:docMk/>
            <pc:sldMk cId="1754878698" sldId="1864"/>
            <ac:inkMk id="6" creationId="{22E09A62-95B0-4694-9F09-E9C4AF457908}"/>
          </ac:inkMkLst>
        </pc:inkChg>
      </pc:sldChg>
      <pc:sldChg chg="addSp modSp new mod">
        <pc:chgData name="Sherif Khattab" userId="c83b1e15-36f3-4f46-aceb-05aac24c545e" providerId="ADAL" clId="{A39C0F06-3ACD-4A80-959E-27B8DA2E0237}" dt="2021-03-11T04:34:52.429" v="121" actId="1076"/>
        <pc:sldMkLst>
          <pc:docMk/>
          <pc:sldMk cId="2253052793" sldId="1865"/>
        </pc:sldMkLst>
        <pc:spChg chg="mod">
          <ac:chgData name="Sherif Khattab" userId="c83b1e15-36f3-4f46-aceb-05aac24c545e" providerId="ADAL" clId="{A39C0F06-3ACD-4A80-959E-27B8DA2E0237}" dt="2021-03-11T04:34:44.366" v="117" actId="20577"/>
          <ac:spMkLst>
            <pc:docMk/>
            <pc:sldMk cId="2253052793" sldId="1865"/>
            <ac:spMk id="3" creationId="{DF0831E1-044E-4D12-93BB-8850D75E4933}"/>
          </ac:spMkLst>
        </pc:spChg>
        <pc:picChg chg="add mod">
          <ac:chgData name="Sherif Khattab" userId="c83b1e15-36f3-4f46-aceb-05aac24c545e" providerId="ADAL" clId="{A39C0F06-3ACD-4A80-959E-27B8DA2E0237}" dt="2021-03-11T04:34:52.429" v="121" actId="1076"/>
          <ac:picMkLst>
            <pc:docMk/>
            <pc:sldMk cId="2253052793" sldId="1865"/>
            <ac:picMk id="7" creationId="{04F9AD3B-1DA2-4DC2-A461-1E65E11611FB}"/>
          </ac:picMkLst>
        </pc:picChg>
      </pc:sldChg>
      <pc:sldChg chg="addSp modSp new mod">
        <pc:chgData name="Sherif Khattab" userId="c83b1e15-36f3-4f46-aceb-05aac24c545e" providerId="ADAL" clId="{A39C0F06-3ACD-4A80-959E-27B8DA2E0237}" dt="2021-03-11T04:36:14.786" v="138" actId="1076"/>
        <pc:sldMkLst>
          <pc:docMk/>
          <pc:sldMk cId="3447838884" sldId="1866"/>
        </pc:sldMkLst>
        <pc:spChg chg="mod">
          <ac:chgData name="Sherif Khattab" userId="c83b1e15-36f3-4f46-aceb-05aac24c545e" providerId="ADAL" clId="{A39C0F06-3ACD-4A80-959E-27B8DA2E0237}" dt="2021-03-11T04:36:08.601" v="135" actId="20577"/>
          <ac:spMkLst>
            <pc:docMk/>
            <pc:sldMk cId="3447838884" sldId="1866"/>
            <ac:spMk id="3" creationId="{D980FF88-9DFA-4FBE-B1CB-838CEFC07A27}"/>
          </ac:spMkLst>
        </pc:spChg>
        <pc:picChg chg="add mod">
          <ac:chgData name="Sherif Khattab" userId="c83b1e15-36f3-4f46-aceb-05aac24c545e" providerId="ADAL" clId="{A39C0F06-3ACD-4A80-959E-27B8DA2E0237}" dt="2021-03-11T04:36:14.786" v="138" actId="1076"/>
          <ac:picMkLst>
            <pc:docMk/>
            <pc:sldMk cId="3447838884" sldId="1866"/>
            <ac:picMk id="7" creationId="{BA51D150-E8E7-4A3A-A6E3-1F745E4F9417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C629C34D-A949-284D-9C0A-E241836BC51C}"/>
    <pc:docChg chg="modSld">
      <pc:chgData name="Khattab, Sherif" userId="c83b1e15-36f3-4f46-aceb-05aac24c545e" providerId="ADAL" clId="{C629C34D-A949-284D-9C0A-E241836BC51C}" dt="2021-09-01T05:46:25.988" v="0"/>
      <pc:docMkLst>
        <pc:docMk/>
      </pc:docMkLst>
      <pc:sldChg chg="modSp">
        <pc:chgData name="Khattab, Sherif" userId="c83b1e15-36f3-4f46-aceb-05aac24c545e" providerId="ADAL" clId="{C629C34D-A949-284D-9C0A-E241836BC51C}" dt="2021-09-01T05:46:25.988" v="0"/>
        <pc:sldMkLst>
          <pc:docMk/>
          <pc:sldMk cId="1894775455" sldId="405"/>
        </pc:sldMkLst>
        <pc:spChg chg="mod">
          <ac:chgData name="Khattab, Sherif" userId="c83b1e15-36f3-4f46-aceb-05aac24c545e" providerId="ADAL" clId="{C629C34D-A949-284D-9C0A-E241836BC51C}" dt="2021-09-01T05:46:25.988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2/23/22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21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Assignment 2 (Late penalty waived)</a:t>
            </a:r>
          </a:p>
          <a:p>
            <a:pPr lvl="1"/>
            <a:r>
              <a:rPr lang="en-US" dirty="0"/>
              <a:t>Lab 6 and Homework 7: 10/29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Huffman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Run-length 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EA05-7359-42C4-90B7-0F3BC000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EFF7-2ADC-403F-822D-F6333900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D287-A522-4C06-A4F1-046D106CF1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BDD0-620E-47B6-A45F-8119C6294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5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LZW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2/23/22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157</Words>
  <Application>Microsoft Macintosh PowerPoint</Application>
  <PresentationFormat>Custom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Last Lecture …</vt:lpstr>
      <vt:lpstr>CourseMIRROR Reflections</vt:lpstr>
      <vt:lpstr>Today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2022-02-23T17:35:05Z</dcterms:modified>
</cp:coreProperties>
</file>