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  <p:sldMasterId id="2147483721" r:id="rId2"/>
    <p:sldMasterId id="2147483771" r:id="rId3"/>
    <p:sldMasterId id="2147483778" r:id="rId4"/>
    <p:sldMasterId id="2147483782" r:id="rId5"/>
  </p:sldMasterIdLst>
  <p:notesMasterIdLst>
    <p:notesMasterId r:id="rId24"/>
  </p:notesMasterIdLst>
  <p:sldIdLst>
    <p:sldId id="405" r:id="rId6"/>
    <p:sldId id="496" r:id="rId7"/>
    <p:sldId id="1882" r:id="rId8"/>
    <p:sldId id="1883" r:id="rId9"/>
    <p:sldId id="1896" r:id="rId10"/>
    <p:sldId id="1897" r:id="rId11"/>
    <p:sldId id="292" r:id="rId12"/>
    <p:sldId id="293" r:id="rId13"/>
    <p:sldId id="1895" r:id="rId14"/>
    <p:sldId id="294" r:id="rId15"/>
    <p:sldId id="295" r:id="rId16"/>
    <p:sldId id="296" r:id="rId17"/>
    <p:sldId id="1878" r:id="rId18"/>
    <p:sldId id="305" r:id="rId19"/>
    <p:sldId id="306" r:id="rId20"/>
    <p:sldId id="307" r:id="rId21"/>
    <p:sldId id="1869" r:id="rId22"/>
    <p:sldId id="513" r:id="rId2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4F17A-4A7C-6F44-9362-B01AB7AA569C}" v="20" dt="2022-03-21T16:39:0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10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E95A5BF4-0977-4E9C-B52C-5C214A77EBED}"/>
    <pc:docChg chg="custSel addSld delSld modSld">
      <pc:chgData name="Sherif Khattab" userId="c83b1e15-36f3-4f46-aceb-05aac24c545e" providerId="ADAL" clId="{E95A5BF4-0977-4E9C-B52C-5C214A77EBED}" dt="2021-03-18T02:25:54.654" v="195" actId="1076"/>
      <pc:docMkLst>
        <pc:docMk/>
      </pc:docMkLst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75007199" sldId="32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713816456" sldId="34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2446433" sldId="35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10277558" sldId="35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973201184" sldId="35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308784029" sldId="35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556503250" sldId="35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50585913" sldId="35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74647697" sldId="35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676855387" sldId="35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784669175" sldId="35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31613491" sldId="35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88983448" sldId="36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858041018" sldId="36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11193010" sldId="36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68692519" sldId="36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73571663" sldId="366"/>
        </pc:sldMkLst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2343585" sldId="367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4002343585" sldId="367"/>
            <ac:spMk id="372" creationId="{00000000-0000-0000-0000-000000000000}"/>
          </ac:spMkLst>
        </pc:spChg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2605533704" sldId="368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2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7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14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21" creationId="{00000000-0000-0000-0000-000000000000}"/>
          </ac:spMkLst>
        </pc:spChg>
      </pc:sldChg>
      <pc:sldChg chg="modSp">
        <pc:chgData name="Sherif Khattab" userId="c83b1e15-36f3-4f46-aceb-05aac24c545e" providerId="ADAL" clId="{E95A5BF4-0977-4E9C-B52C-5C214A77EBED}" dt="2021-03-18T02:22:57.554" v="125"/>
        <pc:sldMkLst>
          <pc:docMk/>
          <pc:sldMk cId="1241308872" sldId="1860"/>
        </pc:sldMkLst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3" creationId="{BDC81B29-68EF-D34F-B9F6-D9EC25476DFF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4" creationId="{C120C3AE-7085-4E4C-910F-0D1895BFDD1A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5" creationId="{575F679D-1AE3-DC4F-8881-2F85B371C831}"/>
          </ac:spMkLst>
        </pc:spChg>
      </pc:sldChg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  <pc:sldChg chg="addSp modSp new mod">
        <pc:chgData name="Sherif Khattab" userId="c83b1e15-36f3-4f46-aceb-05aac24c545e" providerId="ADAL" clId="{E95A5BF4-0977-4E9C-B52C-5C214A77EBED}" dt="2021-03-18T02:20:16.670" v="65" actId="1076"/>
        <pc:sldMkLst>
          <pc:docMk/>
          <pc:sldMk cId="508183610" sldId="1863"/>
        </pc:sldMkLst>
        <pc:spChg chg="mod">
          <ac:chgData name="Sherif Khattab" userId="c83b1e15-36f3-4f46-aceb-05aac24c545e" providerId="ADAL" clId="{E95A5BF4-0977-4E9C-B52C-5C214A77EBED}" dt="2021-03-18T02:20:06.915" v="62" actId="20577"/>
          <ac:spMkLst>
            <pc:docMk/>
            <pc:sldMk cId="508183610" sldId="1863"/>
            <ac:spMk id="2" creationId="{689F7996-133C-4546-ADF2-038043E4B312}"/>
          </ac:spMkLst>
        </pc:spChg>
        <pc:picChg chg="add mod">
          <ac:chgData name="Sherif Khattab" userId="c83b1e15-36f3-4f46-aceb-05aac24c545e" providerId="ADAL" clId="{E95A5BF4-0977-4E9C-B52C-5C214A77EBED}" dt="2021-03-18T02:20:16.670" v="65" actId="1076"/>
          <ac:picMkLst>
            <pc:docMk/>
            <pc:sldMk cId="508183610" sldId="1863"/>
            <ac:picMk id="7" creationId="{29D90E10-C87F-462B-A865-0833D3930B84}"/>
          </ac:picMkLst>
        </pc:picChg>
      </pc:sldChg>
      <pc:sldChg chg="addSp delSp modSp new mod">
        <pc:chgData name="Sherif Khattab" userId="c83b1e15-36f3-4f46-aceb-05aac24c545e" providerId="ADAL" clId="{E95A5BF4-0977-4E9C-B52C-5C214A77EBED}" dt="2021-03-18T02:21:24.386" v="122" actId="1076"/>
        <pc:sldMkLst>
          <pc:docMk/>
          <pc:sldMk cId="3144270689" sldId="1864"/>
        </pc:sldMkLst>
        <pc:spChg chg="mod">
          <ac:chgData name="Sherif Khattab" userId="c83b1e15-36f3-4f46-aceb-05aac24c545e" providerId="ADAL" clId="{E95A5BF4-0977-4E9C-B52C-5C214A77EBED}" dt="2021-03-18T02:21:01.885" v="117" actId="20577"/>
          <ac:spMkLst>
            <pc:docMk/>
            <pc:sldMk cId="3144270689" sldId="1864"/>
            <ac:spMk id="3" creationId="{ADAEE7E9-7237-4123-8780-CC950DA485EC}"/>
          </ac:spMkLst>
        </pc:spChg>
        <pc:picChg chg="add mod">
          <ac:chgData name="Sherif Khattab" userId="c83b1e15-36f3-4f46-aceb-05aac24c545e" providerId="ADAL" clId="{E95A5BF4-0977-4E9C-B52C-5C214A77EBED}" dt="2021-03-18T02:21:24.386" v="122" actId="1076"/>
          <ac:picMkLst>
            <pc:docMk/>
            <pc:sldMk cId="3144270689" sldId="1864"/>
            <ac:picMk id="7" creationId="{C52766C9-2BC3-4140-BCD3-362B3EBD136D}"/>
          </ac:picMkLst>
        </pc:picChg>
        <pc:inkChg chg="add del">
          <ac:chgData name="Sherif Khattab" userId="c83b1e15-36f3-4f46-aceb-05aac24c545e" providerId="ADAL" clId="{E95A5BF4-0977-4E9C-B52C-5C214A77EBED}" dt="2021-03-18T02:21:06.101" v="119"/>
          <ac:inkMkLst>
            <pc:docMk/>
            <pc:sldMk cId="3144270689" sldId="1864"/>
            <ac:inkMk id="5" creationId="{A7183A64-3684-438E-B41B-AD43FAC45617}"/>
          </ac:inkMkLst>
        </pc:inkChg>
      </pc:sldChg>
      <pc:sldChg chg="addSp delSp modSp new mod">
        <pc:chgData name="Sherif Khattab" userId="c83b1e15-36f3-4f46-aceb-05aac24c545e" providerId="ADAL" clId="{E95A5BF4-0977-4E9C-B52C-5C214A77EBED}" dt="2021-03-18T02:25:54.654" v="195" actId="1076"/>
        <pc:sldMkLst>
          <pc:docMk/>
          <pc:sldMk cId="3706306151" sldId="1865"/>
        </pc:sldMkLst>
        <pc:spChg chg="mod">
          <ac:chgData name="Sherif Khattab" userId="c83b1e15-36f3-4f46-aceb-05aac24c545e" providerId="ADAL" clId="{E95A5BF4-0977-4E9C-B52C-5C214A77EBED}" dt="2021-03-18T02:24:20.113" v="187" actId="27636"/>
          <ac:spMkLst>
            <pc:docMk/>
            <pc:sldMk cId="3706306151" sldId="1865"/>
            <ac:spMk id="3" creationId="{1EE9C3D7-5303-4504-9CEB-F16FC10826D3}"/>
          </ac:spMkLst>
        </pc:spChg>
        <pc:picChg chg="add del mod">
          <ac:chgData name="Sherif Khattab" userId="c83b1e15-36f3-4f46-aceb-05aac24c545e" providerId="ADAL" clId="{E95A5BF4-0977-4E9C-B52C-5C214A77EBED}" dt="2021-03-18T02:25:49.321" v="192" actId="478"/>
          <ac:picMkLst>
            <pc:docMk/>
            <pc:sldMk cId="3706306151" sldId="1865"/>
            <ac:picMk id="6" creationId="{397FED5E-BC3B-470E-8071-F96D7D2EF046}"/>
          </ac:picMkLst>
        </pc:picChg>
        <pc:picChg chg="add mod">
          <ac:chgData name="Sherif Khattab" userId="c83b1e15-36f3-4f46-aceb-05aac24c545e" providerId="ADAL" clId="{E95A5BF4-0977-4E9C-B52C-5C214A77EBED}" dt="2021-03-18T02:25:54.654" v="195" actId="1076"/>
          <ac:picMkLst>
            <pc:docMk/>
            <pc:sldMk cId="3706306151" sldId="1865"/>
            <ac:picMk id="8" creationId="{148A28BF-51F0-4464-B3C9-20A400BC36ED}"/>
          </ac:picMkLst>
        </pc:picChg>
      </pc:sldChg>
      <pc:sldMasterChg chg="delSldLayout">
        <pc:chgData name="Sherif Khattab" userId="c83b1e15-36f3-4f46-aceb-05aac24c545e" providerId="ADAL" clId="{E95A5BF4-0977-4E9C-B52C-5C214A77EBED}" dt="2021-03-18T02:24:40.467" v="191" actId="47"/>
        <pc:sldMasterMkLst>
          <pc:docMk/>
          <pc:sldMasterMk cId="2823043894" sldId="2147483711"/>
        </pc:sldMasterMkLst>
        <pc:sldLayoutChg chg="del">
          <pc:chgData name="Sherif Khattab" userId="c83b1e15-36f3-4f46-aceb-05aac24c545e" providerId="ADAL" clId="{E95A5BF4-0977-4E9C-B52C-5C214A77EBED}" dt="2021-03-18T02:24:40.467" v="191" actId="47"/>
          <pc:sldLayoutMkLst>
            <pc:docMk/>
            <pc:sldMasterMk cId="2823043894" sldId="2147483711"/>
            <pc:sldLayoutMk cId="3389582666" sldId="2147483737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C984F17A-4A7C-6F44-9362-B01AB7AA569C}"/>
    <pc:docChg chg="undo custSel addSld delSld modSld">
      <pc:chgData name="Khattab, Sherif" userId="c83b1e15-36f3-4f46-aceb-05aac24c545e" providerId="ADAL" clId="{C984F17A-4A7C-6F44-9362-B01AB7AA569C}" dt="2022-03-21T16:39:00.716" v="188"/>
      <pc:docMkLst>
        <pc:docMk/>
      </pc:docMkLst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2009510567" sldId="294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1639788530" sldId="307"/>
        </pc:sldMkLst>
      </pc:sldChg>
      <pc:sldChg chg="modSp mod">
        <pc:chgData name="Khattab, Sherif" userId="c83b1e15-36f3-4f46-aceb-05aac24c545e" providerId="ADAL" clId="{C984F17A-4A7C-6F44-9362-B01AB7AA569C}" dt="2022-03-21T16:20:51.776" v="13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C984F17A-4A7C-6F44-9362-B01AB7AA569C}" dt="2022-03-21T16:20:51.776" v="13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C984F17A-4A7C-6F44-9362-B01AB7AA569C}" dt="2022-03-21T16:24:00.549" v="44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984F17A-4A7C-6F44-9362-B01AB7AA569C}" dt="2022-03-21T16:24:00.54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984F17A-4A7C-6F44-9362-B01AB7AA569C}" dt="2022-03-21T16:35:29.443" v="109" actId="2696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3708391639" sldId="1878"/>
        </pc:sldMkLst>
      </pc:sldChg>
      <pc:sldChg chg="modSp mod">
        <pc:chgData name="Khattab, Sherif" userId="c83b1e15-36f3-4f46-aceb-05aac24c545e" providerId="ADAL" clId="{C984F17A-4A7C-6F44-9362-B01AB7AA569C}" dt="2022-03-21T16:30:11.264" v="75" actId="20577"/>
        <pc:sldMkLst>
          <pc:docMk/>
          <pc:sldMk cId="636081039" sldId="1882"/>
        </pc:sldMkLst>
        <pc:spChg chg="mod">
          <ac:chgData name="Khattab, Sherif" userId="c83b1e15-36f3-4f46-aceb-05aac24c545e" providerId="ADAL" clId="{C984F17A-4A7C-6F44-9362-B01AB7AA569C}" dt="2022-03-21T16:30:11.264" v="75" actId="20577"/>
          <ac:spMkLst>
            <pc:docMk/>
            <pc:sldMk cId="636081039" sldId="1882"/>
            <ac:spMk id="3" creationId="{4A39129B-4D47-4B3F-8CA8-0EF22E94586E}"/>
          </ac:spMkLst>
        </pc:spChg>
      </pc:sldChg>
      <pc:sldChg chg="modSp mod modAnim">
        <pc:chgData name="Khattab, Sherif" userId="c83b1e15-36f3-4f46-aceb-05aac24c545e" providerId="ADAL" clId="{C984F17A-4A7C-6F44-9362-B01AB7AA569C}" dt="2022-03-21T16:37:52.240" v="145"/>
        <pc:sldMkLst>
          <pc:docMk/>
          <pc:sldMk cId="1612298785" sldId="1883"/>
        </pc:sldMkLst>
        <pc:spChg chg="mod">
          <ac:chgData name="Khattab, Sherif" userId="c83b1e15-36f3-4f46-aceb-05aac24c545e" providerId="ADAL" clId="{C984F17A-4A7C-6F44-9362-B01AB7AA569C}" dt="2022-03-21T16:30:27.593" v="96" actId="404"/>
          <ac:spMkLst>
            <pc:docMk/>
            <pc:sldMk cId="1612298785" sldId="1883"/>
            <ac:spMk id="2" creationId="{C7E0966B-D91A-47CB-AE1E-6F3117203FDD}"/>
          </ac:spMkLst>
        </pc:spChg>
        <pc:spChg chg="mod">
          <ac:chgData name="Khattab, Sherif" userId="c83b1e15-36f3-4f46-aceb-05aac24c545e" providerId="ADAL" clId="{C984F17A-4A7C-6F44-9362-B01AB7AA569C}" dt="2022-03-21T16:37:40.162" v="143" actId="20577"/>
          <ac:spMkLst>
            <pc:docMk/>
            <pc:sldMk cId="1612298785" sldId="1883"/>
            <ac:spMk id="3" creationId="{385AD820-A1C9-431C-8B35-252D3B6A7D50}"/>
          </ac:spMkLst>
        </pc:spChg>
      </pc:sldChg>
      <pc:sldChg chg="add del">
        <pc:chgData name="Khattab, Sherif" userId="c83b1e15-36f3-4f46-aceb-05aac24c545e" providerId="ADAL" clId="{C984F17A-4A7C-6F44-9362-B01AB7AA569C}" dt="2022-03-21T16:20:40.365" v="2"/>
        <pc:sldMkLst>
          <pc:docMk/>
          <pc:sldMk cId="3706306151" sldId="1895"/>
        </pc:sldMkLst>
      </pc:sldChg>
      <pc:sldChg chg="modSp add mod modAnim">
        <pc:chgData name="Khattab, Sherif" userId="c83b1e15-36f3-4f46-aceb-05aac24c545e" providerId="ADAL" clId="{C984F17A-4A7C-6F44-9362-B01AB7AA569C}" dt="2022-03-21T16:39:00.716" v="188"/>
        <pc:sldMkLst>
          <pc:docMk/>
          <pc:sldMk cId="3602223382" sldId="1896"/>
        </pc:sldMkLst>
        <pc:spChg chg="mod">
          <ac:chgData name="Khattab, Sherif" userId="c83b1e15-36f3-4f46-aceb-05aac24c545e" providerId="ADAL" clId="{C984F17A-4A7C-6F44-9362-B01AB7AA569C}" dt="2022-03-21T16:30:35.136" v="108" actId="20577"/>
          <ac:spMkLst>
            <pc:docMk/>
            <pc:sldMk cId="3602223382" sldId="1896"/>
            <ac:spMk id="2" creationId="{C7E0966B-D91A-47CB-AE1E-6F3117203FDD}"/>
          </ac:spMkLst>
        </pc:spChg>
        <pc:spChg chg="mod">
          <ac:chgData name="Khattab, Sherif" userId="c83b1e15-36f3-4f46-aceb-05aac24c545e" providerId="ADAL" clId="{C984F17A-4A7C-6F44-9362-B01AB7AA569C}" dt="2022-03-21T16:38:54.681" v="186" actId="6549"/>
          <ac:spMkLst>
            <pc:docMk/>
            <pc:sldMk cId="3602223382" sldId="1896"/>
            <ac:spMk id="3" creationId="{385AD820-A1C9-431C-8B35-252D3B6A7D50}"/>
          </ac:spMkLst>
        </pc:spChg>
      </pc:sldChg>
      <pc:sldChg chg="add del">
        <pc:chgData name="Khattab, Sherif" userId="c83b1e15-36f3-4f46-aceb-05aac24c545e" providerId="ADAL" clId="{C984F17A-4A7C-6F44-9362-B01AB7AA569C}" dt="2022-03-21T16:35:34.101" v="112"/>
        <pc:sldMkLst>
          <pc:docMk/>
          <pc:sldMk cId="3283901781" sldId="1897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2B14A3D6-E09C-3F46-8949-8E8498A4A1ED}"/>
    <pc:docChg chg="delSld delMainMaster">
      <pc:chgData name="Khattab, Sherif" userId="c83b1e15-36f3-4f46-aceb-05aac24c545e" providerId="ADAL" clId="{2B14A3D6-E09C-3F46-8949-8E8498A4A1ED}" dt="2022-02-28T17:24:56.945" v="0" actId="2696"/>
      <pc:docMkLst>
        <pc:docMk/>
      </pc:docMkLst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657665163" sldId="187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521231795" sldId="187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120368675" sldId="187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500665439" sldId="187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73299087" sldId="1880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882084366" sldId="1881"/>
        </pc:sldMkLst>
      </pc:sld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2642630377" sldId="2147483728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11084616" sldId="214748372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478955198" sldId="214748373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88056293" sldId="214748373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40273656" sldId="214748373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2076273095" sldId="214748373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966847679" sldId="2147483734"/>
          </pc:sldLayoutMkLst>
        </pc:sldLayoutChg>
      </pc:sldMaster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3540173154" sldId="2147483735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914980318" sldId="214748373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218076918" sldId="214748373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025279194" sldId="214748373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636047073" sldId="214748373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763621337" sldId="214748374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4222990240" sldId="214748374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118499070" sldId="214748374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559586148" sldId="214748374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745948884" sldId="214748374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363089440" sldId="214748374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521443894" sldId="214748374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629019321" sldId="214748374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57255018" sldId="214748374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374875954" sldId="214748374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40002886" sldId="214748375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655909796" sldId="214748375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895555813" sldId="214748375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269950831" sldId="214748375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559469565" sldId="214748375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16226592" sldId="214748375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292811661" sldId="214748375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370449221" sldId="214748375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4149000688" sldId="214748375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42049330" sldId="214748375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229094965" sldId="214748376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786168177" sldId="2147483761"/>
          </pc:sldLayoutMkLst>
        </pc:sldLayoutChg>
      </pc:sldMaster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1387042810" sldId="2147483762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271642528" sldId="214748376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3659870296" sldId="214748376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194752290" sldId="214748376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1753868487" sldId="214748376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085032092" sldId="214748376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846576517" sldId="214748376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1692075648" sldId="2147483769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D3A8CC53-7401-7F43-AA72-7CC3F32A0D44}"/>
    <pc:docChg chg="modSld">
      <pc:chgData name="Khattab, Sherif" userId="c83b1e15-36f3-4f46-aceb-05aac24c545e" providerId="ADAL" clId="{D3A8CC53-7401-7F43-AA72-7CC3F32A0D44}" dt="2021-09-01T05:46:16.894" v="0"/>
      <pc:docMkLst>
        <pc:docMk/>
      </pc:docMkLst>
      <pc:sldChg chg="modSp">
        <pc:chgData name="Khattab, Sherif" userId="c83b1e15-36f3-4f46-aceb-05aac24c545e" providerId="ADAL" clId="{D3A8CC53-7401-7F43-AA72-7CC3F32A0D44}" dt="2021-09-01T05:46:16.894" v="0"/>
        <pc:sldMkLst>
          <pc:docMk/>
          <pc:sldMk cId="1894775455" sldId="405"/>
        </pc:sldMkLst>
        <pc:spChg chg="mod">
          <ac:chgData name="Khattab, Sherif" userId="c83b1e15-36f3-4f46-aceb-05aac24c545e" providerId="ADAL" clId="{D3A8CC53-7401-7F43-AA72-7CC3F32A0D44}" dt="2021-09-01T05:46:16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3F782B0F-8FB1-4586-9408-5115B9DA20B2}"/>
    <pc:docChg chg="custSel addSld delSld modSld">
      <pc:chgData name="Khattab, Sherif" userId="c83b1e15-36f3-4f46-aceb-05aac24c545e" providerId="ADAL" clId="{3F782B0F-8FB1-4586-9408-5115B9DA20B2}" dt="2021-11-03T14:37:50.638" v="110" actId="47"/>
      <pc:docMkLst>
        <pc:docMk/>
      </pc:docMkLst>
      <pc:sldChg chg="add del">
        <pc:chgData name="Khattab, Sherif" userId="c83b1e15-36f3-4f46-aceb-05aac24c545e" providerId="ADAL" clId="{3F782B0F-8FB1-4586-9408-5115B9DA20B2}" dt="2021-11-01T14:21:53.672" v="9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47516844" sldId="269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476061750" sldId="2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476061750" sldId="270"/>
            <ac:spMk id="2" creationId="{5FCD18FA-28C6-9844-837F-6BC922DD4753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557790902" sldId="27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557790902" sldId="271"/>
            <ac:spMk id="2" creationId="{01B91C1C-2266-3645-8FDF-54E467685CDE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118543134" sldId="27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18543134" sldId="272"/>
            <ac:spMk id="2" creationId="{63D6E3BA-9D37-3142-AB3C-AFB14B0309F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691998312" sldId="27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91998312" sldId="273"/>
            <ac:spMk id="2" creationId="{20258C06-6A7D-2D40-BA72-2A6521D74045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133318755" sldId="27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133318755" sldId="274"/>
            <ac:spMk id="2" creationId="{9AEFD577-D897-B64D-A39A-5225AA8765B7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11520778" sldId="27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11520778" sldId="275"/>
            <ac:spMk id="2" creationId="{C1BB1757-6328-E84B-B3C4-DF12853FEBC9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3655457" sldId="276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3655457" sldId="276"/>
            <ac:spMk id="2" creationId="{B93ECAA6-4590-3444-B325-AB84DEC16D5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053995854" sldId="27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53995854" sldId="277"/>
            <ac:spMk id="2" creationId="{0D3B6D8F-BA85-1C40-85A2-63FBFC606D8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811935394" sldId="27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11935394" sldId="278"/>
            <ac:spMk id="2" creationId="{A70190C2-D99D-F649-BA51-C4E65B6D266A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4282602578" sldId="27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4282602578" sldId="279"/>
            <ac:spMk id="2" creationId="{69C5EB23-67C1-A349-BDA6-82B3BAA592A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64182818" sldId="28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064182818" sldId="280"/>
            <ac:spMk id="2" creationId="{8A8F0F42-0CC8-5C43-BDCF-B5F10B705CBF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176984094" sldId="2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76984094" sldId="281"/>
            <ac:spMk id="2" creationId="{167D28D9-182B-8B43-A609-F68D0ECCFAB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660234191" sldId="28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60234191" sldId="282"/>
            <ac:spMk id="2" creationId="{C7581BCD-4688-2A4A-8466-E057A43CA8E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287119407" sldId="28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287119407" sldId="283"/>
            <ac:spMk id="2" creationId="{9D7620C1-5190-4743-95A9-4A7151A7B49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94116939" sldId="28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94116939" sldId="284"/>
            <ac:spMk id="2" creationId="{190741BC-CB0A-DA46-BC98-073297A44BFC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005182169" sldId="28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05182169" sldId="285"/>
            <ac:spMk id="2" creationId="{580F296E-50A7-114A-B6B5-7798C8592F02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3F782B0F-8FB1-4586-9408-5115B9DA20B2}" dt="2021-11-01T14:26:54.314" v="10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F782B0F-8FB1-4586-9408-5115B9DA20B2}" dt="2021-11-01T14:26:54.314" v="10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3F782B0F-8FB1-4586-9408-5115B9DA20B2}" dt="2021-11-01T14:21:59.092" v="1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3F782B0F-8FB1-4586-9408-5115B9DA20B2}" dt="2021-11-01T14:21:59.092" v="14" actId="20577"/>
          <ac:spMkLst>
            <pc:docMk/>
            <pc:sldMk cId="2374057061" sldId="498"/>
            <ac:spMk id="2" creationId="{741EEA9E-5858-4409-A959-87D88423DD63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3F782B0F-8FB1-4586-9408-5115B9DA20B2}" dt="2021-11-01T14:21:38.167" v="6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67595472" sldId="186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508183610" sldId="186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144270689" sldId="186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706306151" sldId="1865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211968927" sldId="1866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666437026" sldId="186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666437026" sldId="1867"/>
            <ac:spMk id="5" creationId="{ED948715-32C2-490C-9299-797B565C4E6B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077231885" sldId="186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077231885" sldId="1868"/>
            <ac:spMk id="5" creationId="{762CD734-606C-4052-A151-1DFCEB5EB3F1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730021134" sldId="186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730021134" sldId="1869"/>
            <ac:spMk id="5" creationId="{789084FD-AAF8-4290-8D3D-E43CA051C58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725354766" sldId="18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725354766" sldId="1870"/>
            <ac:spMk id="5" creationId="{0859DAD9-372C-47E9-8F3E-042659107234}"/>
          </ac:spMkLst>
        </pc:spChg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521231795" sldId="187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120368675" sldId="187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500665439" sldId="1879"/>
        </pc:sldMkLst>
      </pc:sldChg>
      <pc:sldChg chg="add">
        <pc:chgData name="Khattab, Sherif" userId="c83b1e15-36f3-4f46-aceb-05aac24c545e" providerId="ADAL" clId="{3F782B0F-8FB1-4586-9408-5115B9DA20B2}" dt="2021-10-28T16:22:39.073" v="2"/>
        <pc:sldMkLst>
          <pc:docMk/>
          <pc:sldMk cId="73299087" sldId="1880"/>
        </pc:sldMkLst>
      </pc:sldChg>
      <pc:sldChg chg="add del">
        <pc:chgData name="Khattab, Sherif" userId="c83b1e15-36f3-4f46-aceb-05aac24c545e" providerId="ADAL" clId="{3F782B0F-8FB1-4586-9408-5115B9DA20B2}" dt="2021-10-28T16:22:38.926" v="1"/>
        <pc:sldMkLst>
          <pc:docMk/>
          <pc:sldMk cId="2079884898" sldId="1880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882084366" sldId="18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882084366" sldId="1881"/>
            <ac:spMk id="5" creationId="{9DEE122A-5112-4165-92FF-9107CF50AA5F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10.183" v="43" actId="20577"/>
        <pc:sldMkLst>
          <pc:docMk/>
          <pc:sldMk cId="636081039" sldId="1882"/>
        </pc:sldMkLst>
        <pc:spChg chg="mod">
          <ac:chgData name="Khattab, Sherif" userId="c83b1e15-36f3-4f46-aceb-05aac24c545e" providerId="ADAL" clId="{3F782B0F-8FB1-4586-9408-5115B9DA20B2}" dt="2021-11-01T14:22:06.440" v="36" actId="5793"/>
          <ac:spMkLst>
            <pc:docMk/>
            <pc:sldMk cId="636081039" sldId="1882"/>
            <ac:spMk id="2" creationId="{BED695F2-2A12-49DB-8DDD-D0CA117D5E33}"/>
          </ac:spMkLst>
        </pc:spChg>
        <pc:spChg chg="mod">
          <ac:chgData name="Khattab, Sherif" userId="c83b1e15-36f3-4f46-aceb-05aac24c545e" providerId="ADAL" clId="{3F782B0F-8FB1-4586-9408-5115B9DA20B2}" dt="2021-11-01T14:22:10.183" v="43" actId="20577"/>
          <ac:spMkLst>
            <pc:docMk/>
            <pc:sldMk cId="636081039" sldId="1882"/>
            <ac:spMk id="3" creationId="{4A39129B-4D47-4B3F-8CA8-0EF22E94586E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20.733" v="68" actId="20577"/>
        <pc:sldMkLst>
          <pc:docMk/>
          <pc:sldMk cId="1612298785" sldId="1883"/>
        </pc:sldMkLst>
        <pc:spChg chg="mod">
          <ac:chgData name="Khattab, Sherif" userId="c83b1e15-36f3-4f46-aceb-05aac24c545e" providerId="ADAL" clId="{3F782B0F-8FB1-4586-9408-5115B9DA20B2}" dt="2021-11-01T14:22:20.733" v="68" actId="20577"/>
          <ac:spMkLst>
            <pc:docMk/>
            <pc:sldMk cId="1612298785" sldId="1883"/>
            <ac:spMk id="2" creationId="{C7E0966B-D91A-47CB-AE1E-6F3117203FDD}"/>
          </ac:spMkLst>
        </pc:spChg>
      </pc:sldChg>
      <pc:sldMasterChg chg="delSldLayout">
        <pc:chgData name="Khattab, Sherif" userId="c83b1e15-36f3-4f46-aceb-05aac24c545e" providerId="ADAL" clId="{3F782B0F-8FB1-4586-9408-5115B9DA20B2}" dt="2021-11-03T14:37:50.638" v="110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3F782B0F-8FB1-4586-9408-5115B9DA20B2}" dt="2021-11-03T14:37:50.638" v="110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Green vertices/red edges in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7a44a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7a44a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 vertices will be added to T, so we do the following v times: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neighbors of the next vertex to adjust the parent and best edge arrays as needed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Constant time to update parent/best edge arrays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Neighbor enumeration: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Matrix: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(degree)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</a:t>
            </a:r>
            <a:r>
              <a:rPr lang="en" dirty="0" err="1">
                <a:solidFill>
                  <a:schemeClr val="dk1"/>
                </a:solidFill>
              </a:rPr>
              <a:t>best_edge</a:t>
            </a:r>
            <a:r>
              <a:rPr lang="en" dirty="0">
                <a:solidFill>
                  <a:schemeClr val="dk1"/>
                </a:solidFill>
              </a:rPr>
              <a:t> array to find the next addition to 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So, matrix: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2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* degree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c5a021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c5a021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can stop after we add (1, 2)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students to realize why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connected, adding any more edges would create a cycle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have to stop or can we keep popping and doing cycle detection?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it better to stop or keep going and doing cycle check for each remove?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time to do connected detection vs time to continue popping/cycle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a4aaa2a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a4aaa2a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5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553690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977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5995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6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507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11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66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9115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3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802213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017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918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08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06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368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7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83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55628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every vertex we add to T, we’ll need to check all of its neighbors to check for edges to add to T next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Let's assume we use an adjacency matrix: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Takes Θ(v) to check the neighbors of a given vertex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update parent/best edge arrays?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pick next vertex?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with an adjacency list?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so what's our runtime?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366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9C86-15D6-4DC2-AA84-7D43043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948-8926-438F-909C-5412B4A7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A05A-C87C-4592-A4A5-44602BFA1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C13D-2C33-4DDB-8261-5B381BD19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89B2-8265-49D2-8657-EFC24B1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6" y="797213"/>
            <a:ext cx="9574530" cy="6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Kruskal’s MST: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 all edges into a PQ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Grab the min edge from the PQ that does not create a cycle in the MST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 it from the PQ and add it to the MST</a:t>
            </a:r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Another MST algorithm</a:t>
            </a:r>
            <a:endParaRPr dirty="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Kruskal's example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1877506" y="1649642"/>
            <a:ext cx="1292278" cy="768241"/>
            <a:chOff x="1703296" y="1494475"/>
            <a:chExt cx="1172700" cy="697154"/>
          </a:xfrm>
        </p:grpSpPr>
        <p:cxnSp>
          <p:nvCxnSpPr>
            <p:cNvPr id="467" name="Google Shape;467;p27"/>
            <p:cNvCxnSpPr>
              <a:stCxn id="461" idx="7"/>
              <a:endCxn id="460" idx="3"/>
            </p:cNvCxnSpPr>
            <p:nvPr/>
          </p:nvCxnSpPr>
          <p:spPr>
            <a:xfrm rot="10800000" flipH="1">
              <a:off x="1703296" y="1759629"/>
              <a:ext cx="11727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7"/>
            <p:cNvSpPr/>
            <p:nvPr/>
          </p:nvSpPr>
          <p:spPr>
            <a:xfrm>
              <a:off x="19058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643465" y="1649641"/>
            <a:ext cx="1240044" cy="768398"/>
            <a:chOff x="3305846" y="1494475"/>
            <a:chExt cx="1125300" cy="697296"/>
          </a:xfrm>
        </p:grpSpPr>
        <p:cxnSp>
          <p:nvCxnSpPr>
            <p:cNvPr id="470" name="Google Shape;470;p27"/>
            <p:cNvCxnSpPr>
              <a:stCxn id="460" idx="5"/>
              <a:endCxn id="462" idx="1"/>
            </p:cNvCxnSpPr>
            <p:nvPr/>
          </p:nvCxnSpPr>
          <p:spPr>
            <a:xfrm>
              <a:off x="3305846" y="1759771"/>
              <a:ext cx="11253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7"/>
            <p:cNvSpPr/>
            <p:nvPr/>
          </p:nvSpPr>
          <p:spPr>
            <a:xfrm>
              <a:off x="36677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2872092" y="2040123"/>
            <a:ext cx="670107" cy="1356082"/>
            <a:chOff x="2605850" y="1848825"/>
            <a:chExt cx="608100" cy="1230600"/>
          </a:xfrm>
        </p:grpSpPr>
        <p:cxnSp>
          <p:nvCxnSpPr>
            <p:cNvPr id="473" name="Google Shape;473;p27"/>
            <p:cNvCxnSpPr>
              <a:stCxn id="460" idx="4"/>
              <a:endCxn id="463" idx="0"/>
            </p:cNvCxnSpPr>
            <p:nvPr/>
          </p:nvCxnSpPr>
          <p:spPr>
            <a:xfrm>
              <a:off x="3090850" y="1848825"/>
              <a:ext cx="0" cy="123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4" name="Google Shape;474;p27"/>
            <p:cNvSpPr/>
            <p:nvPr/>
          </p:nvSpPr>
          <p:spPr>
            <a:xfrm>
              <a:off x="2605850" y="20135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1877506" y="2891720"/>
            <a:ext cx="1292278" cy="858190"/>
            <a:chOff x="1703296" y="2621621"/>
            <a:chExt cx="1172700" cy="778779"/>
          </a:xfrm>
        </p:grpSpPr>
        <p:cxnSp>
          <p:nvCxnSpPr>
            <p:cNvPr id="476" name="Google Shape;476;p27"/>
            <p:cNvCxnSpPr>
              <a:stCxn id="461" idx="5"/>
              <a:endCxn id="463" idx="1"/>
            </p:cNvCxnSpPr>
            <p:nvPr/>
          </p:nvCxnSpPr>
          <p:spPr>
            <a:xfrm>
              <a:off x="1703296" y="2621621"/>
              <a:ext cx="11727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7"/>
            <p:cNvSpPr/>
            <p:nvPr/>
          </p:nvSpPr>
          <p:spPr>
            <a:xfrm>
              <a:off x="199370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8" name="Google Shape;478;p27"/>
          <p:cNvGrpSpPr/>
          <p:nvPr/>
        </p:nvGrpSpPr>
        <p:grpSpPr>
          <a:xfrm>
            <a:off x="3643308" y="2891720"/>
            <a:ext cx="1240044" cy="858190"/>
            <a:chOff x="3305704" y="2621621"/>
            <a:chExt cx="1125300" cy="778779"/>
          </a:xfrm>
        </p:grpSpPr>
        <p:cxnSp>
          <p:nvCxnSpPr>
            <p:cNvPr id="479" name="Google Shape;479;p27"/>
            <p:cNvCxnSpPr>
              <a:stCxn id="462" idx="3"/>
              <a:endCxn id="463" idx="7"/>
            </p:cNvCxnSpPr>
            <p:nvPr/>
          </p:nvCxnSpPr>
          <p:spPr>
            <a:xfrm flipH="1">
              <a:off x="3305704" y="2621621"/>
              <a:ext cx="11253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7"/>
            <p:cNvSpPr/>
            <p:nvPr/>
          </p:nvSpPr>
          <p:spPr>
            <a:xfrm>
              <a:off x="366775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1207404" y="2989855"/>
            <a:ext cx="786254" cy="1712788"/>
            <a:chOff x="1095200" y="2710675"/>
            <a:chExt cx="713500" cy="1554300"/>
          </a:xfrm>
        </p:grpSpPr>
        <p:cxnSp>
          <p:nvCxnSpPr>
            <p:cNvPr id="482" name="Google Shape;482;p27"/>
            <p:cNvCxnSpPr>
              <a:stCxn id="461" idx="4"/>
              <a:endCxn id="4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Google Shape;483;p27"/>
            <p:cNvSpPr/>
            <p:nvPr/>
          </p:nvSpPr>
          <p:spPr>
            <a:xfrm>
              <a:off x="1095200" y="323975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4819433" y="2989855"/>
            <a:ext cx="670107" cy="1712788"/>
            <a:chOff x="4373000" y="2710675"/>
            <a:chExt cx="608100" cy="1554300"/>
          </a:xfrm>
        </p:grpSpPr>
        <p:cxnSp>
          <p:nvCxnSpPr>
            <p:cNvPr id="485" name="Google Shape;485;p27"/>
            <p:cNvCxnSpPr>
              <a:stCxn id="462" idx="4"/>
              <a:endCxn id="465" idx="0"/>
            </p:cNvCxnSpPr>
            <p:nvPr/>
          </p:nvCxnSpPr>
          <p:spPr>
            <a:xfrm flipH="1">
              <a:off x="4412900" y="2710675"/>
              <a:ext cx="2331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4373000" y="32925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3643465" y="3968233"/>
            <a:ext cx="983175" cy="832431"/>
            <a:chOff x="3305846" y="3598521"/>
            <a:chExt cx="892200" cy="755404"/>
          </a:xfrm>
        </p:grpSpPr>
        <p:cxnSp>
          <p:nvCxnSpPr>
            <p:cNvPr id="488" name="Google Shape;488;p27"/>
            <p:cNvCxnSpPr>
              <a:stCxn id="463" idx="5"/>
              <a:endCxn id="465" idx="1"/>
            </p:cNvCxnSpPr>
            <p:nvPr/>
          </p:nvCxnSpPr>
          <p:spPr>
            <a:xfrm>
              <a:off x="3305846" y="3598521"/>
              <a:ext cx="8922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7"/>
            <p:cNvSpPr/>
            <p:nvPr/>
          </p:nvSpPr>
          <p:spPr>
            <a:xfrm>
              <a:off x="3320400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2230467" y="3968323"/>
            <a:ext cx="1006073" cy="832427"/>
            <a:chOff x="2023596" y="3598604"/>
            <a:chExt cx="912979" cy="755400"/>
          </a:xfrm>
        </p:grpSpPr>
        <p:cxnSp>
          <p:nvCxnSpPr>
            <p:cNvPr id="491" name="Google Shape;491;p27"/>
            <p:cNvCxnSpPr>
              <a:stCxn id="464" idx="7"/>
              <a:endCxn id="463" idx="3"/>
            </p:cNvCxnSpPr>
            <p:nvPr/>
          </p:nvCxnSpPr>
          <p:spPr>
            <a:xfrm rot="10800000" flipH="1">
              <a:off x="2023596" y="3598604"/>
              <a:ext cx="8523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27"/>
            <p:cNvSpPr/>
            <p:nvPr/>
          </p:nvSpPr>
          <p:spPr>
            <a:xfrm>
              <a:off x="2328475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2328601" y="4944111"/>
            <a:ext cx="2199748" cy="670107"/>
            <a:chOff x="2112650" y="4484100"/>
            <a:chExt cx="1996200" cy="608100"/>
          </a:xfrm>
        </p:grpSpPr>
        <p:cxnSp>
          <p:nvCxnSpPr>
            <p:cNvPr id="494" name="Google Shape;494;p27"/>
            <p:cNvCxnSpPr>
              <a:stCxn id="464" idx="6"/>
              <a:endCxn id="465" idx="2"/>
            </p:cNvCxnSpPr>
            <p:nvPr/>
          </p:nvCxnSpPr>
          <p:spPr>
            <a:xfrm>
              <a:off x="2112650" y="4569000"/>
              <a:ext cx="199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2806725" y="44841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6" name="Google Shape;496;p27"/>
          <p:cNvSpPr/>
          <p:nvPr/>
        </p:nvSpPr>
        <p:spPr>
          <a:xfrm>
            <a:off x="7469612" y="1435446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PQ: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97" name="Google Shape;497;p27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7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(1,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2: (3,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(4,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08" name="Google Shape;508;p27"/>
          <p:cNvCxnSpPr>
            <a:stCxn id="460" idx="4"/>
            <a:endCxn id="4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7"/>
          <p:cNvCxnSpPr>
            <a:stCxn id="462" idx="4"/>
            <a:endCxn id="4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7"/>
          <p:cNvCxnSpPr>
            <a:stCxn id="461" idx="4"/>
            <a:endCxn id="4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7"/>
          <p:cNvCxnSpPr>
            <a:stCxn id="463" idx="5"/>
            <a:endCxn id="4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461" idx="5"/>
            <a:endCxn id="4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259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runtime</a:t>
            </a:r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body" idx="1"/>
          </p:nvPr>
        </p:nvSpPr>
        <p:spPr>
          <a:xfrm>
            <a:off x="689396" y="2766513"/>
            <a:ext cx="9068753" cy="29468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building up the MST starting from a single vertex, we build it up using edges all over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do we efficiently implement cycle detection?</a:t>
            </a:r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A59FA-E4EC-42D5-86FF-231BB789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1ACF6-F352-450F-99DB-B9C9E62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Runtime: Take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E251-28B8-4B80-ACDA-DB1C90E09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01EB-753A-4850-9136-381D904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1787020"/>
            <a:ext cx="7628164" cy="5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3/21/22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8 due on 3/21</a:t>
            </a:r>
          </a:p>
          <a:p>
            <a:pPr lvl="1"/>
            <a:r>
              <a:rPr lang="en-US" dirty="0"/>
              <a:t>Lab 8 due on 3/25</a:t>
            </a:r>
          </a:p>
          <a:p>
            <a:pPr lvl="1"/>
            <a:r>
              <a:rPr lang="en-US"/>
              <a:t>Homework 9 due on 3/28</a:t>
            </a:r>
            <a:endParaRPr lang="en-US" dirty="0"/>
          </a:p>
          <a:p>
            <a:pPr lvl="1"/>
            <a:r>
              <a:rPr lang="en-US" dirty="0"/>
              <a:t>Assignment 2 due on 3/28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2-2A12-49DB-8DDD-D0CA117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129B-4D47-4B3F-8CA8-0EF22E94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7E91-9C7B-4CC6-B569-F2D596AE9F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EB45-D048-4AE1-B16B-079F3567B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0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assign the value for each edge</a:t>
            </a:r>
          </a:p>
          <a:p>
            <a:r>
              <a:rPr lang="en-US" dirty="0"/>
              <a:t>The process for finding an articulation point algorithmically was most confusing</a:t>
            </a:r>
          </a:p>
          <a:p>
            <a:r>
              <a:rPr lang="en-US" dirty="0"/>
              <a:t>Why low is the minimum of num(v), num(w), lowest low(w)</a:t>
            </a:r>
          </a:p>
          <a:p>
            <a:r>
              <a:rPr lang="en-US" dirty="0"/>
              <a:t>The method of visiting every node of a weighted graph using the path with the lightest weight was most confusing.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2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through Depth First and Breadth First Searches</a:t>
            </a:r>
          </a:p>
          <a:p>
            <a:r>
              <a:rPr lang="en-US" dirty="0"/>
              <a:t>Low value tracking</a:t>
            </a:r>
          </a:p>
          <a:p>
            <a:r>
              <a:rPr lang="en-US" dirty="0"/>
              <a:t>Algorithm for finding articulation points</a:t>
            </a:r>
          </a:p>
          <a:p>
            <a:r>
              <a:rPr lang="en-US" dirty="0"/>
              <a:t>The idea of a weighted graph was most interesting.</a:t>
            </a:r>
          </a:p>
          <a:p>
            <a:r>
              <a:rPr lang="en-US" dirty="0"/>
              <a:t>I found it interesting how back edges helped with finding articulation nodes</a:t>
            </a:r>
          </a:p>
          <a:p>
            <a:r>
              <a:rPr lang="en-US" dirty="0"/>
              <a:t>The simplicity and correctness of Prim’s algorithm</a:t>
            </a:r>
          </a:p>
          <a:p>
            <a:r>
              <a:rPr lang="en-US" dirty="0"/>
              <a:t>The articulation point algorithm and minimizing costs with connections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22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5CE-1E72-4CB8-9B18-D4D82918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A9A-1D85-42D5-A652-9247C203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Neighborhood connectivity project</a:t>
            </a:r>
          </a:p>
          <a:p>
            <a:pPr lvl="1"/>
            <a:r>
              <a:rPr lang="en-US" dirty="0"/>
              <a:t>We want to keep a set of neighborhoods connected with the minimum cost possible</a:t>
            </a:r>
          </a:p>
          <a:p>
            <a:r>
              <a:rPr lang="en-US" b="1" dirty="0"/>
              <a:t>Input: </a:t>
            </a:r>
            <a:r>
              <a:rPr lang="en-US" dirty="0"/>
              <a:t>A set of neighborhoods and a file with the following format:</a:t>
            </a:r>
          </a:p>
          <a:p>
            <a:pPr lvl="1"/>
            <a:r>
              <a:rPr lang="en-US" dirty="0"/>
              <a:t>neighborhood </a:t>
            </a:r>
            <a:r>
              <a:rPr lang="en-US" dirty="0" err="1"/>
              <a:t>i</a:t>
            </a:r>
            <a:r>
              <a:rPr lang="en-US" dirty="0"/>
              <a:t>, neighborhood j, cost of connecting the two neighborhoods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Output: </a:t>
            </a:r>
            <a:r>
              <a:rPr lang="en-US" dirty="0"/>
              <a:t>A set of neighborhood pairs to be connected and a total cost</a:t>
            </a:r>
          </a:p>
          <a:p>
            <a:pPr lvl="1"/>
            <a:r>
              <a:rPr lang="en-US" dirty="0"/>
              <a:t>We can go from any neighborhood to any other </a:t>
            </a:r>
            <a:r>
              <a:rPr lang="en-US" b="1" dirty="0"/>
              <a:t>(connected)</a:t>
            </a:r>
          </a:p>
          <a:p>
            <a:pPr lvl="1"/>
            <a:r>
              <a:rPr lang="en-US" dirty="0"/>
              <a:t>The total cost should be minimum (i.e., as small as it can be) </a:t>
            </a:r>
            <a:r>
              <a:rPr lang="en-US" b="1" dirty="0"/>
              <a:t>(minimal cost)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34D4-55F1-44C8-8F15-2E89D4FC4C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D1-0E2B-4575-B06C-CA781E71EE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1165</Words>
  <Application>Microsoft Macintosh PowerPoint</Application>
  <PresentationFormat>Custom</PresentationFormat>
  <Paragraphs>251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Acumin Pro ExtraCondensed</vt:lpstr>
      <vt:lpstr>Acumin Pro Medium</vt:lpstr>
      <vt:lpstr>Arial</vt:lpstr>
      <vt:lpstr>Calibri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2_Office Theme</vt:lpstr>
      <vt:lpstr>1_Pitt_minimal</vt:lpstr>
      <vt:lpstr>2_Pitt_minimal</vt:lpstr>
      <vt:lpstr>3_Office Theme</vt:lpstr>
      <vt:lpstr>4_Pitt_minimal</vt:lpstr>
      <vt:lpstr>Algorithms and Data Structures 2 CS 1501</vt:lpstr>
      <vt:lpstr>Announcements</vt:lpstr>
      <vt:lpstr>Previous lecture …</vt:lpstr>
      <vt:lpstr>CourseMIRROR Reflections (most confusing)</vt:lpstr>
      <vt:lpstr>CourseMIRROR Reflections (most interesting)</vt:lpstr>
      <vt:lpstr>Problem of the Day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OK, so what's our runtime?</vt:lpstr>
      <vt:lpstr>Prim’s MST Algorithm</vt:lpstr>
      <vt:lpstr>Another MST algorithm</vt:lpstr>
      <vt:lpstr>Kruskal's example</vt:lpstr>
      <vt:lpstr>Kruskal’s runtime</vt:lpstr>
      <vt:lpstr>Kruskal’s Runtime: Take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2022-03-21T16:39:01Z</dcterms:modified>
</cp:coreProperties>
</file>