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  <p:sldMasterId id="2147483715" r:id="rId3"/>
  </p:sldMasterIdLst>
  <p:notesMasterIdLst>
    <p:notesMasterId r:id="rId21"/>
  </p:notesMasterIdLst>
  <p:sldIdLst>
    <p:sldId id="405" r:id="rId4"/>
    <p:sldId id="496" r:id="rId5"/>
    <p:sldId id="498" r:id="rId6"/>
    <p:sldId id="1869" r:id="rId7"/>
    <p:sldId id="1875" r:id="rId8"/>
    <p:sldId id="1756" r:id="rId9"/>
    <p:sldId id="281" r:id="rId10"/>
    <p:sldId id="1877" r:id="rId11"/>
    <p:sldId id="282" r:id="rId12"/>
    <p:sldId id="1878" r:id="rId13"/>
    <p:sldId id="283" r:id="rId14"/>
    <p:sldId id="1879" r:id="rId15"/>
    <p:sldId id="1870" r:id="rId16"/>
    <p:sldId id="1871" r:id="rId17"/>
    <p:sldId id="1880" r:id="rId18"/>
    <p:sldId id="1868" r:id="rId19"/>
    <p:sldId id="513" r:id="rId20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67F4250-9C3E-D640-A95D-DA79C2837899}"/>
    <pc:docChg chg="delSld">
      <pc:chgData name="Khattab, Sherif" userId="c83b1e15-36f3-4f46-aceb-05aac24c545e" providerId="ADAL" clId="{E67F4250-9C3E-D640-A95D-DA79C2837899}" dt="2022-01-24T19:06:24.181" v="0" actId="2696"/>
      <pc:docMkLst>
        <pc:docMk/>
      </pc:docMkLst>
      <pc:sldChg chg="del">
        <pc:chgData name="Khattab, Sherif" userId="c83b1e15-36f3-4f46-aceb-05aac24c545e" providerId="ADAL" clId="{E67F4250-9C3E-D640-A95D-DA79C2837899}" dt="2022-01-24T19:06:24.181" v="0" actId="2696"/>
        <pc:sldMkLst>
          <pc:docMk/>
          <pc:sldMk cId="1662342598" sldId="1870"/>
        </pc:sldMkLst>
      </pc:sldChg>
      <pc:sldChg chg="del">
        <pc:chgData name="Khattab, Sherif" userId="c83b1e15-36f3-4f46-aceb-05aac24c545e" providerId="ADAL" clId="{E67F4250-9C3E-D640-A95D-DA79C2837899}" dt="2022-01-24T19:06:24.181" v="0" actId="2696"/>
        <pc:sldMkLst>
          <pc:docMk/>
          <pc:sldMk cId="551485046" sldId="1873"/>
        </pc:sldMkLst>
      </pc:sldChg>
      <pc:sldChg chg="del">
        <pc:chgData name="Khattab, Sherif" userId="c83b1e15-36f3-4f46-aceb-05aac24c545e" providerId="ADAL" clId="{E67F4250-9C3E-D640-A95D-DA79C2837899}" dt="2022-01-24T19:06:24.181" v="0" actId="2696"/>
        <pc:sldMkLst>
          <pc:docMk/>
          <pc:sldMk cId="868200480" sldId="1874"/>
        </pc:sldMkLst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D9395055-DE12-BC48-8F10-9F1A3F35F535}"/>
    <pc:docChg chg="custSel modSld">
      <pc:chgData name="Khattab, Sherif" userId="c83b1e15-36f3-4f46-aceb-05aac24c545e" providerId="ADAL" clId="{D9395055-DE12-BC48-8F10-9F1A3F35F535}" dt="2021-09-01T05:38:03.723" v="10" actId="478"/>
      <pc:docMkLst>
        <pc:docMk/>
      </pc:docMkLst>
      <pc:sldChg chg="delSp modSp mod">
        <pc:chgData name="Khattab, Sherif" userId="c83b1e15-36f3-4f46-aceb-05aac24c545e" providerId="ADAL" clId="{D9395055-DE12-BC48-8F10-9F1A3F35F535}" dt="2021-09-01T05:38:03.723" v="10" actId="478"/>
        <pc:sldMkLst>
          <pc:docMk/>
          <pc:sldMk cId="1894775455" sldId="405"/>
        </pc:sldMkLst>
        <pc:spChg chg="mod">
          <ac:chgData name="Khattab, Sherif" userId="c83b1e15-36f3-4f46-aceb-05aac24c545e" providerId="ADAL" clId="{D9395055-DE12-BC48-8F10-9F1A3F35F535}" dt="2021-09-01T05:37:56.576" v="8" actId="20577"/>
          <ac:spMkLst>
            <pc:docMk/>
            <pc:sldMk cId="1894775455" sldId="405"/>
            <ac:spMk id="3" creationId="{00000000-0000-0000-0000-000000000000}"/>
          </ac:spMkLst>
        </pc:spChg>
        <pc:spChg chg="del mod">
          <ac:chgData name="Khattab, Sherif" userId="c83b1e15-36f3-4f46-aceb-05aac24c545e" providerId="ADAL" clId="{D9395055-DE12-BC48-8F10-9F1A3F35F535}" dt="2021-09-01T05:38:03.723" v="10" actId="478"/>
          <ac:spMkLst>
            <pc:docMk/>
            <pc:sldMk cId="1894775455" sldId="405"/>
            <ac:spMk id="5" creationId="{76645EC5-A991-419C-860F-C4BB509A507B}"/>
          </ac:spMkLst>
        </pc:spChg>
      </pc:sldChg>
    </pc:docChg>
  </pc:docChgLst>
  <pc:docChgLst>
    <pc:chgData name="Khattab, Sherif" userId="c83b1e15-36f3-4f46-aceb-05aac24c545e" providerId="ADAL" clId="{ABE519EC-C726-4B17-827D-435B2DB1A03C}"/>
    <pc:docChg chg="undo custSel addSld delSld modSld sldOrd delMainMaster">
      <pc:chgData name="Khattab, Sherif" userId="c83b1e15-36f3-4f46-aceb-05aac24c545e" providerId="ADAL" clId="{ABE519EC-C726-4B17-827D-435B2DB1A03C}" dt="2021-09-27T14:30:25.442" v="63" actId="47"/>
      <pc:docMkLst>
        <pc:docMk/>
      </pc:docMkLst>
      <pc:sldChg chg="modSp mod">
        <pc:chgData name="Khattab, Sherif" userId="c83b1e15-36f3-4f46-aceb-05aac24c545e" providerId="ADAL" clId="{ABE519EC-C726-4B17-827D-435B2DB1A03C}" dt="2021-09-20T14:25:10.389" v="21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ABE519EC-C726-4B17-827D-435B2DB1A03C}" dt="2021-09-20T14:25:10.389" v="21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BE519EC-C726-4B17-827D-435B2DB1A03C}" dt="2021-09-20T14:25:52.899" v="48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BE519EC-C726-4B17-827D-435B2DB1A03C}" dt="2021-09-20T14:25:52.899" v="48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ABE519EC-C726-4B17-827D-435B2DB1A03C}" dt="2021-09-27T14:30:25.442" v="63" actId="47"/>
        <pc:sldMkLst>
          <pc:docMk/>
          <pc:sldMk cId="2823856332" sldId="499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737806260" sldId="513"/>
        </pc:sldMkLst>
      </pc:sldChg>
      <pc:sldChg chg="del">
        <pc:chgData name="Khattab, Sherif" userId="c83b1e15-36f3-4f46-aceb-05aac24c545e" providerId="ADAL" clId="{ABE519EC-C726-4B17-827D-435B2DB1A03C}" dt="2021-09-20T14:27:15.220" v="51" actId="47"/>
        <pc:sldMkLst>
          <pc:docMk/>
          <pc:sldMk cId="1241308872" sldId="1860"/>
        </pc:sldMkLst>
      </pc:sldChg>
      <pc:sldChg chg="del">
        <pc:chgData name="Khattab, Sherif" userId="c83b1e15-36f3-4f46-aceb-05aac24c545e" providerId="ADAL" clId="{ABE519EC-C726-4B17-827D-435B2DB1A03C}" dt="2021-09-20T14:27:17.269" v="52" actId="47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BE519EC-C726-4B17-827D-435B2DB1A03C}" dt="2021-09-20T14:27:22.359" v="53" actId="47"/>
        <pc:sldMkLst>
          <pc:docMk/>
          <pc:sldMk cId="1022518262" sldId="1862"/>
        </pc:sldMkLst>
      </pc:sldChg>
      <pc:sldChg chg="add">
        <pc:chgData name="Khattab, Sherif" userId="c83b1e15-36f3-4f46-aceb-05aac24c545e" providerId="ADAL" clId="{ABE519EC-C726-4B17-827D-435B2DB1A03C}" dt="2021-09-20T14:27:45.116" v="57"/>
        <pc:sldMkLst>
          <pc:docMk/>
          <pc:sldMk cId="2477686467" sldId="1863"/>
        </pc:sldMkLst>
      </pc:sldChg>
      <pc:sldChg chg="del">
        <pc:chgData name="Khattab, Sherif" userId="c83b1e15-36f3-4f46-aceb-05aac24c545e" providerId="ADAL" clId="{ABE519EC-C726-4B17-827D-435B2DB1A03C}" dt="2021-09-20T14:27:38.060" v="56" actId="2696"/>
        <pc:sldMkLst>
          <pc:docMk/>
          <pc:sldMk cId="3261945428" sldId="1863"/>
        </pc:sldMkLst>
      </pc:sldChg>
      <pc:sldChg chg="del">
        <pc:chgData name="Khattab, Sherif" userId="c83b1e15-36f3-4f46-aceb-05aac24c545e" providerId="ADAL" clId="{ABE519EC-C726-4B17-827D-435B2DB1A03C}" dt="2021-09-20T14:27:29.766" v="54" actId="2696"/>
        <pc:sldMkLst>
          <pc:docMk/>
          <pc:sldMk cId="1783824730" sldId="1864"/>
        </pc:sldMkLst>
      </pc:sldChg>
      <pc:sldChg chg="add del">
        <pc:chgData name="Khattab, Sherif" userId="c83b1e15-36f3-4f46-aceb-05aac24c545e" providerId="ADAL" clId="{ABE519EC-C726-4B17-827D-435B2DB1A03C}" dt="2021-09-22T14:37:41.216" v="62" actId="47"/>
        <pc:sldMkLst>
          <pc:docMk/>
          <pc:sldMk cId="3648821903" sldId="1864"/>
        </pc:sldMkLst>
      </pc:sldChg>
      <pc:sldChg chg="del">
        <pc:chgData name="Khattab, Sherif" userId="c83b1e15-36f3-4f46-aceb-05aac24c545e" providerId="ADAL" clId="{ABE519EC-C726-4B17-827D-435B2DB1A03C}" dt="2021-09-20T14:27:29.766" v="54" actId="2696"/>
        <pc:sldMkLst>
          <pc:docMk/>
          <pc:sldMk cId="523721688" sldId="1865"/>
        </pc:sldMkLst>
      </pc:sldChg>
      <pc:sldChg chg="add del">
        <pc:chgData name="Khattab, Sherif" userId="c83b1e15-36f3-4f46-aceb-05aac24c545e" providerId="ADAL" clId="{ABE519EC-C726-4B17-827D-435B2DB1A03C}" dt="2021-09-22T14:37:41.216" v="62" actId="47"/>
        <pc:sldMkLst>
          <pc:docMk/>
          <pc:sldMk cId="3910073379" sldId="1865"/>
        </pc:sldMkLst>
      </pc:sldChg>
      <pc:sldChg chg="ord">
        <pc:chgData name="Khattab, Sherif" userId="c83b1e15-36f3-4f46-aceb-05aac24c545e" providerId="ADAL" clId="{ABE519EC-C726-4B17-827D-435B2DB1A03C}" dt="2021-09-20T14:26:58.530" v="50"/>
        <pc:sldMkLst>
          <pc:docMk/>
          <pc:sldMk cId="1803803003" sldId="1866"/>
        </pc:sldMkLst>
      </pc:sldChg>
      <pc:sldChg chg="add del ord">
        <pc:chgData name="Khattab, Sherif" userId="c83b1e15-36f3-4f46-aceb-05aac24c545e" providerId="ADAL" clId="{ABE519EC-C726-4B17-827D-435B2DB1A03C}" dt="2021-09-22T14:37:41.216" v="62" actId="47"/>
        <pc:sldMkLst>
          <pc:docMk/>
          <pc:sldMk cId="2678322925" sldId="1867"/>
        </pc:sldMkLst>
      </pc:sldChg>
      <pc:sldChg chg="add del">
        <pc:chgData name="Khattab, Sherif" userId="c83b1e15-36f3-4f46-aceb-05aac24c545e" providerId="ADAL" clId="{ABE519EC-C726-4B17-827D-435B2DB1A03C}" dt="2021-09-27T14:30:25.442" v="63" actId="47"/>
        <pc:sldMkLst>
          <pc:docMk/>
          <pc:sldMk cId="187683480" sldId="1868"/>
        </pc:sldMkLst>
      </pc:sldChg>
      <pc:sldChg chg="modSp add mod">
        <pc:chgData name="Khattab, Sherif" userId="c83b1e15-36f3-4f46-aceb-05aac24c545e" providerId="ADAL" clId="{ABE519EC-C726-4B17-827D-435B2DB1A03C}" dt="2021-09-20T14:25:49.359" v="45" actId="21"/>
        <pc:sldMkLst>
          <pc:docMk/>
          <pc:sldMk cId="4136500716" sldId="1869"/>
        </pc:sldMkLst>
        <pc:spChg chg="mod">
          <ac:chgData name="Khattab, Sherif" userId="c83b1e15-36f3-4f46-aceb-05aac24c545e" providerId="ADAL" clId="{ABE519EC-C726-4B17-827D-435B2DB1A03C}" dt="2021-09-20T14:25:49.359" v="45" actId="21"/>
          <ac:spMkLst>
            <pc:docMk/>
            <pc:sldMk cId="4136500716" sldId="1869"/>
            <ac:spMk id="3" creationId="{BDC81B29-68EF-D34F-B9F6-D9EC25476DFF}"/>
          </ac:spMkLst>
        </pc:spChg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1662342598" sldId="1870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551485046" sldId="1873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868200480" sldId="1874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532154242" sldId="1875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1323836943" sldId="1876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1370532791" sldId="1877"/>
        </pc:sldMkLst>
      </pc:sldChg>
      <pc:sldChg chg="add del">
        <pc:chgData name="Khattab, Sherif" userId="c83b1e15-36f3-4f46-aceb-05aac24c545e" providerId="ADAL" clId="{ABE519EC-C726-4B17-827D-435B2DB1A03C}" dt="2021-09-22T14:37:08.452" v="61" actId="2696"/>
        <pc:sldMkLst>
          <pc:docMk/>
          <pc:sldMk cId="264922787" sldId="1878"/>
        </pc:sldMkLst>
      </pc:sldChg>
      <pc:sldChg chg="add del">
        <pc:chgData name="Khattab, Sherif" userId="c83b1e15-36f3-4f46-aceb-05aac24c545e" providerId="ADAL" clId="{ABE519EC-C726-4B17-827D-435B2DB1A03C}" dt="2021-09-22T14:37:41.216" v="62" actId="47"/>
        <pc:sldMkLst>
          <pc:docMk/>
          <pc:sldMk cId="1489909952" sldId="1879"/>
        </pc:sldMkLst>
      </pc:sldChg>
      <pc:sldMasterChg chg="del delSldLayout">
        <pc:chgData name="Khattab, Sherif" userId="c83b1e15-36f3-4f46-aceb-05aac24c545e" providerId="ADAL" clId="{ABE519EC-C726-4B17-827D-435B2DB1A03C}" dt="2021-09-20T14:27:17.269" v="52" actId="47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666826863" sldId="2147483686"/>
          </pc:sldLayoutMkLst>
        </pc:sldLayoutChg>
      </pc:sldMaster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4T02:02:24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1 920 0 0,'0'0'8968'0'0,"-2"0"-8840"0"0,-1 1-87 0 0,1 0 0 0 0,-1 1 1 0 0,1-1-1 0 0,0 1 0 0 0,0-1 1 0 0,-1 1-1 0 0,1 0 0 0 0,0 0 1 0 0,1-1-1 0 0,-1 1 0 0 0,0 1 1 0 0,0-1-1 0 0,1 0 0 0 0,-3 5 0 0 0,-2 4 90 0 0,-8 25 0 0 0,1-4 144 0 0,10-24-154 0 0,0 0-1 0 0,0 0 1 0 0,1 1 0 0 0,0-1 0 0 0,0 1 0 0 0,0 15 0 0 0,1 57 1170 0 0,2-44 90 0 0,0-28-1269 0 0,1 15 611 0 0,-1-20-638 0 0,5 1-5 0 0,-4-5-67 0 0,-1 0 0 0 0,0-1 0 0 0,0 1 0 0 0,0 0-1 0 0,0-1 1 0 0,1 1 0 0 0,-1 0 0 0 0,0-1 0 0 0,0 0 0 0 0,0 1-1 0 0,0-1 1 0 0,0 0 0 0 0,0 1 0 0 0,0-1 0 0 0,0-1 0 0 0,20-17 218 0 0,-11 9-77 0 0,-7 6-91 0 0,0 1 1 0 0,0-1 0 0 0,-1 1-1 0 0,0-1 1 0 0,1 0 0 0 0,-1 0-1 0 0,2-8 1 0 0,3-4 121 0 0,-5 13-151 0 0,-1-1 0 0 0,0 1 0 0 0,0-1 0 0 0,-1 0-1 0 0,1 1 1 0 0,-1-1 0 0 0,1 0 0 0 0,-1 0 0 0 0,-1 1-1 0 0,1-1 1 0 0,-1-6 0 0 0,-12-40 279 0 0,13 49-304 0 0,-2-6 37 0 0,0 1 2 0 0,0 1 0 0 0,1-1 1 0 0,0 0-1 0 0,0 1 1 0 0,0-11-1 0 0,1 16-78 0 0,0-1 52 0 0,0 0 0 0 0,0 1 0 0 0,0-1-1 0 0,0 0 1 0 0,0 0 0 0 0,0 1 0 0 0,0-1 0 0 0,0 0 0 0 0,0 1 0 0 0,-1-1 0 0 0,1 0 0 0 0,0 1 0 0 0,0-1-1 0 0,-1 0 1 0 0,1 1 0 0 0,0-1 0 0 0,-1 0 0 0 0,1 1 0 0 0,-1-1 0 0 0,0 0 0 0 0,0 0 108 0 0,-1 0-76 0 0,2 1-40 0 0,0 0 1 0 0,0 0-1 0 0,0 0 1 0 0,-1 0-1 0 0,1 0 1 0 0,0 0-1 0 0,0 0 1 0 0,-1 0-1 0 0,1 0 1 0 0,0 0 0 0 0,0 0-1 0 0,-1 0 1 0 0,1 0-1 0 0,0 0 1 0 0,0 0-1 0 0,0 0 1 0 0,-1 0-1 0 0,1 0 1 0 0,0 0-1 0 0,0 0 1 0 0,-1 0-1 0 0,1 0 1 0 0,0 0-1 0 0,0 0 1 0 0,0 1-1 0 0,-1-1 1 0 0,1 0-1 0 0,0 0 1 0 0,0 0 0 0 0,0 0-1 0 0,0 0 1 0 0,-1 1-1 0 0,1-1 1 0 0,0 0-1 0 0,0 0 1 0 0,0 0-1 0 0,0 1 1 0 0,0-1-1 0 0,0 0 1 0 0,0 0-1 0 0,-1 0 1 0 0,1 1-1 0 0,0-1 1 0 0,0 0-1 0 0,0 0 1 0 0,0 1-1 0 0,0 12 264 0 0,3-3-275 0 0,0-1 0 0 0,9 19 1 0 0,-5-12-4 0 0,1-2 0 0 0,0 1 0 0 0,1-1 0 0 0,0-1 0 0 0,17 19 0 0 0,-16-21 0 0 0,0 1 0 0 0,-1 0 0 0 0,-1 1 0 0 0,0 0 0 0 0,11 25 0 0 0,-8-4 48 0 0,5 35 0 0 0,-8-35 72 0 0,-1 3-177 0 0,-2 1 0 0 0,0 44 0 0 0,-3-36 20 0 0,0-23 61 0 0,-1 1 0 0 0,-1 0-1 0 0,-2-1 1 0 0,0 1-1 0 0,-1-1 1 0 0,-11 37 0 0 0,13-57 35 0 0,1-1 0 0 0,-1 1-1 0 0,0-1 1 0 0,0 1 0 0 0,0-1 0 0 0,-1 1 0 0 0,1-1 0 0 0,-1 0 0 0 0,1 0 0 0 0,-1 1 0 0 0,0-1 0 0 0,0 0 0 0 0,0-1 0 0 0,0 1-1 0 0,0 0 1 0 0,0-1 0 0 0,0 1 0 0 0,-1-1 0 0 0,1 1 0 0 0,-1-1 0 0 0,1 0 0 0 0,-1 0 0 0 0,1 0 0 0 0,-1 0 0 0 0,1-1-1 0 0,-6 1 1 0 0,4 0-43 0 0,1-1-1 0 0,-1 0 0 0 0,0 0 0 0 0,1-1 0 0 0,-1 1 1 0 0,1-1-1 0 0,-1 0 0 0 0,1 0 0 0 0,-1 0 0 0 0,1 0 1 0 0,0 0-1 0 0,0-1 0 0 0,-1 1 0 0 0,1-1 0 0 0,0 0 1 0 0,0 0-1 0 0,1 0 0 0 0,-1-1 0 0 0,0 1 0 0 0,1-1 1 0 0,-1 1-1 0 0,1-1 0 0 0,0 0 0 0 0,-4-5 0 0 0,-6-18-913 0 0,0 1 0 0 0,2-1-1 0 0,-10-39 1 0 0,9 27-5764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c385fd78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c385fd78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52525"/>
                </a:solidFill>
              </a:rPr>
              <a:t>F, B, A, D, C, E, G, I, H</a:t>
            </a: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52525"/>
                </a:solidFill>
              </a:rPr>
              <a:t>Seen before when we talked about marshalling </a:t>
            </a:r>
            <a:r>
              <a:rPr lang="en" err="1">
                <a:solidFill>
                  <a:srgbClr val="252525"/>
                </a:solidFill>
              </a:rPr>
              <a:t>huffman</a:t>
            </a:r>
            <a:r>
              <a:rPr lang="en">
                <a:solidFill>
                  <a:srgbClr val="252525"/>
                </a:solidFill>
              </a:rPr>
              <a:t> tries to the compressed file</a:t>
            </a: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52525"/>
                </a:solidFill>
              </a:rPr>
              <a:t>Good for evaluating Polish notation</a:t>
            </a:r>
            <a:endParaRPr>
              <a:solidFill>
                <a:srgbClr val="252525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  <a:highlight>
                <a:srgbClr val="F9F9F9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8892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c385fd78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c385fd78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A, B, C, D, E, F, G, H, I</a:t>
            </a: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Seen when we wanted to enumerate all values stored in a B-tree (motivating the need for a </a:t>
            </a:r>
            <a:r>
              <a:rPr lang="en" err="1">
                <a:solidFill>
                  <a:srgbClr val="252525"/>
                </a:solidFill>
              </a:rPr>
              <a:t>B+tree</a:t>
            </a:r>
            <a:r>
              <a:rPr lang="en">
                <a:solidFill>
                  <a:srgbClr val="252525"/>
                </a:solidFill>
              </a:rPr>
              <a:t>)</a:t>
            </a: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Good for sorted ordering (if dealing with sorted data structure)</a:t>
            </a:r>
            <a:endParaRPr>
              <a:solidFill>
                <a:srgbClr val="2525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29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c385fd78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c385fd78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A, C, E, D, B, H, I, G, F</a:t>
            </a: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5"/>
                </a:solidFill>
              </a:rPr>
              <a:t>Good for reverse Polish notation</a:t>
            </a:r>
            <a:endParaRPr>
              <a:solidFill>
                <a:srgbClr val="2525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193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8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1/26/22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33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195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36233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0070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350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42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36147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20850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97852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648403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132962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461141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649119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91964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504080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9863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161556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928687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363344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291780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596974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088233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119353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7105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98530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465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28906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1/26/22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26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63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  <p:sldLayoutId id="2147483740" r:id="rId25"/>
    <p:sldLayoutId id="2147483741" r:id="rId26"/>
    <p:sldLayoutId id="2147483742" r:id="rId27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0.png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Traversals of a Binary Tree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85" dirty="0"/>
              <a:t>Preorder traversal</a:t>
            </a:r>
          </a:p>
          <a:p>
            <a:pPr lvl="1" eaLnBrk="1" hangingPunct="1"/>
            <a:r>
              <a:rPr lang="en-US" altLang="en-US" sz="2645" dirty="0"/>
              <a:t>Visit root before we visit root’s subtrees</a:t>
            </a:r>
          </a:p>
          <a:p>
            <a:pPr eaLnBrk="1" hangingPunct="1"/>
            <a:r>
              <a:rPr lang="en-US" altLang="en-US" sz="3085" dirty="0" err="1"/>
              <a:t>Inorder</a:t>
            </a:r>
            <a:r>
              <a:rPr lang="en-US" altLang="en-US" sz="3085" dirty="0"/>
              <a:t> traversal </a:t>
            </a:r>
          </a:p>
          <a:p>
            <a:pPr lvl="1" eaLnBrk="1" hangingPunct="1"/>
            <a:r>
              <a:rPr lang="en-US" altLang="en-US" sz="2645" dirty="0"/>
              <a:t>Visit root of a binary tree between visiting nodes in root’s subtrees.</a:t>
            </a:r>
          </a:p>
          <a:p>
            <a:pPr eaLnBrk="1" hangingPunct="1"/>
            <a:r>
              <a:rPr lang="en-US" altLang="en-US" sz="3085" dirty="0" err="1"/>
              <a:t>Postorder</a:t>
            </a:r>
            <a:r>
              <a:rPr lang="en-US" altLang="en-US" sz="3085" dirty="0"/>
              <a:t> traversal </a:t>
            </a:r>
          </a:p>
          <a:p>
            <a:pPr lvl="1" eaLnBrk="1" hangingPunct="1"/>
            <a:r>
              <a:rPr lang="en-US" altLang="en-US" sz="2645" dirty="0"/>
              <a:t>Visit root of a binary tree after visiting nodes in root’s subtrees </a:t>
            </a:r>
          </a:p>
          <a:p>
            <a:pPr eaLnBrk="1" hangingPunct="1"/>
            <a:r>
              <a:rPr lang="en-US" altLang="en-US" sz="3085" dirty="0"/>
              <a:t>Level-order traversal </a:t>
            </a:r>
          </a:p>
          <a:p>
            <a:pPr lvl="1" eaLnBrk="1" hangingPunct="1"/>
            <a:r>
              <a:rPr lang="en-US" altLang="en-US" sz="2645" dirty="0"/>
              <a:t>Begin at root and visit nodes one level at a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/>
            </a:pPr>
            <a:r>
              <a: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1501 – Algorithms &amp; Data Structures 2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C10F4-FEFE-40CB-8090-DAE3787E30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1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altLang="en-US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70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Post-order traversal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F334F8-8818-4FCC-8B65-BD40D9C3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6" name="Google Shape;476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1007641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11</a:t>
            </a:fld>
            <a:endParaRPr kumimoji="0" sz="140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475" name="Google Shape;475;p34" descr="672px-Sorted_binary_tree_postorder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988" y="1225880"/>
            <a:ext cx="7053475" cy="60248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CCD8D-E15C-4A55-858D-29F48CB8915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/>
            </a:pPr>
            <a:r>
              <a: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6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Traversals of a Binary Tree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085" dirty="0"/>
              <a:t>Preorder traversal</a:t>
            </a:r>
          </a:p>
          <a:p>
            <a:pPr lvl="1" eaLnBrk="1" hangingPunct="1"/>
            <a:r>
              <a:rPr lang="en-US" altLang="en-US" sz="2645" dirty="0"/>
              <a:t>Visit root before we visit root’s subtrees</a:t>
            </a:r>
          </a:p>
          <a:p>
            <a:pPr eaLnBrk="1" hangingPunct="1"/>
            <a:r>
              <a:rPr lang="en-US" altLang="en-US" sz="3085" dirty="0" err="1"/>
              <a:t>Inorder</a:t>
            </a:r>
            <a:r>
              <a:rPr lang="en-US" altLang="en-US" sz="3085" dirty="0"/>
              <a:t> traversal </a:t>
            </a:r>
          </a:p>
          <a:p>
            <a:pPr lvl="1" eaLnBrk="1" hangingPunct="1"/>
            <a:r>
              <a:rPr lang="en-US" altLang="en-US" sz="2645" dirty="0"/>
              <a:t>Visit root of a binary tree between visiting nodes in root’s subtrees.</a:t>
            </a:r>
          </a:p>
          <a:p>
            <a:pPr eaLnBrk="1" hangingPunct="1"/>
            <a:r>
              <a:rPr lang="en-US" altLang="en-US" sz="3085" dirty="0" err="1"/>
              <a:t>Postorder</a:t>
            </a:r>
            <a:r>
              <a:rPr lang="en-US" altLang="en-US" sz="3085" dirty="0"/>
              <a:t> traversal </a:t>
            </a:r>
          </a:p>
          <a:p>
            <a:pPr lvl="1" eaLnBrk="1" hangingPunct="1"/>
            <a:r>
              <a:rPr lang="en-US" altLang="en-US" sz="2645" dirty="0"/>
              <a:t>Visit root of a binary tree after visiting nodes in root’s subtrees </a:t>
            </a:r>
          </a:p>
          <a:p>
            <a:pPr eaLnBrk="1" hangingPunct="1"/>
            <a:r>
              <a:rPr lang="en-US" altLang="en-US" sz="3085" dirty="0"/>
              <a:t>Level-order traversal </a:t>
            </a:r>
          </a:p>
          <a:p>
            <a:pPr lvl="1" eaLnBrk="1" hangingPunct="1"/>
            <a:r>
              <a:rPr lang="en-US" altLang="en-US" sz="2645" dirty="0"/>
              <a:t>Begin at root and visit nodes one level at a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/>
            </a:pPr>
            <a:r>
              <a: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1501 – Algorithms &amp; Data Structures 2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C10F4-FEFE-40CB-8090-DAE3787E30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1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altLang="en-US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362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AE93-10AB-412D-B95C-CA48892E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Tail-recursive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825A9-9D00-455B-963F-ED69FD72C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1A5CE-1F04-454D-8397-6D4F273DB0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/>
            </a:pPr>
            <a:r>
              <a: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5209D-5776-4B17-BC1E-0374EA5560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1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altLang="en-US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EA2E9-FE75-47E5-82D4-487624B6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05" y="714675"/>
            <a:ext cx="5489233" cy="36602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BB9F14-B542-4AB8-BE0A-769CCF74A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604" y="3781425"/>
            <a:ext cx="4148697" cy="27663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E661D0F-2A69-4236-B3D8-AB3C2CC60FFB}"/>
                  </a:ext>
                </a:extLst>
              </p14:cNvPr>
              <p14:cNvContentPartPr/>
              <p14:nvPr/>
            </p14:nvContentPartPr>
            <p14:xfrm>
              <a:off x="4882730" y="3087422"/>
              <a:ext cx="94320" cy="339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E661D0F-2A69-4236-B3D8-AB3C2CC60F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73730" y="3078422"/>
                <a:ext cx="111960" cy="35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9531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50D7-C76C-4566-9D56-8DACA807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Non-tail recursive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9F74-A1EC-4A23-957A-E515B9DA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6DA72-4F8A-479B-81FC-75E4B4894A2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/>
            </a:pPr>
            <a:r>
              <a: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38415-360C-47B3-A313-2DDB393B50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1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altLang="en-US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87165C-82A3-4AB0-8CE4-504711C70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364" y="3207998"/>
            <a:ext cx="5366285" cy="35782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72082B-6F10-475D-B6CA-AF2340E1E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01" y="776613"/>
            <a:ext cx="5897872" cy="262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94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09DA-DBEE-4182-B0B6-187B89A8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Traversal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485B-0FC3-4550-87A9-92300B3F9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A31CD-AB3E-48B9-9490-95D6408EA2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/>
            </a:pPr>
            <a:r>
              <a: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63858-70B3-4997-90E9-2846E12ACB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1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altLang="en-US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59953A-168D-4DEE-8EF1-F0A9BB16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47" y="876562"/>
            <a:ext cx="4641176" cy="30947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EEA4D9-45EC-48EB-871C-EA21FCFF2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50" y="4133184"/>
            <a:ext cx="4641177" cy="30947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27B498-A498-4A3B-94F7-8651FFA58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925" y="2029225"/>
            <a:ext cx="4563026" cy="30426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1536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0E08-0352-4CEA-A1D3-6E4165D6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Traversal Example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5C0307-0036-44D2-A2B0-DAA1BD3D0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26" y="839472"/>
            <a:ext cx="4579443" cy="3053573"/>
          </a:xfr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4CCA5-39A0-481B-84DA-A41996C11F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/>
            </a:pPr>
            <a:r>
              <a: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AEE5F-ADD4-43D8-9523-A8F818D5FA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1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altLang="en-US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C5EFEC-D712-4D64-A82B-FC705F198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558" y="923197"/>
            <a:ext cx="4420650" cy="29476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48E29E-D3EB-42E5-A076-B04E89901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50641"/>
            <a:ext cx="4579443" cy="30535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07BFE2-52D1-4B63-A669-84961662F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505" y="3947584"/>
            <a:ext cx="4786542" cy="31916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4104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77922">
              <a:defRPr/>
            </a:pPr>
            <a:fld id="{8A7A6979-0714-4377-B894-6BE4C2D6E202}" type="slidenum">
              <a:rPr lang="en-US">
                <a:solidFill>
                  <a:srgbClr val="FFFFFF"/>
                </a:solidFill>
              </a:rPr>
              <a:pPr defTabSz="377922">
                <a:defRPr/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defTabSz="755843">
              <a:defRPr/>
            </a:pP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Please submit your reflections by using the </a:t>
            </a:r>
            <a:r>
              <a:rPr lang="en-US" sz="4960" b="1" spc="248" err="1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CourseMIRROR</a:t>
            </a: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defTabSz="377922">
              <a:defRPr/>
            </a:pPr>
            <a:fld id="{049DC8E1-D369-0F48-9062-BB068AFD07CE}" type="datetime1">
              <a:rPr lang="en-US">
                <a:solidFill>
                  <a:srgbClr val="FFFFFF">
                    <a:alpha val="70000"/>
                  </a:srgbClr>
                </a:solidFill>
              </a:rPr>
              <a:pPr defTabSz="377922">
                <a:defRPr/>
              </a:pPr>
              <a:t>1/26/22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7922">
              <a:defRPr/>
            </a:pP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having a problem with </a:t>
            </a:r>
            <a:r>
              <a:rPr lang="en-US" sz="1819" b="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CourseMIRROR</a:t>
            </a: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please send an email to 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80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9/24: Homework 3</a:t>
            </a:r>
          </a:p>
          <a:p>
            <a:pPr lvl="1"/>
            <a:r>
              <a:rPr lang="en-US" dirty="0"/>
              <a:t>10/1: Assignment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 err="1"/>
              <a:t>TreeADT</a:t>
            </a:r>
            <a:endParaRPr lang="en-US" dirty="0"/>
          </a:p>
          <a:p>
            <a:pPr lvl="1"/>
            <a:r>
              <a:rPr lang="en-US" dirty="0"/>
              <a:t>Basic definitions</a:t>
            </a:r>
          </a:p>
          <a:p>
            <a:pPr lvl="1"/>
            <a:r>
              <a:rPr lang="en-US" dirty="0"/>
              <a:t>Tree traversal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TreeADT</a:t>
            </a:r>
            <a:r>
              <a:rPr lang="en-US" dirty="0"/>
              <a:t> Implementation</a:t>
            </a:r>
          </a:p>
          <a:p>
            <a:pPr lvl="1"/>
            <a:r>
              <a:rPr lang="en-US" dirty="0" err="1"/>
              <a:t>TreeInterface</a:t>
            </a:r>
            <a:r>
              <a:rPr lang="en-US" dirty="0"/>
              <a:t> and </a:t>
            </a:r>
            <a:r>
              <a:rPr lang="en-US" dirty="0" err="1"/>
              <a:t>BinaryTreeInterface</a:t>
            </a:r>
            <a:endParaRPr lang="en-US" dirty="0"/>
          </a:p>
          <a:p>
            <a:pPr lvl="1"/>
            <a:r>
              <a:rPr lang="en-US" dirty="0"/>
              <a:t>Linked Implementation</a:t>
            </a:r>
          </a:p>
          <a:p>
            <a:pPr lvl="2"/>
            <a:r>
              <a:rPr lang="en-US" dirty="0" err="1"/>
              <a:t>BinaryNode</a:t>
            </a:r>
            <a:endParaRPr lang="en-US" dirty="0"/>
          </a:p>
          <a:p>
            <a:pPr lvl="2"/>
            <a:r>
              <a:rPr lang="en-US" dirty="0" err="1"/>
              <a:t>BinaryTree</a:t>
            </a:r>
            <a:endParaRPr lang="en-US" dirty="0"/>
          </a:p>
          <a:p>
            <a:r>
              <a:rPr lang="en-US" dirty="0" err="1"/>
              <a:t>BinarySearchTree</a:t>
            </a:r>
            <a:endParaRPr lang="en-US" dirty="0"/>
          </a:p>
          <a:p>
            <a:pPr lvl="1"/>
            <a:r>
              <a:rPr lang="en-US" dirty="0" err="1"/>
              <a:t>SearchTreeInterface</a:t>
            </a:r>
            <a:endParaRPr lang="en-US" dirty="0"/>
          </a:p>
          <a:p>
            <a:pPr lvl="1"/>
            <a:r>
              <a:rPr lang="en-US" dirty="0" err="1"/>
              <a:t>BinarysearchTree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3650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BB3E-C765-1E4E-94C9-0366E147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Take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C18C8-49D2-814F-9449-B9B1DA721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is the runtime?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97D4D-BBCA-C445-9FFA-BE7DB40BF40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/>
            </a:pPr>
            <a:r>
              <a: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3B045-88FD-B44F-84B2-9A1AB76CE6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1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altLang="en-US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106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Traversals of a Binary Tree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085" dirty="0"/>
              <a:t>Preorder traversal</a:t>
            </a:r>
          </a:p>
          <a:p>
            <a:pPr lvl="1" eaLnBrk="1" hangingPunct="1"/>
            <a:r>
              <a:rPr lang="en-US" altLang="en-US" sz="2645" dirty="0"/>
              <a:t>Visit root before we visit root’s subtrees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/>
            </a:pPr>
            <a:r>
              <a: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1501 – Algorithms &amp; Data Structures 2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C10F4-FEFE-40CB-8090-DAE3787E30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1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altLang="en-US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836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Pre-order traversal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B60445-6D45-4707-BE57-B39027B8E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2" name="Google Shape;462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1007641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sz="140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461" name="Google Shape;461;p32" descr="672px-Sorted_binary_tree_preorder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988" y="1225880"/>
            <a:ext cx="7053475" cy="60248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83871-2EBE-470D-87FA-AA01F7AC82C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/>
            </a:pPr>
            <a:r>
              <a: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00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Traversals of a Binary Tree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085" dirty="0"/>
              <a:t>Preorder traversal</a:t>
            </a:r>
          </a:p>
          <a:p>
            <a:pPr lvl="1" eaLnBrk="1" hangingPunct="1"/>
            <a:r>
              <a:rPr lang="en-US" altLang="en-US" sz="2645" dirty="0"/>
              <a:t>Visit root before we visit root’s subtrees</a:t>
            </a:r>
          </a:p>
          <a:p>
            <a:pPr eaLnBrk="1" hangingPunct="1"/>
            <a:r>
              <a:rPr lang="en-US" altLang="en-US" sz="3085" dirty="0" err="1"/>
              <a:t>Inorder</a:t>
            </a:r>
            <a:r>
              <a:rPr lang="en-US" altLang="en-US" sz="3085" dirty="0"/>
              <a:t> traversal </a:t>
            </a:r>
          </a:p>
          <a:p>
            <a:pPr lvl="1" eaLnBrk="1" hangingPunct="1"/>
            <a:r>
              <a:rPr lang="en-US" altLang="en-US" sz="2645" dirty="0"/>
              <a:t>Visit root of a binary tree between visiting nodes in root’s subtrees.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/>
            </a:pPr>
            <a:r>
              <a: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1501 – Algorithms &amp; Data Structures 2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C10F4-FEFE-40CB-8090-DAE3787E30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1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altLang="en-US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780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In-order traversal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F6F50C-692C-4BB7-90E4-04D1641E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9" name="Google Shape;469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1007641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9</a:t>
            </a:fld>
            <a:endParaRPr kumimoji="0" sz="140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468" name="Google Shape;468;p33" descr="672px-Sorted_binary_tree_inorder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988" y="1225880"/>
            <a:ext cx="7053475" cy="60248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42C76-47C3-41CD-9659-D0580796E5D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/>
            </a:pPr>
            <a:r>
              <a: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33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581</Words>
  <Application>Microsoft Macintosh PowerPoint</Application>
  <PresentationFormat>Custom</PresentationFormat>
  <Paragraphs>113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Acumin Pro ExtraCondensed</vt:lpstr>
      <vt:lpstr>Acumin Pro Medium</vt:lpstr>
      <vt:lpstr>Arial</vt:lpstr>
      <vt:lpstr>Calibri</vt:lpstr>
      <vt:lpstr>Calibri Light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1_Office Theme</vt:lpstr>
      <vt:lpstr>Algorithms and Data Structures 2 CS 1501</vt:lpstr>
      <vt:lpstr>Announcements</vt:lpstr>
      <vt:lpstr>Last lecture …</vt:lpstr>
      <vt:lpstr>This Lecture</vt:lpstr>
      <vt:lpstr>Tree Search Take 1</vt:lpstr>
      <vt:lpstr>Traversals of a Binary Tree</vt:lpstr>
      <vt:lpstr>Pre-order traversal</vt:lpstr>
      <vt:lpstr>Traversals of a Binary Tree</vt:lpstr>
      <vt:lpstr>In-order traversal</vt:lpstr>
      <vt:lpstr>Traversals of a Binary Tree</vt:lpstr>
      <vt:lpstr>Post-order traversal</vt:lpstr>
      <vt:lpstr>Traversals of a Binary Tree</vt:lpstr>
      <vt:lpstr>Tail-recursive Examples</vt:lpstr>
      <vt:lpstr>Non-tail recursive Examples</vt:lpstr>
      <vt:lpstr>Tree Traversal Example 1</vt:lpstr>
      <vt:lpstr>Tree Traversal Example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3</cp:revision>
  <dcterms:created xsi:type="dcterms:W3CDTF">2021-01-20T14:20:08Z</dcterms:created>
  <dcterms:modified xsi:type="dcterms:W3CDTF">2022-01-27T04:41:21Z</dcterms:modified>
</cp:coreProperties>
</file>