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 id="2147483711" r:id="rId2"/>
    <p:sldMasterId id="2147483714" r:id="rId3"/>
    <p:sldMasterId id="2147483722" r:id="rId4"/>
  </p:sldMasterIdLst>
  <p:notesMasterIdLst>
    <p:notesMasterId r:id="rId22"/>
  </p:notesMasterIdLst>
  <p:sldIdLst>
    <p:sldId id="405" r:id="rId5"/>
    <p:sldId id="496" r:id="rId6"/>
    <p:sldId id="498" r:id="rId7"/>
    <p:sldId id="1867" r:id="rId8"/>
    <p:sldId id="400" r:id="rId9"/>
    <p:sldId id="505" r:id="rId10"/>
    <p:sldId id="1873" r:id="rId11"/>
    <p:sldId id="1874" r:id="rId12"/>
    <p:sldId id="402" r:id="rId13"/>
    <p:sldId id="1866" r:id="rId14"/>
    <p:sldId id="1865" r:id="rId15"/>
    <p:sldId id="1864" r:id="rId16"/>
    <p:sldId id="515" r:id="rId17"/>
    <p:sldId id="403" r:id="rId18"/>
    <p:sldId id="1872" r:id="rId19"/>
    <p:sldId id="404" r:id="rId20"/>
    <p:sldId id="1868" r:id="rId21"/>
  </p:sldIdLst>
  <p:sldSz cx="10077450" cy="75628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userDrawn="1">
          <p15:clr>
            <a:srgbClr val="A4A3A4"/>
          </p15:clr>
        </p15:guide>
        <p15:guide id="2" pos="31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55B30-C85D-AD4F-8921-6CFAD8FF9BDE}" v="15" dt="2022-01-19T19:48:12.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09"/>
  </p:normalViewPr>
  <p:slideViewPr>
    <p:cSldViewPr snapToGrid="0">
      <p:cViewPr varScale="1">
        <p:scale>
          <a:sx n="125" d="100"/>
          <a:sy n="125" d="100"/>
        </p:scale>
        <p:origin x="1640" y="184"/>
      </p:cViewPr>
      <p:guideLst>
        <p:guide orient="horz" pos="2382"/>
        <p:guide pos="31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E1C04E36-59E1-4C9E-8CA2-CFA7E7AE9D3A}"/>
    <pc:docChg chg="addSld delSld modSld">
      <pc:chgData name="Khattab, Sherif" userId="c83b1e15-36f3-4f46-aceb-05aac24c545e" providerId="ADAL" clId="{E1C04E36-59E1-4C9E-8CA2-CFA7E7AE9D3A}" dt="2022-01-12T21:23:07.459" v="2"/>
      <pc:docMkLst>
        <pc:docMk/>
      </pc:docMkLst>
      <pc:sldChg chg="add del">
        <pc:chgData name="Khattab, Sherif" userId="c83b1e15-36f3-4f46-aceb-05aac24c545e" providerId="ADAL" clId="{E1C04E36-59E1-4C9E-8CA2-CFA7E7AE9D3A}" dt="2022-01-12T21:23:07.459" v="2"/>
        <pc:sldMkLst>
          <pc:docMk/>
          <pc:sldMk cId="3431024549" sldId="1864"/>
        </pc:sldMkLst>
      </pc:sldChg>
      <pc:sldChg chg="add del">
        <pc:chgData name="Khattab, Sherif" userId="c83b1e15-36f3-4f46-aceb-05aac24c545e" providerId="ADAL" clId="{E1C04E36-59E1-4C9E-8CA2-CFA7E7AE9D3A}" dt="2022-01-12T21:23:07.459" v="2"/>
        <pc:sldMkLst>
          <pc:docMk/>
          <pc:sldMk cId="2435766761" sldId="1865"/>
        </pc:sldMkLst>
      </pc:sldChg>
      <pc:sldChg chg="add del">
        <pc:chgData name="Khattab, Sherif" userId="c83b1e15-36f3-4f46-aceb-05aac24c545e" providerId="ADAL" clId="{E1C04E36-59E1-4C9E-8CA2-CFA7E7AE9D3A}" dt="2022-01-12T21:23:07.459" v="2"/>
        <pc:sldMkLst>
          <pc:docMk/>
          <pc:sldMk cId="1400036409" sldId="1866"/>
        </pc:sldMkLst>
      </pc:sldChg>
    </pc:docChg>
  </pc:docChgLst>
  <pc:docChgLst>
    <pc:chgData name="Khattab, Sherif" userId="c83b1e15-36f3-4f46-aceb-05aac24c545e" providerId="ADAL" clId="{0B4519C6-0E93-9B44-A8F6-7C77C2B5C5C2}"/>
    <pc:docChg chg="modSld">
      <pc:chgData name="Khattab, Sherif" userId="c83b1e15-36f3-4f46-aceb-05aac24c545e" providerId="ADAL" clId="{0B4519C6-0E93-9B44-A8F6-7C77C2B5C5C2}" dt="2021-09-01T05:38:28.822" v="0"/>
      <pc:docMkLst>
        <pc:docMk/>
      </pc:docMkLst>
      <pc:sldChg chg="modSp">
        <pc:chgData name="Khattab, Sherif" userId="c83b1e15-36f3-4f46-aceb-05aac24c545e" providerId="ADAL" clId="{0B4519C6-0E93-9B44-A8F6-7C77C2B5C5C2}" dt="2021-09-01T05:38:28.822" v="0"/>
        <pc:sldMkLst>
          <pc:docMk/>
          <pc:sldMk cId="1894775455" sldId="405"/>
        </pc:sldMkLst>
        <pc:spChg chg="mod">
          <ac:chgData name="Khattab, Sherif" userId="c83b1e15-36f3-4f46-aceb-05aac24c545e" providerId="ADAL" clId="{0B4519C6-0E93-9B44-A8F6-7C77C2B5C5C2}" dt="2021-09-01T05:38:28.822" v="0"/>
          <ac:spMkLst>
            <pc:docMk/>
            <pc:sldMk cId="1894775455" sldId="405"/>
            <ac:spMk id="3" creationId="{00000000-0000-0000-0000-000000000000}"/>
          </ac:spMkLst>
        </pc:spChg>
      </pc:sldChg>
    </pc:docChg>
  </pc:docChgLst>
  <pc:docChgLst>
    <pc:chgData name="Khattab, Sherif" userId="c83b1e15-36f3-4f46-aceb-05aac24c545e" providerId="ADAL" clId="{54E55B30-C85D-AD4F-8921-6CFAD8FF9BDE}"/>
    <pc:docChg chg="custSel addSld delSld modSld delMainMaster">
      <pc:chgData name="Khattab, Sherif" userId="c83b1e15-36f3-4f46-aceb-05aac24c545e" providerId="ADAL" clId="{54E55B30-C85D-AD4F-8921-6CFAD8FF9BDE}" dt="2022-01-19T19:49:38.119" v="410" actId="20577"/>
      <pc:docMkLst>
        <pc:docMk/>
      </pc:docMkLst>
      <pc:sldChg chg="del">
        <pc:chgData name="Khattab, Sherif" userId="c83b1e15-36f3-4f46-aceb-05aac24c545e" providerId="ADAL" clId="{54E55B30-C85D-AD4F-8921-6CFAD8FF9BDE}" dt="2022-01-19T19:43:18.872" v="178" actId="2696"/>
        <pc:sldMkLst>
          <pc:docMk/>
          <pc:sldMk cId="1152327425" sldId="257"/>
        </pc:sldMkLst>
      </pc:sldChg>
      <pc:sldChg chg="del">
        <pc:chgData name="Khattab, Sherif" userId="c83b1e15-36f3-4f46-aceb-05aac24c545e" providerId="ADAL" clId="{54E55B30-C85D-AD4F-8921-6CFAD8FF9BDE}" dt="2022-01-19T19:43:19.279" v="179" actId="2696"/>
        <pc:sldMkLst>
          <pc:docMk/>
          <pc:sldMk cId="2472493573" sldId="258"/>
        </pc:sldMkLst>
      </pc:sldChg>
      <pc:sldChg chg="del">
        <pc:chgData name="Khattab, Sherif" userId="c83b1e15-36f3-4f46-aceb-05aac24c545e" providerId="ADAL" clId="{54E55B30-C85D-AD4F-8921-6CFAD8FF9BDE}" dt="2022-01-19T19:43:35.439" v="182" actId="2696"/>
        <pc:sldMkLst>
          <pc:docMk/>
          <pc:sldMk cId="62956611" sldId="259"/>
        </pc:sldMkLst>
      </pc:sldChg>
      <pc:sldChg chg="del">
        <pc:chgData name="Khattab, Sherif" userId="c83b1e15-36f3-4f46-aceb-05aac24c545e" providerId="ADAL" clId="{54E55B30-C85D-AD4F-8921-6CFAD8FF9BDE}" dt="2022-01-19T19:43:34.648" v="181" actId="2696"/>
        <pc:sldMkLst>
          <pc:docMk/>
          <pc:sldMk cId="1382941772" sldId="260"/>
        </pc:sldMkLst>
      </pc:sldChg>
      <pc:sldChg chg="del">
        <pc:chgData name="Khattab, Sherif" userId="c83b1e15-36f3-4f46-aceb-05aac24c545e" providerId="ADAL" clId="{54E55B30-C85D-AD4F-8921-6CFAD8FF9BDE}" dt="2022-01-19T19:43:13.610" v="172" actId="2696"/>
        <pc:sldMkLst>
          <pc:docMk/>
          <pc:sldMk cId="445949216" sldId="281"/>
        </pc:sldMkLst>
      </pc:sldChg>
      <pc:sldChg chg="del">
        <pc:chgData name="Khattab, Sherif" userId="c83b1e15-36f3-4f46-aceb-05aac24c545e" providerId="ADAL" clId="{54E55B30-C85D-AD4F-8921-6CFAD8FF9BDE}" dt="2022-01-19T19:43:15.158" v="174" actId="2696"/>
        <pc:sldMkLst>
          <pc:docMk/>
          <pc:sldMk cId="2865696446" sldId="285"/>
        </pc:sldMkLst>
      </pc:sldChg>
      <pc:sldChg chg="del">
        <pc:chgData name="Khattab, Sherif" userId="c83b1e15-36f3-4f46-aceb-05aac24c545e" providerId="ADAL" clId="{54E55B30-C85D-AD4F-8921-6CFAD8FF9BDE}" dt="2022-01-19T19:43:17.920" v="177" actId="2696"/>
        <pc:sldMkLst>
          <pc:docMk/>
          <pc:sldMk cId="214968552" sldId="287"/>
        </pc:sldMkLst>
      </pc:sldChg>
      <pc:sldChg chg="del">
        <pc:chgData name="Khattab, Sherif" userId="c83b1e15-36f3-4f46-aceb-05aac24c545e" providerId="ADAL" clId="{54E55B30-C85D-AD4F-8921-6CFAD8FF9BDE}" dt="2022-01-19T19:43:14.681" v="173" actId="2696"/>
        <pc:sldMkLst>
          <pc:docMk/>
          <pc:sldMk cId="1092592367" sldId="391"/>
        </pc:sldMkLst>
      </pc:sldChg>
      <pc:sldChg chg="del">
        <pc:chgData name="Khattab, Sherif" userId="c83b1e15-36f3-4f46-aceb-05aac24c545e" providerId="ADAL" clId="{54E55B30-C85D-AD4F-8921-6CFAD8FF9BDE}" dt="2022-01-19T19:43:36.228" v="183" actId="2696"/>
        <pc:sldMkLst>
          <pc:docMk/>
          <pc:sldMk cId="2401930262" sldId="393"/>
        </pc:sldMkLst>
      </pc:sldChg>
      <pc:sldChg chg="del">
        <pc:chgData name="Khattab, Sherif" userId="c83b1e15-36f3-4f46-aceb-05aac24c545e" providerId="ADAL" clId="{54E55B30-C85D-AD4F-8921-6CFAD8FF9BDE}" dt="2022-01-19T19:43:37.573" v="184" actId="2696"/>
        <pc:sldMkLst>
          <pc:docMk/>
          <pc:sldMk cId="811987457" sldId="394"/>
        </pc:sldMkLst>
      </pc:sldChg>
      <pc:sldChg chg="del">
        <pc:chgData name="Khattab, Sherif" userId="c83b1e15-36f3-4f46-aceb-05aac24c545e" providerId="ADAL" clId="{54E55B30-C85D-AD4F-8921-6CFAD8FF9BDE}" dt="2022-01-19T19:43:38.746" v="185" actId="2696"/>
        <pc:sldMkLst>
          <pc:docMk/>
          <pc:sldMk cId="2890204605" sldId="395"/>
        </pc:sldMkLst>
      </pc:sldChg>
      <pc:sldChg chg="modSp add del mod">
        <pc:chgData name="Khattab, Sherif" userId="c83b1e15-36f3-4f46-aceb-05aac24c545e" providerId="ADAL" clId="{54E55B30-C85D-AD4F-8921-6CFAD8FF9BDE}" dt="2022-01-19T19:42:16.600" v="156" actId="20577"/>
        <pc:sldMkLst>
          <pc:docMk/>
          <pc:sldMk cId="3261447239" sldId="400"/>
        </pc:sldMkLst>
        <pc:spChg chg="mod">
          <ac:chgData name="Khattab, Sherif" userId="c83b1e15-36f3-4f46-aceb-05aac24c545e" providerId="ADAL" clId="{54E55B30-C85D-AD4F-8921-6CFAD8FF9BDE}" dt="2022-01-19T19:42:16.600" v="156" actId="20577"/>
          <ac:spMkLst>
            <pc:docMk/>
            <pc:sldMk cId="3261447239" sldId="400"/>
            <ac:spMk id="400" creationId="{00000000-0000-0000-0000-000000000000}"/>
          </ac:spMkLst>
        </pc:spChg>
      </pc:sldChg>
      <pc:sldChg chg="modSp add del mod">
        <pc:chgData name="Khattab, Sherif" userId="c83b1e15-36f3-4f46-aceb-05aac24c545e" providerId="ADAL" clId="{54E55B30-C85D-AD4F-8921-6CFAD8FF9BDE}" dt="2022-01-19T19:47:38.664" v="333" actId="20577"/>
        <pc:sldMkLst>
          <pc:docMk/>
          <pc:sldMk cId="3756086896" sldId="402"/>
        </pc:sldMkLst>
        <pc:spChg chg="mod">
          <ac:chgData name="Khattab, Sherif" userId="c83b1e15-36f3-4f46-aceb-05aac24c545e" providerId="ADAL" clId="{54E55B30-C85D-AD4F-8921-6CFAD8FF9BDE}" dt="2022-01-19T19:47:38.664" v="333" actId="20577"/>
          <ac:spMkLst>
            <pc:docMk/>
            <pc:sldMk cId="3756086896" sldId="402"/>
            <ac:spMk id="415" creationId="{00000000-0000-0000-0000-000000000000}"/>
          </ac:spMkLst>
        </pc:spChg>
      </pc:sldChg>
      <pc:sldChg chg="add del">
        <pc:chgData name="Khattab, Sherif" userId="c83b1e15-36f3-4f46-aceb-05aac24c545e" providerId="ADAL" clId="{54E55B30-C85D-AD4F-8921-6CFAD8FF9BDE}" dt="2022-01-19T19:45:12.082" v="188"/>
        <pc:sldMkLst>
          <pc:docMk/>
          <pc:sldMk cId="2952566816" sldId="403"/>
        </pc:sldMkLst>
      </pc:sldChg>
      <pc:sldChg chg="add del">
        <pc:chgData name="Khattab, Sherif" userId="c83b1e15-36f3-4f46-aceb-05aac24c545e" providerId="ADAL" clId="{54E55B30-C85D-AD4F-8921-6CFAD8FF9BDE}" dt="2022-01-19T19:45:12.082" v="188"/>
        <pc:sldMkLst>
          <pc:docMk/>
          <pc:sldMk cId="3854579775" sldId="404"/>
        </pc:sldMkLst>
      </pc:sldChg>
      <pc:sldChg chg="modSp mod">
        <pc:chgData name="Khattab, Sherif" userId="c83b1e15-36f3-4f46-aceb-05aac24c545e" providerId="ADAL" clId="{54E55B30-C85D-AD4F-8921-6CFAD8FF9BDE}" dt="2022-01-19T19:49:38.119" v="410" actId="20577"/>
        <pc:sldMkLst>
          <pc:docMk/>
          <pc:sldMk cId="1894775455" sldId="405"/>
        </pc:sldMkLst>
        <pc:spChg chg="mod">
          <ac:chgData name="Khattab, Sherif" userId="c83b1e15-36f3-4f46-aceb-05aac24c545e" providerId="ADAL" clId="{54E55B30-C85D-AD4F-8921-6CFAD8FF9BDE}" dt="2022-01-19T19:49:38.119" v="410" actId="20577"/>
          <ac:spMkLst>
            <pc:docMk/>
            <pc:sldMk cId="1894775455" sldId="405"/>
            <ac:spMk id="3" creationId="{00000000-0000-0000-0000-000000000000}"/>
          </ac:spMkLst>
        </pc:spChg>
      </pc:sldChg>
      <pc:sldChg chg="modSp mod">
        <pc:chgData name="Khattab, Sherif" userId="c83b1e15-36f3-4f46-aceb-05aac24c545e" providerId="ADAL" clId="{54E55B30-C85D-AD4F-8921-6CFAD8FF9BDE}" dt="2022-01-19T19:40:16.315" v="36" actId="20577"/>
        <pc:sldMkLst>
          <pc:docMk/>
          <pc:sldMk cId="1068465410" sldId="496"/>
        </pc:sldMkLst>
        <pc:spChg chg="mod">
          <ac:chgData name="Khattab, Sherif" userId="c83b1e15-36f3-4f46-aceb-05aac24c545e" providerId="ADAL" clId="{54E55B30-C85D-AD4F-8921-6CFAD8FF9BDE}" dt="2022-01-19T19:40:16.315" v="36" actId="20577"/>
          <ac:spMkLst>
            <pc:docMk/>
            <pc:sldMk cId="1068465410" sldId="496"/>
            <ac:spMk id="3" creationId="{2466C52D-9A48-4683-BE7F-268D8DB7FAAD}"/>
          </ac:spMkLst>
        </pc:spChg>
      </pc:sldChg>
      <pc:sldChg chg="modSp mod">
        <pc:chgData name="Khattab, Sherif" userId="c83b1e15-36f3-4f46-aceb-05aac24c545e" providerId="ADAL" clId="{54E55B30-C85D-AD4F-8921-6CFAD8FF9BDE}" dt="2022-01-19T19:40:51.698" v="99" actId="20577"/>
        <pc:sldMkLst>
          <pc:docMk/>
          <pc:sldMk cId="2374057061" sldId="498"/>
        </pc:sldMkLst>
        <pc:spChg chg="mod">
          <ac:chgData name="Khattab, Sherif" userId="c83b1e15-36f3-4f46-aceb-05aac24c545e" providerId="ADAL" clId="{54E55B30-C85D-AD4F-8921-6CFAD8FF9BDE}" dt="2022-01-19T19:40:51.698" v="99" actId="20577"/>
          <ac:spMkLst>
            <pc:docMk/>
            <pc:sldMk cId="2374057061" sldId="498"/>
            <ac:spMk id="3" creationId="{F832F02F-5ABF-4702-A259-B8272D97DD79}"/>
          </ac:spMkLst>
        </pc:spChg>
      </pc:sldChg>
      <pc:sldChg chg="add del">
        <pc:chgData name="Khattab, Sherif" userId="c83b1e15-36f3-4f46-aceb-05aac24c545e" providerId="ADAL" clId="{54E55B30-C85D-AD4F-8921-6CFAD8FF9BDE}" dt="2022-01-19T19:42:03.172" v="127"/>
        <pc:sldMkLst>
          <pc:docMk/>
          <pc:sldMk cId="729670177" sldId="505"/>
        </pc:sldMkLst>
      </pc:sldChg>
      <pc:sldChg chg="del">
        <pc:chgData name="Khattab, Sherif" userId="c83b1e15-36f3-4f46-aceb-05aac24c545e" providerId="ADAL" clId="{54E55B30-C85D-AD4F-8921-6CFAD8FF9BDE}" dt="2022-01-19T19:43:12.160" v="171" actId="2696"/>
        <pc:sldMkLst>
          <pc:docMk/>
          <pc:sldMk cId="700442057" sldId="506"/>
        </pc:sldMkLst>
      </pc:sldChg>
      <pc:sldChg chg="del">
        <pc:chgData name="Khattab, Sherif" userId="c83b1e15-36f3-4f46-aceb-05aac24c545e" providerId="ADAL" clId="{54E55B30-C85D-AD4F-8921-6CFAD8FF9BDE}" dt="2022-01-19T19:43:06.290" v="170" actId="2696"/>
        <pc:sldMkLst>
          <pc:docMk/>
          <pc:sldMk cId="2003276944" sldId="508"/>
        </pc:sldMkLst>
      </pc:sldChg>
      <pc:sldChg chg="del">
        <pc:chgData name="Khattab, Sherif" userId="c83b1e15-36f3-4f46-aceb-05aac24c545e" providerId="ADAL" clId="{54E55B30-C85D-AD4F-8921-6CFAD8FF9BDE}" dt="2022-01-12T17:40:33.711" v="0" actId="2696"/>
        <pc:sldMkLst>
          <pc:docMk/>
          <pc:sldMk cId="3714929240" sldId="509"/>
        </pc:sldMkLst>
      </pc:sldChg>
      <pc:sldChg chg="del">
        <pc:chgData name="Khattab, Sherif" userId="c83b1e15-36f3-4f46-aceb-05aac24c545e" providerId="ADAL" clId="{54E55B30-C85D-AD4F-8921-6CFAD8FF9BDE}" dt="2022-01-19T19:43:16.755" v="175" actId="2696"/>
        <pc:sldMkLst>
          <pc:docMk/>
          <pc:sldMk cId="3580328244" sldId="510"/>
        </pc:sldMkLst>
      </pc:sldChg>
      <pc:sldChg chg="del">
        <pc:chgData name="Khattab, Sherif" userId="c83b1e15-36f3-4f46-aceb-05aac24c545e" providerId="ADAL" clId="{54E55B30-C85D-AD4F-8921-6CFAD8FF9BDE}" dt="2022-01-19T19:43:17.489" v="176" actId="2696"/>
        <pc:sldMkLst>
          <pc:docMk/>
          <pc:sldMk cId="4280497035" sldId="511"/>
        </pc:sldMkLst>
      </pc:sldChg>
      <pc:sldChg chg="del">
        <pc:chgData name="Khattab, Sherif" userId="c83b1e15-36f3-4f46-aceb-05aac24c545e" providerId="ADAL" clId="{54E55B30-C85D-AD4F-8921-6CFAD8FF9BDE}" dt="2022-01-19T19:43:19.602" v="180" actId="2696"/>
        <pc:sldMkLst>
          <pc:docMk/>
          <pc:sldMk cId="1660951229" sldId="512"/>
        </pc:sldMkLst>
      </pc:sldChg>
      <pc:sldChg chg="del">
        <pc:chgData name="Khattab, Sherif" userId="c83b1e15-36f3-4f46-aceb-05aac24c545e" providerId="ADAL" clId="{54E55B30-C85D-AD4F-8921-6CFAD8FF9BDE}" dt="2022-01-19T19:43:05.642" v="169" actId="2696"/>
        <pc:sldMkLst>
          <pc:docMk/>
          <pc:sldMk cId="1122278814" sldId="513"/>
        </pc:sldMkLst>
      </pc:sldChg>
      <pc:sldChg chg="del">
        <pc:chgData name="Khattab, Sherif" userId="c83b1e15-36f3-4f46-aceb-05aac24c545e" providerId="ADAL" clId="{54E55B30-C85D-AD4F-8921-6CFAD8FF9BDE}" dt="2022-01-12T17:40:33.711" v="0" actId="2696"/>
        <pc:sldMkLst>
          <pc:docMk/>
          <pc:sldMk cId="3175970271" sldId="514"/>
        </pc:sldMkLst>
      </pc:sldChg>
      <pc:sldChg chg="modSp mod">
        <pc:chgData name="Khattab, Sherif" userId="c83b1e15-36f3-4f46-aceb-05aac24c545e" providerId="ADAL" clId="{54E55B30-C85D-AD4F-8921-6CFAD8FF9BDE}" dt="2022-01-19T19:48:59.948" v="391" actId="20577"/>
        <pc:sldMkLst>
          <pc:docMk/>
          <pc:sldMk cId="2536564398" sldId="515"/>
        </pc:sldMkLst>
        <pc:spChg chg="mod">
          <ac:chgData name="Khattab, Sherif" userId="c83b1e15-36f3-4f46-aceb-05aac24c545e" providerId="ADAL" clId="{54E55B30-C85D-AD4F-8921-6CFAD8FF9BDE}" dt="2022-01-19T19:48:59.948" v="391" actId="20577"/>
          <ac:spMkLst>
            <pc:docMk/>
            <pc:sldMk cId="2536564398" sldId="515"/>
            <ac:spMk id="2" creationId="{DB4ACDCE-C71E-4594-B0D3-759E2EF4B58E}"/>
          </ac:spMkLst>
        </pc:spChg>
      </pc:sldChg>
      <pc:sldChg chg="add del">
        <pc:chgData name="Khattab, Sherif" userId="c83b1e15-36f3-4f46-aceb-05aac24c545e" providerId="ADAL" clId="{54E55B30-C85D-AD4F-8921-6CFAD8FF9BDE}" dt="2022-01-19T19:47:31.143" v="326" actId="2696"/>
        <pc:sldMkLst>
          <pc:docMk/>
          <pc:sldMk cId="728471020" sldId="1861"/>
        </pc:sldMkLst>
      </pc:sldChg>
      <pc:sldChg chg="modSp mod">
        <pc:chgData name="Khattab, Sherif" userId="c83b1e15-36f3-4f46-aceb-05aac24c545e" providerId="ADAL" clId="{54E55B30-C85D-AD4F-8921-6CFAD8FF9BDE}" dt="2022-01-19T19:42:55.551" v="168" actId="27636"/>
        <pc:sldMkLst>
          <pc:docMk/>
          <pc:sldMk cId="3431024549" sldId="1864"/>
        </pc:sldMkLst>
        <pc:spChg chg="mod">
          <ac:chgData name="Khattab, Sherif" userId="c83b1e15-36f3-4f46-aceb-05aac24c545e" providerId="ADAL" clId="{54E55B30-C85D-AD4F-8921-6CFAD8FF9BDE}" dt="2022-01-19T19:42:55.551" v="168" actId="27636"/>
          <ac:spMkLst>
            <pc:docMk/>
            <pc:sldMk cId="3431024549" sldId="1864"/>
            <ac:spMk id="2" creationId="{B7524FAD-DD4A-418A-8E69-977B54E99933}"/>
          </ac:spMkLst>
        </pc:spChg>
      </pc:sldChg>
      <pc:sldChg chg="modSp new mod">
        <pc:chgData name="Khattab, Sherif" userId="c83b1e15-36f3-4f46-aceb-05aac24c545e" providerId="ADAL" clId="{54E55B30-C85D-AD4F-8921-6CFAD8FF9BDE}" dt="2022-01-19T19:41:48.437" v="124" actId="20577"/>
        <pc:sldMkLst>
          <pc:docMk/>
          <pc:sldMk cId="2871406808" sldId="1867"/>
        </pc:sldMkLst>
        <pc:spChg chg="mod">
          <ac:chgData name="Khattab, Sherif" userId="c83b1e15-36f3-4f46-aceb-05aac24c545e" providerId="ADAL" clId="{54E55B30-C85D-AD4F-8921-6CFAD8FF9BDE}" dt="2022-01-19T19:41:48.437" v="124" actId="20577"/>
          <ac:spMkLst>
            <pc:docMk/>
            <pc:sldMk cId="2871406808" sldId="1867"/>
            <ac:spMk id="2" creationId="{1855E0F0-75CB-3844-B8D7-CAB5C3004285}"/>
          </ac:spMkLst>
        </pc:spChg>
      </pc:sldChg>
      <pc:sldChg chg="add del">
        <pc:chgData name="Khattab, Sherif" userId="c83b1e15-36f3-4f46-aceb-05aac24c545e" providerId="ADAL" clId="{54E55B30-C85D-AD4F-8921-6CFAD8FF9BDE}" dt="2022-01-19T19:42:26.937" v="157" actId="2696"/>
        <pc:sldMkLst>
          <pc:docMk/>
          <pc:sldMk cId="1621366455" sldId="1868"/>
        </pc:sldMkLst>
      </pc:sldChg>
      <pc:sldChg chg="add del">
        <pc:chgData name="Khattab, Sherif" userId="c83b1e15-36f3-4f46-aceb-05aac24c545e" providerId="ADAL" clId="{54E55B30-C85D-AD4F-8921-6CFAD8FF9BDE}" dt="2022-01-19T19:42:38.687" v="159"/>
        <pc:sldMkLst>
          <pc:docMk/>
          <pc:sldMk cId="3515915941" sldId="1868"/>
        </pc:sldMkLst>
      </pc:sldChg>
      <pc:sldChg chg="add">
        <pc:chgData name="Khattab, Sherif" userId="c83b1e15-36f3-4f46-aceb-05aac24c545e" providerId="ADAL" clId="{54E55B30-C85D-AD4F-8921-6CFAD8FF9BDE}" dt="2022-01-19T19:42:38.735" v="160"/>
        <pc:sldMkLst>
          <pc:docMk/>
          <pc:sldMk cId="3735406884" sldId="1868"/>
        </pc:sldMkLst>
      </pc:sldChg>
      <pc:sldChg chg="add del">
        <pc:chgData name="Khattab, Sherif" userId="c83b1e15-36f3-4f46-aceb-05aac24c545e" providerId="ADAL" clId="{54E55B30-C85D-AD4F-8921-6CFAD8FF9BDE}" dt="2022-01-19T19:45:12.082" v="188"/>
        <pc:sldMkLst>
          <pc:docMk/>
          <pc:sldMk cId="2117632848" sldId="1872"/>
        </pc:sldMkLst>
      </pc:sldChg>
      <pc:sldChg chg="addSp delSp modSp add mod modAnim">
        <pc:chgData name="Khattab, Sherif" userId="c83b1e15-36f3-4f46-aceb-05aac24c545e" providerId="ADAL" clId="{54E55B30-C85D-AD4F-8921-6CFAD8FF9BDE}" dt="2022-01-19T19:48:12.389" v="382"/>
        <pc:sldMkLst>
          <pc:docMk/>
          <pc:sldMk cId="2113174620" sldId="1873"/>
        </pc:sldMkLst>
        <pc:spChg chg="mod">
          <ac:chgData name="Khattab, Sherif" userId="c83b1e15-36f3-4f46-aceb-05aac24c545e" providerId="ADAL" clId="{54E55B30-C85D-AD4F-8921-6CFAD8FF9BDE}" dt="2022-01-19T19:46:42.612" v="313" actId="20577"/>
          <ac:spMkLst>
            <pc:docMk/>
            <pc:sldMk cId="2113174620" sldId="1873"/>
            <ac:spMk id="3" creationId="{E179A58B-8D49-40F7-9E3B-B85D79ABAD18}"/>
          </ac:spMkLst>
        </pc:spChg>
        <pc:grpChg chg="del mod">
          <ac:chgData name="Khattab, Sherif" userId="c83b1e15-36f3-4f46-aceb-05aac24c545e" providerId="ADAL" clId="{54E55B30-C85D-AD4F-8921-6CFAD8FF9BDE}" dt="2022-01-19T19:47:03.762" v="317" actId="478"/>
          <ac:grpSpMkLst>
            <pc:docMk/>
            <pc:sldMk cId="2113174620" sldId="1873"/>
            <ac:grpSpMk id="29" creationId="{230051FE-7652-48C0-A2ED-028D76FEEE3A}"/>
          </ac:grpSpMkLst>
        </pc:grpChg>
        <pc:picChg chg="add mod">
          <ac:chgData name="Khattab, Sherif" userId="c83b1e15-36f3-4f46-aceb-05aac24c545e" providerId="ADAL" clId="{54E55B30-C85D-AD4F-8921-6CFAD8FF9BDE}" dt="2022-01-19T19:47:24.248" v="325" actId="1076"/>
          <ac:picMkLst>
            <pc:docMk/>
            <pc:sldMk cId="2113174620" sldId="1873"/>
            <ac:picMk id="26" creationId="{69430B34-0547-9B4E-91D9-55DFCDCDA41A}"/>
          </ac:picMkLst>
        </pc:picChg>
      </pc:sldChg>
      <pc:sldChg chg="add del">
        <pc:chgData name="Khattab, Sherif" userId="c83b1e15-36f3-4f46-aceb-05aac24c545e" providerId="ADAL" clId="{54E55B30-C85D-AD4F-8921-6CFAD8FF9BDE}" dt="2022-01-19T19:45:15.749" v="189" actId="2696"/>
        <pc:sldMkLst>
          <pc:docMk/>
          <pc:sldMk cId="4083427647" sldId="1873"/>
        </pc:sldMkLst>
      </pc:sldChg>
      <pc:sldChg chg="modSp new mod">
        <pc:chgData name="Khattab, Sherif" userId="c83b1e15-36f3-4f46-aceb-05aac24c545e" providerId="ADAL" clId="{54E55B30-C85D-AD4F-8921-6CFAD8FF9BDE}" dt="2022-01-19T19:48:03.232" v="380" actId="5793"/>
        <pc:sldMkLst>
          <pc:docMk/>
          <pc:sldMk cId="4147879106" sldId="1874"/>
        </pc:sldMkLst>
        <pc:spChg chg="mod">
          <ac:chgData name="Khattab, Sherif" userId="c83b1e15-36f3-4f46-aceb-05aac24c545e" providerId="ADAL" clId="{54E55B30-C85D-AD4F-8921-6CFAD8FF9BDE}" dt="2022-01-19T19:47:52.769" v="354" actId="20577"/>
          <ac:spMkLst>
            <pc:docMk/>
            <pc:sldMk cId="4147879106" sldId="1874"/>
            <ac:spMk id="2" creationId="{1C6B6BC0-D80D-0A40-96EE-07D1FA1F7148}"/>
          </ac:spMkLst>
        </pc:spChg>
        <pc:spChg chg="mod">
          <ac:chgData name="Khattab, Sherif" userId="c83b1e15-36f3-4f46-aceb-05aac24c545e" providerId="ADAL" clId="{54E55B30-C85D-AD4F-8921-6CFAD8FF9BDE}" dt="2022-01-19T19:48:03.232" v="380" actId="5793"/>
          <ac:spMkLst>
            <pc:docMk/>
            <pc:sldMk cId="4147879106" sldId="1874"/>
            <ac:spMk id="3" creationId="{98A065FE-8914-AE40-AEC0-68CC2AC1F1CC}"/>
          </ac:spMkLst>
        </pc:spChg>
      </pc:sldChg>
      <pc:sldMasterChg chg="del delSldLayout">
        <pc:chgData name="Khattab, Sherif" userId="c83b1e15-36f3-4f46-aceb-05aac24c545e" providerId="ADAL" clId="{54E55B30-C85D-AD4F-8921-6CFAD8FF9BDE}" dt="2022-01-19T19:43:38.746" v="185" actId="2696"/>
        <pc:sldMasterMkLst>
          <pc:docMk/>
          <pc:sldMasterMk cId="2216678085" sldId="2147483660"/>
        </pc:sldMasterMkLst>
        <pc:sldLayoutChg chg="del">
          <pc:chgData name="Khattab, Sherif" userId="c83b1e15-36f3-4f46-aceb-05aac24c545e" providerId="ADAL" clId="{54E55B30-C85D-AD4F-8921-6CFAD8FF9BDE}" dt="2022-01-19T19:43:38.746" v="185" actId="2696"/>
          <pc:sldLayoutMkLst>
            <pc:docMk/>
            <pc:sldMasterMk cId="2216678085" sldId="2147483660"/>
            <pc:sldLayoutMk cId="2237080337" sldId="2147483661"/>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3508980253" sldId="2147483662"/>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317282064" sldId="2147483663"/>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1126679005" sldId="2147483664"/>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2755636992" sldId="2147483665"/>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1050763418" sldId="2147483666"/>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3479151805" sldId="2147483667"/>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1515180900" sldId="2147483668"/>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4267323919" sldId="2147483669"/>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1587668989" sldId="2147483670"/>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3654514396" sldId="2147483671"/>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3908350061" sldId="2147483672"/>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3397595700" sldId="2147483673"/>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527993675" sldId="2147483674"/>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1222346262" sldId="2147483675"/>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837065623" sldId="2147483676"/>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2253026247" sldId="2147483677"/>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511186802" sldId="2147483678"/>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2360601784" sldId="2147483679"/>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1111290244" sldId="2147483680"/>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480430714" sldId="2147483681"/>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3488805783" sldId="2147483682"/>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3219130692" sldId="2147483683"/>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2653694361" sldId="2147483684"/>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2060246161" sldId="2147483685"/>
          </pc:sldLayoutMkLst>
        </pc:sldLayoutChg>
        <pc:sldLayoutChg chg="del">
          <pc:chgData name="Khattab, Sherif" userId="c83b1e15-36f3-4f46-aceb-05aac24c545e" providerId="ADAL" clId="{54E55B30-C85D-AD4F-8921-6CFAD8FF9BDE}" dt="2022-01-19T19:43:38.746" v="185" actId="2696"/>
          <pc:sldLayoutMkLst>
            <pc:docMk/>
            <pc:sldMasterMk cId="2216678085" sldId="2147483660"/>
            <pc:sldLayoutMk cId="1666826863" sldId="2147483686"/>
          </pc:sldLayoutMkLst>
        </pc:sldLayoutChg>
      </pc:sldMasterChg>
      <pc:sldMasterChg chg="del delSldLayout">
        <pc:chgData name="Khattab, Sherif" userId="c83b1e15-36f3-4f46-aceb-05aac24c545e" providerId="ADAL" clId="{54E55B30-C85D-AD4F-8921-6CFAD8FF9BDE}" dt="2022-01-19T19:42:26.937" v="157" actId="2696"/>
        <pc:sldMasterMkLst>
          <pc:docMk/>
          <pc:sldMasterMk cId="1371844865" sldId="2147483714"/>
        </pc:sldMasterMkLst>
        <pc:sldLayoutChg chg="del">
          <pc:chgData name="Khattab, Sherif" userId="c83b1e15-36f3-4f46-aceb-05aac24c545e" providerId="ADAL" clId="{54E55B30-C85D-AD4F-8921-6CFAD8FF9BDE}" dt="2022-01-19T19:42:26.937" v="157" actId="2696"/>
          <pc:sldLayoutMkLst>
            <pc:docMk/>
            <pc:sldMasterMk cId="1371844865" sldId="2147483714"/>
            <pc:sldLayoutMk cId="3414615345" sldId="2147483715"/>
          </pc:sldLayoutMkLst>
        </pc:sldLayoutChg>
        <pc:sldLayoutChg chg="del">
          <pc:chgData name="Khattab, Sherif" userId="c83b1e15-36f3-4f46-aceb-05aac24c545e" providerId="ADAL" clId="{54E55B30-C85D-AD4F-8921-6CFAD8FF9BDE}" dt="2022-01-19T19:42:26.937" v="157" actId="2696"/>
          <pc:sldLayoutMkLst>
            <pc:docMk/>
            <pc:sldMasterMk cId="1371844865" sldId="2147483714"/>
            <pc:sldLayoutMk cId="2646349327" sldId="2147483716"/>
          </pc:sldLayoutMkLst>
        </pc:sldLayoutChg>
        <pc:sldLayoutChg chg="del">
          <pc:chgData name="Khattab, Sherif" userId="c83b1e15-36f3-4f46-aceb-05aac24c545e" providerId="ADAL" clId="{54E55B30-C85D-AD4F-8921-6CFAD8FF9BDE}" dt="2022-01-19T19:42:26.937" v="157" actId="2696"/>
          <pc:sldLayoutMkLst>
            <pc:docMk/>
            <pc:sldMasterMk cId="1371844865" sldId="2147483714"/>
            <pc:sldLayoutMk cId="2101037915" sldId="2147483717"/>
          </pc:sldLayoutMkLst>
        </pc:sldLayoutChg>
        <pc:sldLayoutChg chg="del">
          <pc:chgData name="Khattab, Sherif" userId="c83b1e15-36f3-4f46-aceb-05aac24c545e" providerId="ADAL" clId="{54E55B30-C85D-AD4F-8921-6CFAD8FF9BDE}" dt="2022-01-19T19:42:26.937" v="157" actId="2696"/>
          <pc:sldLayoutMkLst>
            <pc:docMk/>
            <pc:sldMasterMk cId="1371844865" sldId="2147483714"/>
            <pc:sldLayoutMk cId="2320567930" sldId="2147483718"/>
          </pc:sldLayoutMkLst>
        </pc:sldLayoutChg>
        <pc:sldLayoutChg chg="del">
          <pc:chgData name="Khattab, Sherif" userId="c83b1e15-36f3-4f46-aceb-05aac24c545e" providerId="ADAL" clId="{54E55B30-C85D-AD4F-8921-6CFAD8FF9BDE}" dt="2022-01-19T19:42:26.937" v="157" actId="2696"/>
          <pc:sldLayoutMkLst>
            <pc:docMk/>
            <pc:sldMasterMk cId="1371844865" sldId="2147483714"/>
            <pc:sldLayoutMk cId="1389113857" sldId="2147483719"/>
          </pc:sldLayoutMkLst>
        </pc:sldLayoutChg>
        <pc:sldLayoutChg chg="del">
          <pc:chgData name="Khattab, Sherif" userId="c83b1e15-36f3-4f46-aceb-05aac24c545e" providerId="ADAL" clId="{54E55B30-C85D-AD4F-8921-6CFAD8FF9BDE}" dt="2022-01-19T19:42:26.937" v="157" actId="2696"/>
          <pc:sldLayoutMkLst>
            <pc:docMk/>
            <pc:sldMasterMk cId="1371844865" sldId="2147483714"/>
            <pc:sldLayoutMk cId="3717041789" sldId="2147483720"/>
          </pc:sldLayoutMkLst>
        </pc:sldLayoutChg>
        <pc:sldLayoutChg chg="del">
          <pc:chgData name="Khattab, Sherif" userId="c83b1e15-36f3-4f46-aceb-05aac24c545e" providerId="ADAL" clId="{54E55B30-C85D-AD4F-8921-6CFAD8FF9BDE}" dt="2022-01-19T19:42:26.937" v="157" actId="2696"/>
          <pc:sldLayoutMkLst>
            <pc:docMk/>
            <pc:sldMasterMk cId="1371844865" sldId="2147483714"/>
            <pc:sldLayoutMk cId="615374762" sldId="2147483721"/>
          </pc:sldLayoutMkLst>
        </pc:sldLayoutChg>
      </pc:sldMasterChg>
    </pc:docChg>
  </pc:docChgLst>
  <pc:docChgLst>
    <pc:chgData name="Khattab, Sherif" userId="c83b1e15-36f3-4f46-aceb-05aac24c545e" providerId="ADAL" clId="{7B5D77A2-576A-40F5-A0DC-AA3C82179CBC}"/>
    <pc:docChg chg="undo custSel addSld delSld modSld">
      <pc:chgData name="Khattab, Sherif" userId="c83b1e15-36f3-4f46-aceb-05aac24c545e" providerId="ADAL" clId="{7B5D77A2-576A-40F5-A0DC-AA3C82179CBC}" dt="2021-09-13T14:29:44.863" v="153" actId="1076"/>
      <pc:docMkLst>
        <pc:docMk/>
      </pc:docMkLst>
      <pc:sldChg chg="add">
        <pc:chgData name="Khattab, Sherif" userId="c83b1e15-36f3-4f46-aceb-05aac24c545e" providerId="ADAL" clId="{7B5D77A2-576A-40F5-A0DC-AA3C82179CBC}" dt="2021-09-02T15:28:13.497" v="0"/>
        <pc:sldMkLst>
          <pc:docMk/>
          <pc:sldMk cId="1152327425" sldId="257"/>
        </pc:sldMkLst>
      </pc:sldChg>
      <pc:sldChg chg="add">
        <pc:chgData name="Khattab, Sherif" userId="c83b1e15-36f3-4f46-aceb-05aac24c545e" providerId="ADAL" clId="{7B5D77A2-576A-40F5-A0DC-AA3C82179CBC}" dt="2021-09-02T15:28:13.497" v="0"/>
        <pc:sldMkLst>
          <pc:docMk/>
          <pc:sldMk cId="2472493573" sldId="258"/>
        </pc:sldMkLst>
      </pc:sldChg>
      <pc:sldChg chg="add">
        <pc:chgData name="Khattab, Sherif" userId="c83b1e15-36f3-4f46-aceb-05aac24c545e" providerId="ADAL" clId="{7B5D77A2-576A-40F5-A0DC-AA3C82179CBC}" dt="2021-09-02T15:28:13.497" v="0"/>
        <pc:sldMkLst>
          <pc:docMk/>
          <pc:sldMk cId="1382941772" sldId="260"/>
        </pc:sldMkLst>
      </pc:sldChg>
      <pc:sldChg chg="addSp delSp modSp add mod">
        <pc:chgData name="Khattab, Sherif" userId="c83b1e15-36f3-4f46-aceb-05aac24c545e" providerId="ADAL" clId="{7B5D77A2-576A-40F5-A0DC-AA3C82179CBC}" dt="2021-09-13T14:27:26.150" v="123" actId="1076"/>
        <pc:sldMkLst>
          <pc:docMk/>
          <pc:sldMk cId="445949216" sldId="281"/>
        </pc:sldMkLst>
        <pc:picChg chg="add mod">
          <ac:chgData name="Khattab, Sherif" userId="c83b1e15-36f3-4f46-aceb-05aac24c545e" providerId="ADAL" clId="{7B5D77A2-576A-40F5-A0DC-AA3C82179CBC}" dt="2021-09-13T14:27:26.150" v="123" actId="1076"/>
          <ac:picMkLst>
            <pc:docMk/>
            <pc:sldMk cId="445949216" sldId="281"/>
            <ac:picMk id="5" creationId="{1210C7CF-F33B-46F2-B20A-B423EC74884B}"/>
          </ac:picMkLst>
        </pc:picChg>
        <pc:inkChg chg="add del">
          <ac:chgData name="Khattab, Sherif" userId="c83b1e15-36f3-4f46-aceb-05aac24c545e" providerId="ADAL" clId="{7B5D77A2-576A-40F5-A0DC-AA3C82179CBC}" dt="2021-09-13T14:27:06.056" v="120"/>
          <ac:inkMkLst>
            <pc:docMk/>
            <pc:sldMk cId="445949216" sldId="281"/>
            <ac:inkMk id="2" creationId="{17DDB883-44C6-4637-A1FA-28FC8BF06114}"/>
          </ac:inkMkLst>
        </pc:inkChg>
      </pc:sldChg>
      <pc:sldChg chg="add">
        <pc:chgData name="Khattab, Sherif" userId="c83b1e15-36f3-4f46-aceb-05aac24c545e" providerId="ADAL" clId="{7B5D77A2-576A-40F5-A0DC-AA3C82179CBC}" dt="2021-09-02T15:28:13.497" v="0"/>
        <pc:sldMkLst>
          <pc:docMk/>
          <pc:sldMk cId="2865696446" sldId="285"/>
        </pc:sldMkLst>
      </pc:sldChg>
      <pc:sldChg chg="add">
        <pc:chgData name="Khattab, Sherif" userId="c83b1e15-36f3-4f46-aceb-05aac24c545e" providerId="ADAL" clId="{7B5D77A2-576A-40F5-A0DC-AA3C82179CBC}" dt="2021-09-02T15:28:13.497" v="0"/>
        <pc:sldMkLst>
          <pc:docMk/>
          <pc:sldMk cId="214968552" sldId="287"/>
        </pc:sldMkLst>
      </pc:sldChg>
      <pc:sldChg chg="addSp delSp modSp add mod">
        <pc:chgData name="Khattab, Sherif" userId="c83b1e15-36f3-4f46-aceb-05aac24c545e" providerId="ADAL" clId="{7B5D77A2-576A-40F5-A0DC-AA3C82179CBC}" dt="2021-09-13T14:28:11.922" v="130" actId="14100"/>
        <pc:sldMkLst>
          <pc:docMk/>
          <pc:sldMk cId="1092592367" sldId="391"/>
        </pc:sldMkLst>
        <pc:picChg chg="add mod">
          <ac:chgData name="Khattab, Sherif" userId="c83b1e15-36f3-4f46-aceb-05aac24c545e" providerId="ADAL" clId="{7B5D77A2-576A-40F5-A0DC-AA3C82179CBC}" dt="2021-09-13T14:28:11.922" v="130" actId="14100"/>
          <ac:picMkLst>
            <pc:docMk/>
            <pc:sldMk cId="1092592367" sldId="391"/>
            <ac:picMk id="5" creationId="{F32A00F2-37BD-4EAA-8246-BD992ACFADC3}"/>
          </ac:picMkLst>
        </pc:picChg>
        <pc:inkChg chg="add del">
          <ac:chgData name="Khattab, Sherif" userId="c83b1e15-36f3-4f46-aceb-05aac24c545e" providerId="ADAL" clId="{7B5D77A2-576A-40F5-A0DC-AA3C82179CBC}" dt="2021-09-13T14:27:42.135" v="125"/>
          <ac:inkMkLst>
            <pc:docMk/>
            <pc:sldMk cId="1092592367" sldId="391"/>
            <ac:inkMk id="2" creationId="{DBC4EF98-CFA9-483E-95C7-907A246434A7}"/>
          </ac:inkMkLst>
        </pc:inkChg>
      </pc:sldChg>
      <pc:sldChg chg="del">
        <pc:chgData name="Khattab, Sherif" userId="c83b1e15-36f3-4f46-aceb-05aac24c545e" providerId="ADAL" clId="{7B5D77A2-576A-40F5-A0DC-AA3C82179CBC}" dt="2021-09-13T14:16:47.501" v="2" actId="47"/>
        <pc:sldMkLst>
          <pc:docMk/>
          <pc:sldMk cId="2597936913" sldId="396"/>
        </pc:sldMkLst>
      </pc:sldChg>
      <pc:sldChg chg="del">
        <pc:chgData name="Khattab, Sherif" userId="c83b1e15-36f3-4f46-aceb-05aac24c545e" providerId="ADAL" clId="{7B5D77A2-576A-40F5-A0DC-AA3C82179CBC}" dt="2021-09-13T14:16:47.501" v="2" actId="47"/>
        <pc:sldMkLst>
          <pc:docMk/>
          <pc:sldMk cId="3574743674" sldId="397"/>
        </pc:sldMkLst>
      </pc:sldChg>
      <pc:sldChg chg="del">
        <pc:chgData name="Khattab, Sherif" userId="c83b1e15-36f3-4f46-aceb-05aac24c545e" providerId="ADAL" clId="{7B5D77A2-576A-40F5-A0DC-AA3C82179CBC}" dt="2021-09-13T14:16:47.501" v="2" actId="47"/>
        <pc:sldMkLst>
          <pc:docMk/>
          <pc:sldMk cId="777795780" sldId="398"/>
        </pc:sldMkLst>
      </pc:sldChg>
      <pc:sldChg chg="del">
        <pc:chgData name="Khattab, Sherif" userId="c83b1e15-36f3-4f46-aceb-05aac24c545e" providerId="ADAL" clId="{7B5D77A2-576A-40F5-A0DC-AA3C82179CBC}" dt="2021-09-13T14:16:47.501" v="2" actId="47"/>
        <pc:sldMkLst>
          <pc:docMk/>
          <pc:sldMk cId="2945536741" sldId="399"/>
        </pc:sldMkLst>
      </pc:sldChg>
      <pc:sldChg chg="del">
        <pc:chgData name="Khattab, Sherif" userId="c83b1e15-36f3-4f46-aceb-05aac24c545e" providerId="ADAL" clId="{7B5D77A2-576A-40F5-A0DC-AA3C82179CBC}" dt="2021-09-13T14:16:47.501" v="2" actId="47"/>
        <pc:sldMkLst>
          <pc:docMk/>
          <pc:sldMk cId="3261447239" sldId="400"/>
        </pc:sldMkLst>
      </pc:sldChg>
      <pc:sldChg chg="del">
        <pc:chgData name="Khattab, Sherif" userId="c83b1e15-36f3-4f46-aceb-05aac24c545e" providerId="ADAL" clId="{7B5D77A2-576A-40F5-A0DC-AA3C82179CBC}" dt="2021-09-13T14:16:47.501" v="2" actId="47"/>
        <pc:sldMkLst>
          <pc:docMk/>
          <pc:sldMk cId="225707824" sldId="401"/>
        </pc:sldMkLst>
      </pc:sldChg>
      <pc:sldChg chg="del">
        <pc:chgData name="Khattab, Sherif" userId="c83b1e15-36f3-4f46-aceb-05aac24c545e" providerId="ADAL" clId="{7B5D77A2-576A-40F5-A0DC-AA3C82179CBC}" dt="2021-09-13T14:16:47.501" v="2" actId="47"/>
        <pc:sldMkLst>
          <pc:docMk/>
          <pc:sldMk cId="3756086896" sldId="402"/>
        </pc:sldMkLst>
      </pc:sldChg>
      <pc:sldChg chg="del">
        <pc:chgData name="Khattab, Sherif" userId="c83b1e15-36f3-4f46-aceb-05aac24c545e" providerId="ADAL" clId="{7B5D77A2-576A-40F5-A0DC-AA3C82179CBC}" dt="2021-09-13T14:25:23.923" v="3" actId="47"/>
        <pc:sldMkLst>
          <pc:docMk/>
          <pc:sldMk cId="2823856332" sldId="499"/>
        </pc:sldMkLst>
      </pc:sldChg>
      <pc:sldChg chg="del">
        <pc:chgData name="Khattab, Sherif" userId="c83b1e15-36f3-4f46-aceb-05aac24c545e" providerId="ADAL" clId="{7B5D77A2-576A-40F5-A0DC-AA3C82179CBC}" dt="2021-09-13T14:16:47.501" v="2" actId="47"/>
        <pc:sldMkLst>
          <pc:docMk/>
          <pc:sldMk cId="2435766761" sldId="503"/>
        </pc:sldMkLst>
      </pc:sldChg>
      <pc:sldChg chg="del">
        <pc:chgData name="Khattab, Sherif" userId="c83b1e15-36f3-4f46-aceb-05aac24c545e" providerId="ADAL" clId="{7B5D77A2-576A-40F5-A0DC-AA3C82179CBC}" dt="2021-09-13T14:16:47.501" v="2" actId="47"/>
        <pc:sldMkLst>
          <pc:docMk/>
          <pc:sldMk cId="1128397823" sldId="504"/>
        </pc:sldMkLst>
      </pc:sldChg>
      <pc:sldChg chg="del">
        <pc:chgData name="Khattab, Sherif" userId="c83b1e15-36f3-4f46-aceb-05aac24c545e" providerId="ADAL" clId="{7B5D77A2-576A-40F5-A0DC-AA3C82179CBC}" dt="2021-09-13T14:16:47.501" v="2" actId="47"/>
        <pc:sldMkLst>
          <pc:docMk/>
          <pc:sldMk cId="729670177" sldId="505"/>
        </pc:sldMkLst>
      </pc:sldChg>
      <pc:sldChg chg="add">
        <pc:chgData name="Khattab, Sherif" userId="c83b1e15-36f3-4f46-aceb-05aac24c545e" providerId="ADAL" clId="{7B5D77A2-576A-40F5-A0DC-AA3C82179CBC}" dt="2021-09-02T15:28:13.497" v="0"/>
        <pc:sldMkLst>
          <pc:docMk/>
          <pc:sldMk cId="3580328244" sldId="510"/>
        </pc:sldMkLst>
      </pc:sldChg>
      <pc:sldChg chg="add">
        <pc:chgData name="Khattab, Sherif" userId="c83b1e15-36f3-4f46-aceb-05aac24c545e" providerId="ADAL" clId="{7B5D77A2-576A-40F5-A0DC-AA3C82179CBC}" dt="2021-09-02T15:28:13.497" v="0"/>
        <pc:sldMkLst>
          <pc:docMk/>
          <pc:sldMk cId="4280497035" sldId="511"/>
        </pc:sldMkLst>
      </pc:sldChg>
      <pc:sldChg chg="add">
        <pc:chgData name="Khattab, Sherif" userId="c83b1e15-36f3-4f46-aceb-05aac24c545e" providerId="ADAL" clId="{7B5D77A2-576A-40F5-A0DC-AA3C82179CBC}" dt="2021-09-02T15:28:13.497" v="0"/>
        <pc:sldMkLst>
          <pc:docMk/>
          <pc:sldMk cId="1660951229" sldId="512"/>
        </pc:sldMkLst>
      </pc:sldChg>
      <pc:sldChg chg="addSp modSp new mod">
        <pc:chgData name="Khattab, Sherif" userId="c83b1e15-36f3-4f46-aceb-05aac24c545e" providerId="ADAL" clId="{7B5D77A2-576A-40F5-A0DC-AA3C82179CBC}" dt="2021-09-13T14:25:44.869" v="43" actId="1076"/>
        <pc:sldMkLst>
          <pc:docMk/>
          <pc:sldMk cId="1122278814" sldId="513"/>
        </pc:sldMkLst>
        <pc:spChg chg="mod">
          <ac:chgData name="Khattab, Sherif" userId="c83b1e15-36f3-4f46-aceb-05aac24c545e" providerId="ADAL" clId="{7B5D77A2-576A-40F5-A0DC-AA3C82179CBC}" dt="2021-09-13T14:25:39.801" v="40" actId="20577"/>
          <ac:spMkLst>
            <pc:docMk/>
            <pc:sldMk cId="1122278814" sldId="513"/>
            <ac:spMk id="2" creationId="{8C04408D-5A89-43FE-930C-FD8E83A0213C}"/>
          </ac:spMkLst>
        </pc:spChg>
        <pc:picChg chg="add mod">
          <ac:chgData name="Khattab, Sherif" userId="c83b1e15-36f3-4f46-aceb-05aac24c545e" providerId="ADAL" clId="{7B5D77A2-576A-40F5-A0DC-AA3C82179CBC}" dt="2021-09-13T14:25:44.869" v="43" actId="1076"/>
          <ac:picMkLst>
            <pc:docMk/>
            <pc:sldMk cId="1122278814" sldId="513"/>
            <ac:picMk id="7" creationId="{7DB78145-F9DE-429D-A9AF-C5BB00E8C22E}"/>
          </ac:picMkLst>
        </pc:picChg>
      </pc:sldChg>
      <pc:sldChg chg="add del">
        <pc:chgData name="Khattab, Sherif" userId="c83b1e15-36f3-4f46-aceb-05aac24c545e" providerId="ADAL" clId="{7B5D77A2-576A-40F5-A0DC-AA3C82179CBC}" dt="2021-09-13T14:16:47.501" v="2" actId="47"/>
        <pc:sldMkLst>
          <pc:docMk/>
          <pc:sldMk cId="1621366455" sldId="513"/>
        </pc:sldMkLst>
      </pc:sldChg>
      <pc:sldChg chg="addSp delSp modSp new mod">
        <pc:chgData name="Khattab, Sherif" userId="c83b1e15-36f3-4f46-aceb-05aac24c545e" providerId="ADAL" clId="{7B5D77A2-576A-40F5-A0DC-AA3C82179CBC}" dt="2021-09-13T14:29:44.863" v="153" actId="1076"/>
        <pc:sldMkLst>
          <pc:docMk/>
          <pc:sldMk cId="3175970271" sldId="514"/>
        </pc:sldMkLst>
        <pc:spChg chg="mod">
          <ac:chgData name="Khattab, Sherif" userId="c83b1e15-36f3-4f46-aceb-05aac24c545e" providerId="ADAL" clId="{7B5D77A2-576A-40F5-A0DC-AA3C82179CBC}" dt="2021-09-13T14:26:26.674" v="112" actId="404"/>
          <ac:spMkLst>
            <pc:docMk/>
            <pc:sldMk cId="3175970271" sldId="514"/>
            <ac:spMk id="2" creationId="{BBFC4EFB-2F2F-4162-B4E3-9238CF184286}"/>
          </ac:spMkLst>
        </pc:spChg>
        <pc:picChg chg="add mod">
          <ac:chgData name="Khattab, Sherif" userId="c83b1e15-36f3-4f46-aceb-05aac24c545e" providerId="ADAL" clId="{7B5D77A2-576A-40F5-A0DC-AA3C82179CBC}" dt="2021-09-13T14:26:46.071" v="118" actId="1076"/>
          <ac:picMkLst>
            <pc:docMk/>
            <pc:sldMk cId="3175970271" sldId="514"/>
            <ac:picMk id="8" creationId="{6EE50FA9-AF00-4BAA-B918-7CE10007F253}"/>
          </ac:picMkLst>
        </pc:picChg>
        <pc:picChg chg="add del">
          <ac:chgData name="Khattab, Sherif" userId="c83b1e15-36f3-4f46-aceb-05aac24c545e" providerId="ADAL" clId="{7B5D77A2-576A-40F5-A0DC-AA3C82179CBC}" dt="2021-09-13T14:29:21.077" v="145" actId="22"/>
          <ac:picMkLst>
            <pc:docMk/>
            <pc:sldMk cId="3175970271" sldId="514"/>
            <ac:picMk id="10" creationId="{0B355D87-2282-4A0D-9F7D-D47B261C09DB}"/>
          </ac:picMkLst>
        </pc:picChg>
        <pc:picChg chg="add mod">
          <ac:chgData name="Khattab, Sherif" userId="c83b1e15-36f3-4f46-aceb-05aac24c545e" providerId="ADAL" clId="{7B5D77A2-576A-40F5-A0DC-AA3C82179CBC}" dt="2021-09-13T14:29:44.863" v="153" actId="1076"/>
          <ac:picMkLst>
            <pc:docMk/>
            <pc:sldMk cId="3175970271" sldId="514"/>
            <ac:picMk id="12" creationId="{ED2498F0-9691-4C81-A007-2F9D104EE6BF}"/>
          </ac:picMkLst>
        </pc:picChg>
        <pc:inkChg chg="add del">
          <ac:chgData name="Khattab, Sherif" userId="c83b1e15-36f3-4f46-aceb-05aac24c545e" providerId="ADAL" clId="{7B5D77A2-576A-40F5-A0DC-AA3C82179CBC}" dt="2021-09-13T14:26:31.027" v="114"/>
          <ac:inkMkLst>
            <pc:docMk/>
            <pc:sldMk cId="3175970271" sldId="514"/>
            <ac:inkMk id="6" creationId="{A32587E9-F340-470C-9F4C-513E227D016B}"/>
          </ac:inkMkLst>
        </pc:inkChg>
      </pc:sldChg>
      <pc:sldChg chg="addSp modSp new mod">
        <pc:chgData name="Khattab, Sherif" userId="c83b1e15-36f3-4f46-aceb-05aac24c545e" providerId="ADAL" clId="{7B5D77A2-576A-40F5-A0DC-AA3C82179CBC}" dt="2021-09-13T14:28:42.783" v="143" actId="1076"/>
        <pc:sldMkLst>
          <pc:docMk/>
          <pc:sldMk cId="2536564398" sldId="515"/>
        </pc:sldMkLst>
        <pc:spChg chg="mod">
          <ac:chgData name="Khattab, Sherif" userId="c83b1e15-36f3-4f46-aceb-05aac24c545e" providerId="ADAL" clId="{7B5D77A2-576A-40F5-A0DC-AA3C82179CBC}" dt="2021-09-13T14:28:37.923" v="140" actId="20577"/>
          <ac:spMkLst>
            <pc:docMk/>
            <pc:sldMk cId="2536564398" sldId="515"/>
            <ac:spMk id="2" creationId="{DB4ACDCE-C71E-4594-B0D3-759E2EF4B58E}"/>
          </ac:spMkLst>
        </pc:spChg>
        <pc:picChg chg="add mod">
          <ac:chgData name="Khattab, Sherif" userId="c83b1e15-36f3-4f46-aceb-05aac24c545e" providerId="ADAL" clId="{7B5D77A2-576A-40F5-A0DC-AA3C82179CBC}" dt="2021-09-13T14:28:42.783" v="143" actId="1076"/>
          <ac:picMkLst>
            <pc:docMk/>
            <pc:sldMk cId="2536564398" sldId="515"/>
            <ac:picMk id="7" creationId="{60D239EC-8E51-4531-B156-B02C16CFC20D}"/>
          </ac:picMkLst>
        </pc:picChg>
      </pc:sldChg>
      <pc:sldMasterChg chg="delSldLayout">
        <pc:chgData name="Khattab, Sherif" userId="c83b1e15-36f3-4f46-aceb-05aac24c545e" providerId="ADAL" clId="{7B5D77A2-576A-40F5-A0DC-AA3C82179CBC}" dt="2021-09-13T14:16:47.501" v="2" actId="47"/>
        <pc:sldMasterMkLst>
          <pc:docMk/>
          <pc:sldMasterMk cId="2216678085" sldId="2147483660"/>
        </pc:sldMasterMkLst>
        <pc:sldLayoutChg chg="del">
          <pc:chgData name="Khattab, Sherif" userId="c83b1e15-36f3-4f46-aceb-05aac24c545e" providerId="ADAL" clId="{7B5D77A2-576A-40F5-A0DC-AA3C82179CBC}" dt="2021-09-13T14:16:47.501" v="2" actId="47"/>
          <pc:sldLayoutMkLst>
            <pc:docMk/>
            <pc:sldMasterMk cId="2216678085" sldId="2147483660"/>
            <pc:sldLayoutMk cId="3418617383" sldId="2147483714"/>
          </pc:sldLayoutMkLst>
        </pc:sldLayoutChg>
      </pc:sldMasterChg>
    </pc:docChg>
  </pc:docChgLst>
  <pc:docChgLst>
    <pc:chgData name="Khattab, Sherif" userId="c83b1e15-36f3-4f46-aceb-05aac24c545e" providerId="ADAL" clId="{EE86EF27-9E3A-4F9B-886D-7258ABF8F9A7}"/>
    <pc:docChg chg="custSel addSld delSld modSld">
      <pc:chgData name="Khattab, Sherif" userId="c83b1e15-36f3-4f46-aceb-05aac24c545e" providerId="ADAL" clId="{EE86EF27-9E3A-4F9B-886D-7258ABF8F9A7}" dt="2021-01-27T22:22:31.028" v="95" actId="1076"/>
      <pc:docMkLst>
        <pc:docMk/>
      </pc:docMkLst>
      <pc:sldChg chg="addSp delSp modSp mod">
        <pc:chgData name="Khattab, Sherif" userId="c83b1e15-36f3-4f46-aceb-05aac24c545e" providerId="ADAL" clId="{EE86EF27-9E3A-4F9B-886D-7258ABF8F9A7}" dt="2021-01-27T22:19:46.757" v="86" actId="1076"/>
        <pc:sldMkLst>
          <pc:docMk/>
          <pc:sldMk cId="2435766761" sldId="503"/>
        </pc:sldMkLst>
        <pc:spChg chg="del">
          <ac:chgData name="Khattab, Sherif" userId="c83b1e15-36f3-4f46-aceb-05aac24c545e" providerId="ADAL" clId="{EE86EF27-9E3A-4F9B-886D-7258ABF8F9A7}" dt="2021-01-27T22:19:45.123" v="85" actId="478"/>
          <ac:spMkLst>
            <pc:docMk/>
            <pc:sldMk cId="2435766761" sldId="503"/>
            <ac:spMk id="3" creationId="{FCCD1DD7-2D70-5442-9AA7-3080044E31DA}"/>
          </ac:spMkLst>
        </pc:spChg>
        <pc:picChg chg="add mod">
          <ac:chgData name="Khattab, Sherif" userId="c83b1e15-36f3-4f46-aceb-05aac24c545e" providerId="ADAL" clId="{EE86EF27-9E3A-4F9B-886D-7258ABF8F9A7}" dt="2021-01-27T22:19:46.757" v="86" actId="1076"/>
          <ac:picMkLst>
            <pc:docMk/>
            <pc:sldMk cId="2435766761" sldId="503"/>
            <ac:picMk id="7" creationId="{143E978B-7717-41CE-9A72-6904F9AD775B}"/>
          </ac:picMkLst>
        </pc:picChg>
      </pc:sldChg>
      <pc:sldChg chg="addSp delSp modSp mod">
        <pc:chgData name="Khattab, Sherif" userId="c83b1e15-36f3-4f46-aceb-05aac24c545e" providerId="ADAL" clId="{EE86EF27-9E3A-4F9B-886D-7258ABF8F9A7}" dt="2021-01-27T22:20:32.035" v="91" actId="1076"/>
        <pc:sldMkLst>
          <pc:docMk/>
          <pc:sldMk cId="1128397823" sldId="504"/>
        </pc:sldMkLst>
        <pc:spChg chg="del">
          <ac:chgData name="Khattab, Sherif" userId="c83b1e15-36f3-4f46-aceb-05aac24c545e" providerId="ADAL" clId="{EE86EF27-9E3A-4F9B-886D-7258ABF8F9A7}" dt="2021-01-27T22:20:23.839" v="87" actId="478"/>
          <ac:spMkLst>
            <pc:docMk/>
            <pc:sldMk cId="1128397823" sldId="504"/>
            <ac:spMk id="3" creationId="{33545541-13E2-8842-8C5C-1343005ABAA7}"/>
          </ac:spMkLst>
        </pc:spChg>
        <pc:picChg chg="add mod">
          <ac:chgData name="Khattab, Sherif" userId="c83b1e15-36f3-4f46-aceb-05aac24c545e" providerId="ADAL" clId="{EE86EF27-9E3A-4F9B-886D-7258ABF8F9A7}" dt="2021-01-27T22:20:32.035" v="91" actId="1076"/>
          <ac:picMkLst>
            <pc:docMk/>
            <pc:sldMk cId="1128397823" sldId="504"/>
            <ac:picMk id="7" creationId="{4BBC57F5-7199-4E70-801A-F2912B300BE6}"/>
          </ac:picMkLst>
        </pc:picChg>
      </pc:sldChg>
      <pc:sldChg chg="addSp delSp modSp mod">
        <pc:chgData name="Khattab, Sherif" userId="c83b1e15-36f3-4f46-aceb-05aac24c545e" providerId="ADAL" clId="{EE86EF27-9E3A-4F9B-886D-7258ABF8F9A7}" dt="2021-01-27T22:22:31.028" v="95" actId="1076"/>
        <pc:sldMkLst>
          <pc:docMk/>
          <pc:sldMk cId="729670177" sldId="505"/>
        </pc:sldMkLst>
        <pc:spChg chg="del">
          <ac:chgData name="Khattab, Sherif" userId="c83b1e15-36f3-4f46-aceb-05aac24c545e" providerId="ADAL" clId="{EE86EF27-9E3A-4F9B-886D-7258ABF8F9A7}" dt="2021-01-27T22:22:26.845" v="92" actId="478"/>
          <ac:spMkLst>
            <pc:docMk/>
            <pc:sldMk cId="729670177" sldId="505"/>
            <ac:spMk id="3" creationId="{A547B3B4-D05E-3244-B271-E398E2C99C3E}"/>
          </ac:spMkLst>
        </pc:spChg>
        <pc:picChg chg="add mod">
          <ac:chgData name="Khattab, Sherif" userId="c83b1e15-36f3-4f46-aceb-05aac24c545e" providerId="ADAL" clId="{EE86EF27-9E3A-4F9B-886D-7258ABF8F9A7}" dt="2021-01-27T22:22:31.028" v="95" actId="1076"/>
          <ac:picMkLst>
            <pc:docMk/>
            <pc:sldMk cId="729670177" sldId="505"/>
            <ac:picMk id="7" creationId="{AAF57E68-2F47-43B3-9BC2-ABC20C7234A9}"/>
          </ac:picMkLst>
        </pc:picChg>
      </pc:sldChg>
      <pc:sldChg chg="del">
        <pc:chgData name="Khattab, Sherif" userId="c83b1e15-36f3-4f46-aceb-05aac24c545e" providerId="ADAL" clId="{EE86EF27-9E3A-4F9B-886D-7258ABF8F9A7}" dt="2021-01-27T22:19:27.406" v="82" actId="47"/>
        <pc:sldMkLst>
          <pc:docMk/>
          <pc:sldMk cId="1569011807" sldId="507"/>
        </pc:sldMkLst>
      </pc:sldChg>
      <pc:sldChg chg="addSp delSp modSp new mod">
        <pc:chgData name="Khattab, Sherif" userId="c83b1e15-36f3-4f46-aceb-05aac24c545e" providerId="ADAL" clId="{EE86EF27-9E3A-4F9B-886D-7258ABF8F9A7}" dt="2021-01-27T22:18:01.972" v="22" actId="1076"/>
        <pc:sldMkLst>
          <pc:docMk/>
          <pc:sldMk cId="2003276944" sldId="508"/>
        </pc:sldMkLst>
        <pc:spChg chg="mod">
          <ac:chgData name="Khattab, Sherif" userId="c83b1e15-36f3-4f46-aceb-05aac24c545e" providerId="ADAL" clId="{EE86EF27-9E3A-4F9B-886D-7258ABF8F9A7}" dt="2021-01-27T22:17:26.100" v="14" actId="20577"/>
          <ac:spMkLst>
            <pc:docMk/>
            <pc:sldMk cId="2003276944" sldId="508"/>
            <ac:spMk id="2" creationId="{FEA35D18-8C70-4DA0-A211-9BD99557E4C3}"/>
          </ac:spMkLst>
        </pc:spChg>
        <pc:spChg chg="del">
          <ac:chgData name="Khattab, Sherif" userId="c83b1e15-36f3-4f46-aceb-05aac24c545e" providerId="ADAL" clId="{EE86EF27-9E3A-4F9B-886D-7258ABF8F9A7}" dt="2021-01-27T22:17:58.344" v="21" actId="478"/>
          <ac:spMkLst>
            <pc:docMk/>
            <pc:sldMk cId="2003276944" sldId="508"/>
            <ac:spMk id="3" creationId="{D7DF5FCC-9FBF-41E3-BF59-195B239BA5A4}"/>
          </ac:spMkLst>
        </pc:spChg>
        <pc:picChg chg="add mod">
          <ac:chgData name="Khattab, Sherif" userId="c83b1e15-36f3-4f46-aceb-05aac24c545e" providerId="ADAL" clId="{EE86EF27-9E3A-4F9B-886D-7258ABF8F9A7}" dt="2021-01-27T22:18:01.972" v="22" actId="1076"/>
          <ac:picMkLst>
            <pc:docMk/>
            <pc:sldMk cId="2003276944" sldId="508"/>
            <ac:picMk id="7" creationId="{AC4268DF-8B1B-470D-B4A5-09267A6A8F9E}"/>
          </ac:picMkLst>
        </pc:picChg>
      </pc:sldChg>
      <pc:sldChg chg="addSp delSp modSp new mod">
        <pc:chgData name="Khattab, Sherif" userId="c83b1e15-36f3-4f46-aceb-05aac24c545e" providerId="ADAL" clId="{EE86EF27-9E3A-4F9B-886D-7258ABF8F9A7}" dt="2021-01-27T22:18:47.732" v="81" actId="1076"/>
        <pc:sldMkLst>
          <pc:docMk/>
          <pc:sldMk cId="3714929240" sldId="509"/>
        </pc:sldMkLst>
        <pc:spChg chg="mod">
          <ac:chgData name="Khattab, Sherif" userId="c83b1e15-36f3-4f46-aceb-05aac24c545e" providerId="ADAL" clId="{EE86EF27-9E3A-4F9B-886D-7258ABF8F9A7}" dt="2021-01-27T22:18:37.972" v="76" actId="20577"/>
          <ac:spMkLst>
            <pc:docMk/>
            <pc:sldMk cId="3714929240" sldId="509"/>
            <ac:spMk id="2" creationId="{BC72EBE0-8817-4DA1-BFA1-9EFED06EF86F}"/>
          </ac:spMkLst>
        </pc:spChg>
        <pc:spChg chg="del">
          <ac:chgData name="Khattab, Sherif" userId="c83b1e15-36f3-4f46-aceb-05aac24c545e" providerId="ADAL" clId="{EE86EF27-9E3A-4F9B-886D-7258ABF8F9A7}" dt="2021-01-27T22:18:41.344" v="77" actId="478"/>
          <ac:spMkLst>
            <pc:docMk/>
            <pc:sldMk cId="3714929240" sldId="509"/>
            <ac:spMk id="3" creationId="{711EA805-B398-461E-B9E1-9B6645E03ECC}"/>
          </ac:spMkLst>
        </pc:spChg>
        <pc:picChg chg="add mod">
          <ac:chgData name="Khattab, Sherif" userId="c83b1e15-36f3-4f46-aceb-05aac24c545e" providerId="ADAL" clId="{EE86EF27-9E3A-4F9B-886D-7258ABF8F9A7}" dt="2021-01-27T22:18:47.732" v="81" actId="1076"/>
          <ac:picMkLst>
            <pc:docMk/>
            <pc:sldMk cId="3714929240" sldId="509"/>
            <ac:picMk id="7" creationId="{34802B9A-3D14-42D2-9B34-EEB09292A38C}"/>
          </ac:picMkLst>
        </pc:picChg>
      </pc:sldChg>
    </pc:docChg>
  </pc:docChgLst>
  <pc:docChgLst>
    <pc:chgData name="Khattab, Sherif" userId="c83b1e15-36f3-4f46-aceb-05aac24c545e" providerId="ADAL" clId="{FB7609DE-4E49-B943-8CC1-A94C3EC91022}"/>
    <pc:docChg chg="undo custSel addSld delSld modSld delMainMaster">
      <pc:chgData name="Khattab, Sherif" userId="c83b1e15-36f3-4f46-aceb-05aac24c545e" providerId="ADAL" clId="{FB7609DE-4E49-B943-8CC1-A94C3EC91022}" dt="2021-01-31T03:29:22.866" v="983" actId="20577"/>
      <pc:docMkLst>
        <pc:docMk/>
      </pc:docMkLst>
      <pc:sldChg chg="del">
        <pc:chgData name="Khattab, Sherif" userId="c83b1e15-36f3-4f46-aceb-05aac24c545e" providerId="ADAL" clId="{FB7609DE-4E49-B943-8CC1-A94C3EC91022}" dt="2021-01-27T13:56:14.317" v="377" actId="2696"/>
        <pc:sldMkLst>
          <pc:docMk/>
          <pc:sldMk cId="1152327425" sldId="257"/>
        </pc:sldMkLst>
      </pc:sldChg>
      <pc:sldChg chg="del">
        <pc:chgData name="Khattab, Sherif" userId="c83b1e15-36f3-4f46-aceb-05aac24c545e" providerId="ADAL" clId="{FB7609DE-4E49-B943-8CC1-A94C3EC91022}" dt="2021-01-27T13:56:14.317" v="377" actId="2696"/>
        <pc:sldMkLst>
          <pc:docMk/>
          <pc:sldMk cId="2472493573" sldId="258"/>
        </pc:sldMkLst>
      </pc:sldChg>
      <pc:sldChg chg="modSp del mod">
        <pc:chgData name="Khattab, Sherif" userId="c83b1e15-36f3-4f46-aceb-05aac24c545e" providerId="ADAL" clId="{FB7609DE-4E49-B943-8CC1-A94C3EC91022}" dt="2021-01-27T13:56:14.317" v="377" actId="2696"/>
        <pc:sldMkLst>
          <pc:docMk/>
          <pc:sldMk cId="1382941772" sldId="260"/>
        </pc:sldMkLst>
        <pc:spChg chg="mod">
          <ac:chgData name="Khattab, Sherif" userId="c83b1e15-36f3-4f46-aceb-05aac24c545e" providerId="ADAL" clId="{FB7609DE-4E49-B943-8CC1-A94C3EC91022}" dt="2021-01-27T13:54:03.796" v="185" actId="27636"/>
          <ac:spMkLst>
            <pc:docMk/>
            <pc:sldMk cId="1382941772" sldId="260"/>
            <ac:spMk id="165" creationId="{00000000-0000-0000-0000-000000000000}"/>
          </ac:spMkLst>
        </pc:spChg>
      </pc:sldChg>
      <pc:sldChg chg="del">
        <pc:chgData name="Khattab, Sherif" userId="c83b1e15-36f3-4f46-aceb-05aac24c545e" providerId="ADAL" clId="{FB7609DE-4E49-B943-8CC1-A94C3EC91022}" dt="2021-01-27T13:56:14.317" v="377" actId="2696"/>
        <pc:sldMkLst>
          <pc:docMk/>
          <pc:sldMk cId="3392764763" sldId="274"/>
        </pc:sldMkLst>
      </pc:sldChg>
      <pc:sldChg chg="modSp del mod">
        <pc:chgData name="Khattab, Sherif" userId="c83b1e15-36f3-4f46-aceb-05aac24c545e" providerId="ADAL" clId="{FB7609DE-4E49-B943-8CC1-A94C3EC91022}" dt="2021-01-27T13:56:14.317" v="377" actId="2696"/>
        <pc:sldMkLst>
          <pc:docMk/>
          <pc:sldMk cId="445949216" sldId="281"/>
        </pc:sldMkLst>
        <pc:spChg chg="mod">
          <ac:chgData name="Khattab, Sherif" userId="c83b1e15-36f3-4f46-aceb-05aac24c545e" providerId="ADAL" clId="{FB7609DE-4E49-B943-8CC1-A94C3EC91022}" dt="2021-01-27T13:54:03.697" v="184" actId="27636"/>
          <ac:spMkLst>
            <pc:docMk/>
            <pc:sldMk cId="445949216" sldId="281"/>
            <ac:spMk id="263" creationId="{00000000-0000-0000-0000-000000000000}"/>
          </ac:spMkLst>
        </pc:spChg>
      </pc:sldChg>
      <pc:sldChg chg="add del">
        <pc:chgData name="Khattab, Sherif" userId="c83b1e15-36f3-4f46-aceb-05aac24c545e" providerId="ADAL" clId="{FB7609DE-4E49-B943-8CC1-A94C3EC91022}" dt="2021-01-27T14:09:07.490" v="857"/>
        <pc:sldMkLst>
          <pc:docMk/>
          <pc:sldMk cId="1315177585" sldId="281"/>
        </pc:sldMkLst>
      </pc:sldChg>
      <pc:sldChg chg="modSp add del mod">
        <pc:chgData name="Khattab, Sherif" userId="c83b1e15-36f3-4f46-aceb-05aac24c545e" providerId="ADAL" clId="{FB7609DE-4E49-B943-8CC1-A94C3EC91022}" dt="2021-01-27T20:13:13.097" v="981" actId="2696"/>
        <pc:sldMkLst>
          <pc:docMk/>
          <pc:sldMk cId="2805000757" sldId="281"/>
        </pc:sldMkLst>
        <pc:spChg chg="mod">
          <ac:chgData name="Khattab, Sherif" userId="c83b1e15-36f3-4f46-aceb-05aac24c545e" providerId="ADAL" clId="{FB7609DE-4E49-B943-8CC1-A94C3EC91022}" dt="2021-01-27T14:09:17.824" v="864" actId="20577"/>
          <ac:spMkLst>
            <pc:docMk/>
            <pc:sldMk cId="2805000757" sldId="281"/>
            <ac:spMk id="460" creationId="{00000000-0000-0000-0000-000000000000}"/>
          </ac:spMkLst>
        </pc:spChg>
      </pc:sldChg>
      <pc:sldChg chg="modSp add del mod">
        <pc:chgData name="Khattab, Sherif" userId="c83b1e15-36f3-4f46-aceb-05aac24c545e" providerId="ADAL" clId="{FB7609DE-4E49-B943-8CC1-A94C3EC91022}" dt="2021-01-27T20:13:13.097" v="981" actId="2696"/>
        <pc:sldMkLst>
          <pc:docMk/>
          <pc:sldMk cId="644336610" sldId="282"/>
        </pc:sldMkLst>
        <pc:spChg chg="mod">
          <ac:chgData name="Khattab, Sherif" userId="c83b1e15-36f3-4f46-aceb-05aac24c545e" providerId="ADAL" clId="{FB7609DE-4E49-B943-8CC1-A94C3EC91022}" dt="2021-01-27T14:09:22.594" v="867" actId="20577"/>
          <ac:spMkLst>
            <pc:docMk/>
            <pc:sldMk cId="644336610" sldId="282"/>
            <ac:spMk id="467" creationId="{00000000-0000-0000-0000-000000000000}"/>
          </ac:spMkLst>
        </pc:spChg>
      </pc:sldChg>
      <pc:sldChg chg="add del">
        <pc:chgData name="Khattab, Sherif" userId="c83b1e15-36f3-4f46-aceb-05aac24c545e" providerId="ADAL" clId="{FB7609DE-4E49-B943-8CC1-A94C3EC91022}" dt="2021-01-27T14:09:07.490" v="857"/>
        <pc:sldMkLst>
          <pc:docMk/>
          <pc:sldMk cId="2784934943" sldId="282"/>
        </pc:sldMkLst>
      </pc:sldChg>
      <pc:sldChg chg="add del">
        <pc:chgData name="Khattab, Sherif" userId="c83b1e15-36f3-4f46-aceb-05aac24c545e" providerId="ADAL" clId="{FB7609DE-4E49-B943-8CC1-A94C3EC91022}" dt="2021-01-27T14:09:07.490" v="857"/>
        <pc:sldMkLst>
          <pc:docMk/>
          <pc:sldMk cId="3013231227" sldId="283"/>
        </pc:sldMkLst>
      </pc:sldChg>
      <pc:sldChg chg="modSp add del mod">
        <pc:chgData name="Khattab, Sherif" userId="c83b1e15-36f3-4f46-aceb-05aac24c545e" providerId="ADAL" clId="{FB7609DE-4E49-B943-8CC1-A94C3EC91022}" dt="2021-01-27T20:13:13.097" v="981" actId="2696"/>
        <pc:sldMkLst>
          <pc:docMk/>
          <pc:sldMk cId="3275560456" sldId="283"/>
        </pc:sldMkLst>
        <pc:spChg chg="mod">
          <ac:chgData name="Khattab, Sherif" userId="c83b1e15-36f3-4f46-aceb-05aac24c545e" providerId="ADAL" clId="{FB7609DE-4E49-B943-8CC1-A94C3EC91022}" dt="2021-01-27T14:09:29.143" v="874" actId="20577"/>
          <ac:spMkLst>
            <pc:docMk/>
            <pc:sldMk cId="3275560456" sldId="283"/>
            <ac:spMk id="474" creationId="{00000000-0000-0000-0000-000000000000}"/>
          </ac:spMkLst>
        </pc:spChg>
      </pc:sldChg>
      <pc:sldChg chg="del">
        <pc:chgData name="Khattab, Sherif" userId="c83b1e15-36f3-4f46-aceb-05aac24c545e" providerId="ADAL" clId="{FB7609DE-4E49-B943-8CC1-A94C3EC91022}" dt="2021-01-27T13:56:14.317" v="377" actId="2696"/>
        <pc:sldMkLst>
          <pc:docMk/>
          <pc:sldMk cId="2865696446" sldId="285"/>
        </pc:sldMkLst>
      </pc:sldChg>
      <pc:sldChg chg="del">
        <pc:chgData name="Khattab, Sherif" userId="c83b1e15-36f3-4f46-aceb-05aac24c545e" providerId="ADAL" clId="{FB7609DE-4E49-B943-8CC1-A94C3EC91022}" dt="2021-01-27T13:56:14.317" v="377" actId="2696"/>
        <pc:sldMkLst>
          <pc:docMk/>
          <pc:sldMk cId="214968552" sldId="287"/>
        </pc:sldMkLst>
      </pc:sldChg>
      <pc:sldChg chg="del">
        <pc:chgData name="Khattab, Sherif" userId="c83b1e15-36f3-4f46-aceb-05aac24c545e" providerId="ADAL" clId="{FB7609DE-4E49-B943-8CC1-A94C3EC91022}" dt="2021-01-27T13:56:14.317" v="377" actId="2696"/>
        <pc:sldMkLst>
          <pc:docMk/>
          <pc:sldMk cId="1092592367" sldId="391"/>
        </pc:sldMkLst>
      </pc:sldChg>
      <pc:sldChg chg="add">
        <pc:chgData name="Khattab, Sherif" userId="c83b1e15-36f3-4f46-aceb-05aac24c545e" providerId="ADAL" clId="{FB7609DE-4E49-B943-8CC1-A94C3EC91022}" dt="2021-01-27T14:05:33.759" v="837"/>
        <pc:sldMkLst>
          <pc:docMk/>
          <pc:sldMk cId="1273787362" sldId="392"/>
        </pc:sldMkLst>
      </pc:sldChg>
      <pc:sldChg chg="del">
        <pc:chgData name="Khattab, Sherif" userId="c83b1e15-36f3-4f46-aceb-05aac24c545e" providerId="ADAL" clId="{FB7609DE-4E49-B943-8CC1-A94C3EC91022}" dt="2021-01-27T13:56:14.317" v="377" actId="2696"/>
        <pc:sldMkLst>
          <pc:docMk/>
          <pc:sldMk cId="4280497035" sldId="392"/>
        </pc:sldMkLst>
      </pc:sldChg>
      <pc:sldChg chg="modSp mod">
        <pc:chgData name="Khattab, Sherif" userId="c83b1e15-36f3-4f46-aceb-05aac24c545e" providerId="ADAL" clId="{FB7609DE-4E49-B943-8CC1-A94C3EC91022}" dt="2021-01-27T13:54:03.989" v="186" actId="27636"/>
        <pc:sldMkLst>
          <pc:docMk/>
          <pc:sldMk cId="811987457" sldId="394"/>
        </pc:sldMkLst>
        <pc:spChg chg="mod">
          <ac:chgData name="Khattab, Sherif" userId="c83b1e15-36f3-4f46-aceb-05aac24c545e" providerId="ADAL" clId="{FB7609DE-4E49-B943-8CC1-A94C3EC91022}" dt="2021-01-27T13:54:03.989" v="186" actId="27636"/>
          <ac:spMkLst>
            <pc:docMk/>
            <pc:sldMk cId="811987457" sldId="394"/>
            <ac:spMk id="263" creationId="{00000000-0000-0000-0000-000000000000}"/>
          </ac:spMkLst>
        </pc:spChg>
      </pc:sldChg>
      <pc:sldChg chg="modSp">
        <pc:chgData name="Khattab, Sherif" userId="c83b1e15-36f3-4f46-aceb-05aac24c545e" providerId="ADAL" clId="{FB7609DE-4E49-B943-8CC1-A94C3EC91022}" dt="2021-01-31T03:29:22.866" v="983" actId="20577"/>
        <pc:sldMkLst>
          <pc:docMk/>
          <pc:sldMk cId="2597936913" sldId="396"/>
        </pc:sldMkLst>
        <pc:spChg chg="mod">
          <ac:chgData name="Khattab, Sherif" userId="c83b1e15-36f3-4f46-aceb-05aac24c545e" providerId="ADAL" clId="{FB7609DE-4E49-B943-8CC1-A94C3EC91022}" dt="2021-01-31T03:29:22.866" v="983" actId="20577"/>
          <ac:spMkLst>
            <pc:docMk/>
            <pc:sldMk cId="2597936913" sldId="396"/>
            <ac:spMk id="277" creationId="{00000000-0000-0000-0000-000000000000}"/>
          </ac:spMkLst>
        </pc:spChg>
      </pc:sldChg>
      <pc:sldChg chg="modSp mod modAnim">
        <pc:chgData name="Khattab, Sherif" userId="c83b1e15-36f3-4f46-aceb-05aac24c545e" providerId="ADAL" clId="{FB7609DE-4E49-B943-8CC1-A94C3EC91022}" dt="2021-01-27T20:12:41.246" v="980"/>
        <pc:sldMkLst>
          <pc:docMk/>
          <pc:sldMk cId="3756086896" sldId="402"/>
        </pc:sldMkLst>
        <pc:spChg chg="mod">
          <ac:chgData name="Khattab, Sherif" userId="c83b1e15-36f3-4f46-aceb-05aac24c545e" providerId="ADAL" clId="{FB7609DE-4E49-B943-8CC1-A94C3EC91022}" dt="2021-01-27T20:12:06.756" v="976" actId="14100"/>
          <ac:spMkLst>
            <pc:docMk/>
            <pc:sldMk cId="3756086896" sldId="402"/>
            <ac:spMk id="2" creationId="{2701C75F-4DC8-2144-BA02-D9E72D4D689E}"/>
          </ac:spMkLst>
        </pc:spChg>
        <pc:picChg chg="mod">
          <ac:chgData name="Khattab, Sherif" userId="c83b1e15-36f3-4f46-aceb-05aac24c545e" providerId="ADAL" clId="{FB7609DE-4E49-B943-8CC1-A94C3EC91022}" dt="2021-01-27T20:12:17.725" v="978" actId="1076"/>
          <ac:picMkLst>
            <pc:docMk/>
            <pc:sldMk cId="3756086896" sldId="402"/>
            <ac:picMk id="8" creationId="{789DE477-7E78-B64D-B4B9-045378CD8882}"/>
          </ac:picMkLst>
        </pc:picChg>
      </pc:sldChg>
      <pc:sldChg chg="modSp del mod">
        <pc:chgData name="Khattab, Sherif" userId="c83b1e15-36f3-4f46-aceb-05aac24c545e" providerId="ADAL" clId="{FB7609DE-4E49-B943-8CC1-A94C3EC91022}" dt="2021-01-27T20:13:13.097" v="981" actId="2696"/>
        <pc:sldMkLst>
          <pc:docMk/>
          <pc:sldMk cId="1876792183" sldId="403"/>
        </pc:sldMkLst>
        <pc:spChg chg="mod">
          <ac:chgData name="Khattab, Sherif" userId="c83b1e15-36f3-4f46-aceb-05aac24c545e" providerId="ADAL" clId="{FB7609DE-4E49-B943-8CC1-A94C3EC91022}" dt="2021-01-27T13:54:04.173" v="187" actId="27636"/>
          <ac:spMkLst>
            <pc:docMk/>
            <pc:sldMk cId="1876792183" sldId="403"/>
            <ac:spMk id="421" creationId="{00000000-0000-0000-0000-000000000000}"/>
          </ac:spMkLst>
        </pc:spChg>
      </pc:sldChg>
      <pc:sldChg chg="del">
        <pc:chgData name="Khattab, Sherif" userId="c83b1e15-36f3-4f46-aceb-05aac24c545e" providerId="ADAL" clId="{FB7609DE-4E49-B943-8CC1-A94C3EC91022}" dt="2021-01-27T20:13:13.097" v="981" actId="2696"/>
        <pc:sldMkLst>
          <pc:docMk/>
          <pc:sldMk cId="318118368" sldId="404"/>
        </pc:sldMkLst>
      </pc:sldChg>
      <pc:sldChg chg="delSp modSp mod">
        <pc:chgData name="Khattab, Sherif" userId="c83b1e15-36f3-4f46-aceb-05aac24c545e" providerId="ADAL" clId="{FB7609DE-4E49-B943-8CC1-A94C3EC91022}" dt="2021-01-27T13:53:37.035" v="111" actId="478"/>
        <pc:sldMkLst>
          <pc:docMk/>
          <pc:sldMk cId="1894775455" sldId="405"/>
        </pc:sldMkLst>
        <pc:spChg chg="del mod">
          <ac:chgData name="Khattab, Sherif" userId="c83b1e15-36f3-4f46-aceb-05aac24c545e" providerId="ADAL" clId="{FB7609DE-4E49-B943-8CC1-A94C3EC91022}" dt="2021-01-27T13:53:37.035" v="111" actId="478"/>
          <ac:spMkLst>
            <pc:docMk/>
            <pc:sldMk cId="1894775455" sldId="405"/>
            <ac:spMk id="5" creationId="{16306A4B-84B5-E84E-B29D-41318FA00D6C}"/>
          </ac:spMkLst>
        </pc:spChg>
      </pc:sldChg>
      <pc:sldChg chg="modSp mod">
        <pc:chgData name="Khattab, Sherif" userId="c83b1e15-36f3-4f46-aceb-05aac24c545e" providerId="ADAL" clId="{FB7609DE-4E49-B943-8CC1-A94C3EC91022}" dt="2021-01-27T14:04:12.076" v="827" actId="20577"/>
        <pc:sldMkLst>
          <pc:docMk/>
          <pc:sldMk cId="1068465410" sldId="496"/>
        </pc:sldMkLst>
        <pc:spChg chg="mod">
          <ac:chgData name="Khattab, Sherif" userId="c83b1e15-36f3-4f46-aceb-05aac24c545e" providerId="ADAL" clId="{FB7609DE-4E49-B943-8CC1-A94C3EC91022}" dt="2021-01-27T14:04:12.076" v="827" actId="20577"/>
          <ac:spMkLst>
            <pc:docMk/>
            <pc:sldMk cId="1068465410" sldId="496"/>
            <ac:spMk id="3" creationId="{2466C52D-9A48-4683-BE7F-268D8DB7FAAD}"/>
          </ac:spMkLst>
        </pc:spChg>
      </pc:sldChg>
      <pc:sldChg chg="modSp mod">
        <pc:chgData name="Khattab, Sherif" userId="c83b1e15-36f3-4f46-aceb-05aac24c545e" providerId="ADAL" clId="{FB7609DE-4E49-B943-8CC1-A94C3EC91022}" dt="2021-01-27T13:55:41.322" v="376" actId="20577"/>
        <pc:sldMkLst>
          <pc:docMk/>
          <pc:sldMk cId="2374057061" sldId="498"/>
        </pc:sldMkLst>
        <pc:spChg chg="mod">
          <ac:chgData name="Khattab, Sherif" userId="c83b1e15-36f3-4f46-aceb-05aac24c545e" providerId="ADAL" clId="{FB7609DE-4E49-B943-8CC1-A94C3EC91022}" dt="2021-01-27T13:55:41.322" v="376" actId="20577"/>
          <ac:spMkLst>
            <pc:docMk/>
            <pc:sldMk cId="2374057061" sldId="498"/>
            <ac:spMk id="3" creationId="{F832F02F-5ABF-4702-A259-B8272D97DD79}"/>
          </ac:spMkLst>
        </pc:spChg>
      </pc:sldChg>
      <pc:sldChg chg="modSp mod">
        <pc:chgData name="Khattab, Sherif" userId="c83b1e15-36f3-4f46-aceb-05aac24c545e" providerId="ADAL" clId="{FB7609DE-4E49-B943-8CC1-A94C3EC91022}" dt="2021-01-27T14:11:15.598" v="969" actId="6549"/>
        <pc:sldMkLst>
          <pc:docMk/>
          <pc:sldMk cId="2823856332" sldId="499"/>
        </pc:sldMkLst>
        <pc:spChg chg="mod">
          <ac:chgData name="Khattab, Sherif" userId="c83b1e15-36f3-4f46-aceb-05aac24c545e" providerId="ADAL" clId="{FB7609DE-4E49-B943-8CC1-A94C3EC91022}" dt="2021-01-27T14:11:15.598" v="969" actId="6549"/>
          <ac:spMkLst>
            <pc:docMk/>
            <pc:sldMk cId="2823856332" sldId="499"/>
            <ac:spMk id="3" creationId="{E1064C43-9078-4C76-A016-C8AE45AE9774}"/>
          </ac:spMkLst>
        </pc:spChg>
      </pc:sldChg>
      <pc:sldChg chg="del">
        <pc:chgData name="Khattab, Sherif" userId="c83b1e15-36f3-4f46-aceb-05aac24c545e" providerId="ADAL" clId="{FB7609DE-4E49-B943-8CC1-A94C3EC91022}" dt="2021-01-27T13:56:14.317" v="377" actId="2696"/>
        <pc:sldMkLst>
          <pc:docMk/>
          <pc:sldMk cId="58097193" sldId="500"/>
        </pc:sldMkLst>
      </pc:sldChg>
      <pc:sldChg chg="del">
        <pc:chgData name="Khattab, Sherif" userId="c83b1e15-36f3-4f46-aceb-05aac24c545e" providerId="ADAL" clId="{FB7609DE-4E49-B943-8CC1-A94C3EC91022}" dt="2021-01-27T13:56:14.317" v="377" actId="2696"/>
        <pc:sldMkLst>
          <pc:docMk/>
          <pc:sldMk cId="1226087183" sldId="501"/>
        </pc:sldMkLst>
      </pc:sldChg>
      <pc:sldChg chg="del">
        <pc:chgData name="Khattab, Sherif" userId="c83b1e15-36f3-4f46-aceb-05aac24c545e" providerId="ADAL" clId="{FB7609DE-4E49-B943-8CC1-A94C3EC91022}" dt="2021-01-27T13:56:14.317" v="377" actId="2696"/>
        <pc:sldMkLst>
          <pc:docMk/>
          <pc:sldMk cId="1196699890" sldId="502"/>
        </pc:sldMkLst>
      </pc:sldChg>
      <pc:sldChg chg="modSp new mod">
        <pc:chgData name="Khattab, Sherif" userId="c83b1e15-36f3-4f46-aceb-05aac24c545e" providerId="ADAL" clId="{FB7609DE-4E49-B943-8CC1-A94C3EC91022}" dt="2021-01-27T13:56:32.763" v="390" actId="20577"/>
        <pc:sldMkLst>
          <pc:docMk/>
          <pc:sldMk cId="1128397823" sldId="504"/>
        </pc:sldMkLst>
        <pc:spChg chg="mod">
          <ac:chgData name="Khattab, Sherif" userId="c83b1e15-36f3-4f46-aceb-05aac24c545e" providerId="ADAL" clId="{FB7609DE-4E49-B943-8CC1-A94C3EC91022}" dt="2021-01-27T13:56:32.763" v="390" actId="20577"/>
          <ac:spMkLst>
            <pc:docMk/>
            <pc:sldMk cId="1128397823" sldId="504"/>
            <ac:spMk id="2" creationId="{F3177E1A-980D-FE4C-9AD4-B7D0A5ECA2A9}"/>
          </ac:spMkLst>
        </pc:spChg>
      </pc:sldChg>
      <pc:sldChg chg="modSp new mod">
        <pc:chgData name="Khattab, Sherif" userId="c83b1e15-36f3-4f46-aceb-05aac24c545e" providerId="ADAL" clId="{FB7609DE-4E49-B943-8CC1-A94C3EC91022}" dt="2021-01-27T13:56:42.853" v="403" actId="20577"/>
        <pc:sldMkLst>
          <pc:docMk/>
          <pc:sldMk cId="729670177" sldId="505"/>
        </pc:sldMkLst>
        <pc:spChg chg="mod">
          <ac:chgData name="Khattab, Sherif" userId="c83b1e15-36f3-4f46-aceb-05aac24c545e" providerId="ADAL" clId="{FB7609DE-4E49-B943-8CC1-A94C3EC91022}" dt="2021-01-27T13:56:42.853" v="403" actId="20577"/>
          <ac:spMkLst>
            <pc:docMk/>
            <pc:sldMk cId="729670177" sldId="505"/>
            <ac:spMk id="2" creationId="{4BE0AA09-81BB-B44F-B753-EDAACC6AD9AC}"/>
          </ac:spMkLst>
        </pc:spChg>
      </pc:sldChg>
      <pc:sldChg chg="modSp new mod">
        <pc:chgData name="Khattab, Sherif" userId="c83b1e15-36f3-4f46-aceb-05aac24c545e" providerId="ADAL" clId="{FB7609DE-4E49-B943-8CC1-A94C3EC91022}" dt="2021-01-27T20:13:22.525" v="982" actId="20577"/>
        <pc:sldMkLst>
          <pc:docMk/>
          <pc:sldMk cId="700442057" sldId="506"/>
        </pc:sldMkLst>
        <pc:spChg chg="mod">
          <ac:chgData name="Khattab, Sherif" userId="c83b1e15-36f3-4f46-aceb-05aac24c545e" providerId="ADAL" clId="{FB7609DE-4E49-B943-8CC1-A94C3EC91022}" dt="2021-01-27T13:57:10.490" v="430" actId="5793"/>
          <ac:spMkLst>
            <pc:docMk/>
            <pc:sldMk cId="700442057" sldId="506"/>
            <ac:spMk id="2" creationId="{09964AE1-DBFC-2848-B191-FE3ED1AFB0DB}"/>
          </ac:spMkLst>
        </pc:spChg>
        <pc:spChg chg="mod">
          <ac:chgData name="Khattab, Sherif" userId="c83b1e15-36f3-4f46-aceb-05aac24c545e" providerId="ADAL" clId="{FB7609DE-4E49-B943-8CC1-A94C3EC91022}" dt="2021-01-27T20:13:22.525" v="982" actId="20577"/>
          <ac:spMkLst>
            <pc:docMk/>
            <pc:sldMk cId="700442057" sldId="506"/>
            <ac:spMk id="3" creationId="{BDC81B29-68EF-D34F-B9F6-D9EC25476DFF}"/>
          </ac:spMkLst>
        </pc:spChg>
      </pc:sldChg>
      <pc:sldChg chg="modSp new mod">
        <pc:chgData name="Khattab, Sherif" userId="c83b1e15-36f3-4f46-aceb-05aac24c545e" providerId="ADAL" clId="{FB7609DE-4E49-B943-8CC1-A94C3EC91022}" dt="2021-01-27T14:05:53.018" v="854" actId="20577"/>
        <pc:sldMkLst>
          <pc:docMk/>
          <pc:sldMk cId="1569011807" sldId="507"/>
        </pc:sldMkLst>
        <pc:spChg chg="mod">
          <ac:chgData name="Khattab, Sherif" userId="c83b1e15-36f3-4f46-aceb-05aac24c545e" providerId="ADAL" clId="{FB7609DE-4E49-B943-8CC1-A94C3EC91022}" dt="2021-01-27T14:05:53.018" v="854" actId="20577"/>
          <ac:spMkLst>
            <pc:docMk/>
            <pc:sldMk cId="1569011807" sldId="507"/>
            <ac:spMk id="2" creationId="{AA9BE831-E41C-204F-984D-A478257E1ABD}"/>
          </ac:spMkLst>
        </pc:spChg>
      </pc:sldChg>
      <pc:sldChg chg="add del">
        <pc:chgData name="Khattab, Sherif" userId="c83b1e15-36f3-4f46-aceb-05aac24c545e" providerId="ADAL" clId="{FB7609DE-4E49-B943-8CC1-A94C3EC91022}" dt="2021-01-27T20:13:13.097" v="981" actId="2696"/>
        <pc:sldMkLst>
          <pc:docMk/>
          <pc:sldMk cId="2496682011" sldId="1747"/>
        </pc:sldMkLst>
      </pc:sldChg>
      <pc:sldChg chg="add del">
        <pc:chgData name="Khattab, Sherif" userId="c83b1e15-36f3-4f46-aceb-05aac24c545e" providerId="ADAL" clId="{FB7609DE-4E49-B943-8CC1-A94C3EC91022}" dt="2021-01-27T20:13:13.097" v="981" actId="2696"/>
        <pc:sldMkLst>
          <pc:docMk/>
          <pc:sldMk cId="1456819960" sldId="1749"/>
        </pc:sldMkLst>
      </pc:sldChg>
      <pc:sldChg chg="add del">
        <pc:chgData name="Khattab, Sherif" userId="c83b1e15-36f3-4f46-aceb-05aac24c545e" providerId="ADAL" clId="{FB7609DE-4E49-B943-8CC1-A94C3EC91022}" dt="2021-01-27T20:13:13.097" v="981" actId="2696"/>
        <pc:sldMkLst>
          <pc:docMk/>
          <pc:sldMk cId="2838362889" sldId="1756"/>
        </pc:sldMkLst>
      </pc:sldChg>
      <pc:sldChg chg="add del">
        <pc:chgData name="Khattab, Sherif" userId="c83b1e15-36f3-4f46-aceb-05aac24c545e" providerId="ADAL" clId="{FB7609DE-4E49-B943-8CC1-A94C3EC91022}" dt="2021-01-27T20:13:13.097" v="981" actId="2696"/>
        <pc:sldMkLst>
          <pc:docMk/>
          <pc:sldMk cId="2537966333" sldId="1859"/>
        </pc:sldMkLst>
      </pc:sldChg>
      <pc:sldChg chg="modSp add del mod">
        <pc:chgData name="Khattab, Sherif" userId="c83b1e15-36f3-4f46-aceb-05aac24c545e" providerId="ADAL" clId="{FB7609DE-4E49-B943-8CC1-A94C3EC91022}" dt="2021-01-27T20:13:13.097" v="981" actId="2696"/>
        <pc:sldMkLst>
          <pc:docMk/>
          <pc:sldMk cId="1241308872" sldId="1860"/>
        </pc:sldMkLst>
        <pc:spChg chg="mod">
          <ac:chgData name="Khattab, Sherif" userId="c83b1e15-36f3-4f46-aceb-05aac24c545e" providerId="ADAL" clId="{FB7609DE-4E49-B943-8CC1-A94C3EC91022}" dt="2021-01-27T14:10:32.881" v="886" actId="5793"/>
          <ac:spMkLst>
            <pc:docMk/>
            <pc:sldMk cId="1241308872" sldId="1860"/>
            <ac:spMk id="2" creationId="{09964AE1-DBFC-2848-B191-FE3ED1AFB0DB}"/>
          </ac:spMkLst>
        </pc:spChg>
        <pc:spChg chg="mod">
          <ac:chgData name="Khattab, Sherif" userId="c83b1e15-36f3-4f46-aceb-05aac24c545e" providerId="ADAL" clId="{FB7609DE-4E49-B943-8CC1-A94C3EC91022}" dt="2021-01-27T14:11:01.914" v="940" actId="20577"/>
          <ac:spMkLst>
            <pc:docMk/>
            <pc:sldMk cId="1241308872" sldId="1860"/>
            <ac:spMk id="3" creationId="{BDC81B29-68EF-D34F-B9F6-D9EC25476DFF}"/>
          </ac:spMkLst>
        </pc:spChg>
      </pc:sldChg>
      <pc:sldMasterChg chg="del delSldLayout">
        <pc:chgData name="Khattab, Sherif" userId="c83b1e15-36f3-4f46-aceb-05aac24c545e" providerId="ADAL" clId="{FB7609DE-4E49-B943-8CC1-A94C3EC91022}" dt="2021-01-27T20:13:13.097" v="981" actId="2696"/>
        <pc:sldMasterMkLst>
          <pc:docMk/>
          <pc:sldMasterMk cId="809665058" sldId="2147483714"/>
        </pc:sldMasterMkLst>
        <pc:sldLayoutChg chg="del">
          <pc:chgData name="Khattab, Sherif" userId="c83b1e15-36f3-4f46-aceb-05aac24c545e" providerId="ADAL" clId="{FB7609DE-4E49-B943-8CC1-A94C3EC91022}" dt="2021-01-27T20:13:13.097" v="981" actId="2696"/>
          <pc:sldLayoutMkLst>
            <pc:docMk/>
            <pc:sldMasterMk cId="809665058" sldId="2147483714"/>
            <pc:sldLayoutMk cId="455426626" sldId="2147483715"/>
          </pc:sldLayoutMkLst>
        </pc:sldLayoutChg>
        <pc:sldLayoutChg chg="del">
          <pc:chgData name="Khattab, Sherif" userId="c83b1e15-36f3-4f46-aceb-05aac24c545e" providerId="ADAL" clId="{FB7609DE-4E49-B943-8CC1-A94C3EC91022}" dt="2021-01-27T20:13:13.097" v="981" actId="2696"/>
          <pc:sldLayoutMkLst>
            <pc:docMk/>
            <pc:sldMasterMk cId="809665058" sldId="2147483714"/>
            <pc:sldLayoutMk cId="2429756440" sldId="2147483716"/>
          </pc:sldLayoutMkLst>
        </pc:sldLayoutChg>
        <pc:sldLayoutChg chg="del">
          <pc:chgData name="Khattab, Sherif" userId="c83b1e15-36f3-4f46-aceb-05aac24c545e" providerId="ADAL" clId="{FB7609DE-4E49-B943-8CC1-A94C3EC91022}" dt="2021-01-27T20:13:13.097" v="981" actId="2696"/>
          <pc:sldLayoutMkLst>
            <pc:docMk/>
            <pc:sldMasterMk cId="809665058" sldId="2147483714"/>
            <pc:sldLayoutMk cId="2438262767" sldId="2147483717"/>
          </pc:sldLayoutMkLst>
        </pc:sldLayoutChg>
        <pc:sldLayoutChg chg="del">
          <pc:chgData name="Khattab, Sherif" userId="c83b1e15-36f3-4f46-aceb-05aac24c545e" providerId="ADAL" clId="{FB7609DE-4E49-B943-8CC1-A94C3EC91022}" dt="2021-01-27T20:13:13.097" v="981" actId="2696"/>
          <pc:sldLayoutMkLst>
            <pc:docMk/>
            <pc:sldMasterMk cId="809665058" sldId="2147483714"/>
            <pc:sldLayoutMk cId="3492704835" sldId="2147483718"/>
          </pc:sldLayoutMkLst>
        </pc:sldLayoutChg>
        <pc:sldLayoutChg chg="del">
          <pc:chgData name="Khattab, Sherif" userId="c83b1e15-36f3-4f46-aceb-05aac24c545e" providerId="ADAL" clId="{FB7609DE-4E49-B943-8CC1-A94C3EC91022}" dt="2021-01-27T20:13:13.097" v="981" actId="2696"/>
          <pc:sldLayoutMkLst>
            <pc:docMk/>
            <pc:sldMasterMk cId="809665058" sldId="2147483714"/>
            <pc:sldLayoutMk cId="637508127" sldId="2147483719"/>
          </pc:sldLayoutMkLst>
        </pc:sldLayoutChg>
        <pc:sldLayoutChg chg="del">
          <pc:chgData name="Khattab, Sherif" userId="c83b1e15-36f3-4f46-aceb-05aac24c545e" providerId="ADAL" clId="{FB7609DE-4E49-B943-8CC1-A94C3EC91022}" dt="2021-01-27T20:13:13.097" v="981" actId="2696"/>
          <pc:sldLayoutMkLst>
            <pc:docMk/>
            <pc:sldMasterMk cId="809665058" sldId="2147483714"/>
            <pc:sldLayoutMk cId="4039971989" sldId="214748372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5D111-13B1-6540-9222-8BA23A0A1AF2}" type="datetimeFigureOut">
              <a:rPr lang="en-US" smtClean="0"/>
              <a:t>1/19/22</a:t>
            </a:fld>
            <a:endParaRPr lang="en-US"/>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56535-3B82-8B49-91F9-C88766E94ED1}" type="slidenum">
              <a:rPr lang="en-US" smtClean="0"/>
              <a:t>‹#›</a:t>
            </a:fld>
            <a:endParaRPr lang="en-US"/>
          </a:p>
        </p:txBody>
      </p:sp>
    </p:spTree>
    <p:extLst>
      <p:ext uri="{BB962C8B-B14F-4D97-AF65-F5344CB8AC3E}">
        <p14:creationId xmlns:p14="http://schemas.microsoft.com/office/powerpoint/2010/main" val="277130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0095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7f29ac11_0169: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Google Shape;397;g37f29ac11_0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2851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7f29ac11_0181: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Google Shape;412;g37f29ac11_0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a:t>Need to define </a:t>
            </a:r>
            <a:r>
              <a:rPr lang="en" i="1"/>
              <a:t>pruning rules</a:t>
            </a:r>
            <a:endParaRPr/>
          </a:p>
          <a:p>
            <a:pPr marL="914400" lvl="1" indent="-317500" rtl="0">
              <a:spcBef>
                <a:spcPts val="0"/>
              </a:spcBef>
              <a:spcAft>
                <a:spcPts val="0"/>
              </a:spcAft>
              <a:buSzPts val="1400"/>
              <a:buChar char="○"/>
            </a:pPr>
            <a:r>
              <a:rPr lang="en"/>
              <a:t>Can’t go past the edge of the board</a:t>
            </a:r>
            <a:endParaRPr/>
          </a:p>
          <a:p>
            <a:pPr marL="914400" lvl="1" indent="-317500" rtl="0">
              <a:spcBef>
                <a:spcPts val="0"/>
              </a:spcBef>
              <a:spcAft>
                <a:spcPts val="0"/>
              </a:spcAft>
              <a:buSzPts val="1400"/>
              <a:buChar char="○"/>
            </a:pPr>
            <a:r>
              <a:rPr lang="en"/>
              <a:t>Can’t reuse the same cells in the board</a:t>
            </a:r>
            <a:endParaRPr/>
          </a:p>
          <a:p>
            <a:pPr marL="914400" lvl="1" indent="-317500" rtl="0">
              <a:spcBef>
                <a:spcPts val="0"/>
              </a:spcBef>
              <a:spcAft>
                <a:spcPts val="0"/>
              </a:spcAft>
              <a:buSzPts val="1400"/>
              <a:buChar char="○"/>
            </a:pPr>
            <a:r>
              <a:rPr lang="en"/>
              <a:t>Each letter added must lead to the prefix of an actual word</a:t>
            </a:r>
            <a:endParaRPr/>
          </a:p>
          <a:p>
            <a:pPr marL="1371600" lvl="2" indent="-317500" rtl="0">
              <a:spcBef>
                <a:spcPts val="0"/>
              </a:spcBef>
              <a:spcAft>
                <a:spcPts val="0"/>
              </a:spcAft>
              <a:buSzPts val="1400"/>
              <a:buChar char="■"/>
            </a:pPr>
            <a:r>
              <a:rPr lang="en"/>
              <a:t>Check the dictionary for each letter recursed to, if there is no word with the currently constructed string as a prefix, backtrack</a:t>
            </a:r>
            <a:endParaRPr/>
          </a:p>
          <a:p>
            <a:pPr marL="1371600" lvl="2" indent="-317500" rtl="0">
              <a:spcBef>
                <a:spcPts val="0"/>
              </a:spcBef>
              <a:spcAft>
                <a:spcPts val="0"/>
              </a:spcAft>
              <a:buSzPts val="1400"/>
              <a:buChar char="■"/>
            </a:pPr>
            <a:r>
              <a:rPr lang="en"/>
              <a:t>Practically, this can be used for huge savings</a:t>
            </a:r>
            <a:endParaRPr/>
          </a:p>
          <a:p>
            <a:pPr marL="0" lvl="0" indent="0" rtl="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Tree>
    <p:extLst>
      <p:ext uri="{BB962C8B-B14F-4D97-AF65-F5344CB8AC3E}">
        <p14:creationId xmlns:p14="http://schemas.microsoft.com/office/powerpoint/2010/main" val="243101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7f29ac11_0186: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Google Shape;419;g37f29ac11_0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5660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7f29ac11_0191: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Google Shape;426;g37f29ac11_0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dirty="0"/>
              <a:t>StringBuffer is synchronized</a:t>
            </a:r>
            <a:endParaRPr dirty="0"/>
          </a:p>
          <a:p>
            <a:pPr marL="457200" lvl="0" indent="-317500">
              <a:spcBef>
                <a:spcPts val="0"/>
              </a:spcBef>
              <a:spcAft>
                <a:spcPts val="0"/>
              </a:spcAft>
              <a:buSzPts val="1400"/>
              <a:buChar char="●"/>
            </a:pPr>
            <a:r>
              <a:rPr lang="en" dirty="0"/>
              <a:t>StringBuilder is not</a:t>
            </a:r>
            <a:endParaRPr dirty="0"/>
          </a:p>
        </p:txBody>
      </p:sp>
    </p:spTree>
    <p:extLst>
      <p:ext uri="{BB962C8B-B14F-4D97-AF65-F5344CB8AC3E}">
        <p14:creationId xmlns:p14="http://schemas.microsoft.com/office/powerpoint/2010/main" val="1332076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latin typeface="Acumin Pro ExtraCondensed" panose="020B0604020202020204" charset="0"/>
                <a:cs typeface="United Sans Cond Medium" panose="020B0604020202020204" charset="0"/>
              </a:rPr>
              <a:t>Upcoming Due Dates at A Glance</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7C63BD6-9A76-3E42-9DF3-1D28BC75B5C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868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809" y="1237717"/>
            <a:ext cx="8565833" cy="2632992"/>
          </a:xfrm>
        </p:spPr>
        <p:txBody>
          <a:bodyPr anchor="b"/>
          <a:lstStyle>
            <a:lvl1pPr algn="ctr">
              <a:defRPr sz="6613"/>
            </a:lvl1pPr>
          </a:lstStyle>
          <a:p>
            <a:r>
              <a:rPr lang="en-US"/>
              <a:t>Click to edit Master title style</a:t>
            </a:r>
          </a:p>
        </p:txBody>
      </p:sp>
      <p:sp>
        <p:nvSpPr>
          <p:cNvPr id="3" name="Subtitle 2"/>
          <p:cNvSpPr>
            <a:spLocks noGrp="1"/>
          </p:cNvSpPr>
          <p:nvPr>
            <p:ph type="subTitle" idx="1"/>
          </p:nvPr>
        </p:nvSpPr>
        <p:spPr>
          <a:xfrm>
            <a:off x="1259681" y="3972247"/>
            <a:ext cx="7558088" cy="1825938"/>
          </a:xfrm>
        </p:spPr>
        <p:txBody>
          <a:bodyPr/>
          <a:lstStyle>
            <a:lvl1pPr marL="0" indent="0" algn="ctr">
              <a:buNone/>
              <a:defRPr sz="2645"/>
            </a:lvl1pPr>
            <a:lvl2pPr marL="503880" indent="0" algn="ctr">
              <a:buNone/>
              <a:defRPr sz="2204"/>
            </a:lvl2pPr>
            <a:lvl3pPr marL="1007760" indent="0" algn="ctr">
              <a:buNone/>
              <a:defRPr sz="1984"/>
            </a:lvl3pPr>
            <a:lvl4pPr marL="1511640" indent="0" algn="ctr">
              <a:buNone/>
              <a:defRPr sz="1763"/>
            </a:lvl4pPr>
            <a:lvl5pPr marL="2015520" indent="0" algn="ctr">
              <a:buNone/>
              <a:defRPr sz="1763"/>
            </a:lvl5pPr>
            <a:lvl6pPr marL="2519401" indent="0" algn="ctr">
              <a:buNone/>
              <a:defRPr sz="1763"/>
            </a:lvl6pPr>
            <a:lvl7pPr marL="3023281" indent="0" algn="ctr">
              <a:buNone/>
              <a:defRPr sz="1763"/>
            </a:lvl7pPr>
            <a:lvl8pPr marL="3527161" indent="0" algn="ctr">
              <a:buNone/>
              <a:defRPr sz="1763"/>
            </a:lvl8pPr>
            <a:lvl9pPr marL="4031041" indent="0" algn="ctr">
              <a:buNone/>
              <a:defRPr sz="1763"/>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58682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79869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1676" y="402652"/>
            <a:ext cx="2172950" cy="64091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2825" y="402652"/>
            <a:ext cx="6392882" cy="6409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681871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8899"/>
            <a:ext cx="10077451" cy="1621518"/>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412" y="4284874"/>
            <a:ext cx="7054215" cy="1932799"/>
          </a:xfrm>
        </p:spPr>
        <p:txBody>
          <a:bodyPr/>
          <a:lstStyle>
            <a:lvl1pPr marL="0" indent="0" algn="ctr">
              <a:buNone/>
              <a:defRPr/>
            </a:lvl1pPr>
            <a:lvl2pPr marL="457063" indent="0" algn="ctr">
              <a:buNone/>
              <a:defRPr/>
            </a:lvl2pPr>
            <a:lvl3pPr marL="914126" indent="0" algn="ctr">
              <a:buNone/>
              <a:defRPr/>
            </a:lvl3pPr>
            <a:lvl4pPr marL="1371189" indent="0" algn="ctr">
              <a:buNone/>
              <a:defRPr/>
            </a:lvl4pPr>
            <a:lvl5pPr marL="1828251" indent="0" algn="ctr">
              <a:buNone/>
              <a:defRPr/>
            </a:lvl5pPr>
            <a:lvl6pPr marL="2285314" indent="0" algn="ctr">
              <a:buNone/>
              <a:defRPr/>
            </a:lvl6pPr>
            <a:lvl7pPr marL="2742377" indent="0" algn="ctr">
              <a:buNone/>
              <a:defRPr/>
            </a:lvl7pPr>
            <a:lvl8pPr marL="3199440" indent="0" algn="ctr">
              <a:buNone/>
              <a:defRPr/>
            </a:lvl8pPr>
            <a:lvl9pPr marL="3656503"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93516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234"/>
            <a:ext cx="10093117" cy="736909"/>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676"/>
            <a:ext cx="10093116" cy="6570245"/>
          </a:xfrm>
        </p:spPr>
        <p:txBody>
          <a:bodyPr>
            <a:normAutofit/>
          </a:bodyPr>
          <a:lstStyle>
            <a:lvl1pPr marL="457063" indent="-457063">
              <a:buFont typeface="Arial" charset="0"/>
              <a:buChar char="•"/>
              <a:defRPr/>
            </a:lvl1pPr>
            <a:lvl2pPr marL="914126" indent="-457063">
              <a:buFont typeface="Arial" charset="0"/>
              <a:buChar char="•"/>
              <a:defRPr/>
            </a:lvl2pPr>
            <a:lvl3pPr marL="1256923" indent="-342797">
              <a:buFont typeface="Arial" charset="0"/>
              <a:buChar char="•"/>
              <a:defRPr/>
            </a:lvl3pPr>
            <a:lvl4pPr marL="1713986" indent="-342797">
              <a:buFont typeface="Arial" charset="0"/>
              <a:buChar char="•"/>
              <a:defRPr/>
            </a:lvl4pPr>
            <a:lvl5pPr marL="2171048" indent="-342797">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483556" y="7264047"/>
            <a:ext cx="5057421" cy="498684"/>
          </a:xfrm>
        </p:spPr>
        <p:txBody>
          <a:bodyPr/>
          <a:lstStyle/>
          <a:p>
            <a:pPr>
              <a:defRPr/>
            </a:pPr>
            <a:r>
              <a:rPr lang="en-US">
                <a:latin typeface="+mn-lt"/>
              </a:rPr>
              <a:t>CS 1501 – Algorithms &amp; Data Structures 2 – Sherif Khattab</a:t>
            </a:r>
            <a:endParaRPr lang="en-GB"/>
          </a:p>
        </p:txBody>
      </p:sp>
      <p:sp>
        <p:nvSpPr>
          <p:cNvPr id="9" name="Slide Number Placeholder 8"/>
          <p:cNvSpPr>
            <a:spLocks noGrp="1"/>
          </p:cNvSpPr>
          <p:nvPr>
            <p:ph type="sldNum" idx="12"/>
          </p:nvPr>
        </p:nvSpPr>
        <p:spPr>
          <a:xfrm>
            <a:off x="7714407" y="7312147"/>
            <a:ext cx="2315433" cy="501861"/>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61837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606094" y="2070157"/>
            <a:ext cx="5657357" cy="1373838"/>
          </a:xfrm>
          <a:prstGeom prst="rect">
            <a:avLst/>
          </a:prstGeom>
          <a:noFill/>
        </p:spPr>
        <p:txBody>
          <a:bodyPr wrap="square" lIns="0" tIns="0" rIns="0" bIns="0" rtlCol="0">
            <a:spAutoFit/>
          </a:bodyPr>
          <a:lstStyle/>
          <a:p>
            <a:r>
              <a:rPr lang="en-US" sz="1488">
                <a:solidFill>
                  <a:schemeClr val="bg1"/>
                </a:solidFill>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endParaRPr lang="en-US" sz="1488">
              <a:solidFill>
                <a:schemeClr val="bg1"/>
              </a:solidFill>
            </a:endParaRPr>
          </a:p>
        </p:txBody>
      </p:sp>
      <p:sp>
        <p:nvSpPr>
          <p:cNvPr id="15" name="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606094" y="4241524"/>
            <a:ext cx="5972476" cy="412164"/>
          </a:xfrm>
          <a:prstGeom prst="rect">
            <a:avLst/>
          </a:prstGeom>
          <a:noFill/>
          <a:ln w="38100">
            <a:noFill/>
          </a:ln>
        </p:spPr>
        <p:txBody>
          <a:bodyPr wrap="square" lIns="0" tIns="0" rIns="0" bIns="0" anchor="t" anchorCtr="0">
            <a:spAutoFit/>
          </a:bodyPr>
          <a:lstStyle>
            <a:lvl1pPr algn="l">
              <a:defRPr sz="1488" b="0" i="0" cap="none" spc="0">
                <a:solidFill>
                  <a:schemeClr val="bg1"/>
                </a:solidFill>
                <a:latin typeface="Acumin Pro" panose="020B0504020202020204" pitchFamily="34" charset="77"/>
              </a:defRPr>
            </a:lvl1pPr>
          </a:lstStyle>
          <a:p>
            <a:r>
              <a:rPr lang="en-US">
                <a:solidFill>
                  <a:schemeClr val="accent1"/>
                </a:solidFill>
              </a:rPr>
              <a:t>https://</a:t>
            </a:r>
            <a:r>
              <a:rPr lang="en-US" err="1">
                <a:solidFill>
                  <a:schemeClr val="accent1"/>
                </a:solidFill>
              </a:rPr>
              <a:t>support.office.com</a:t>
            </a:r>
            <a:r>
              <a:rPr lang="en-US">
                <a:solidFill>
                  <a:schemeClr val="accent1"/>
                </a:solidFill>
              </a:rPr>
              <a:t>/</a:t>
            </a:r>
            <a:r>
              <a:rPr lang="en-US" err="1">
                <a:solidFill>
                  <a:schemeClr val="accent1"/>
                </a:solidFill>
              </a:rPr>
              <a:t>en</a:t>
            </a:r>
            <a:r>
              <a:rPr lang="en-US">
                <a:solidFill>
                  <a:schemeClr val="accent1"/>
                </a:solidFill>
              </a:rPr>
              <a:t>-us/article/Make-your-PowerPoint-presentations-accessible-6f7772b2-2f33-4bd2-8ca7-dae3b2b3ef25</a:t>
            </a:r>
          </a:p>
        </p:txBody>
      </p:sp>
      <p:pic>
        <p:nvPicPr>
          <p:cNvPr id="20" name="Gold Triangle">
            <a:extLst>
              <a:ext uri="{FF2B5EF4-FFF2-40B4-BE49-F238E27FC236}">
                <a16:creationId xmlns:a16="http://schemas.microsoft.com/office/drawing/2014/main" id="{8FB3CDDA-E495-3748-8358-7ED0109F464A}"/>
              </a:ext>
            </a:extLst>
          </p:cNvPr>
          <p:cNvPicPr>
            <a:picLocks noChangeAspect="1"/>
          </p:cNvPicPr>
          <p:nvPr userDrawn="1"/>
        </p:nvPicPr>
        <p:blipFill>
          <a:blip r:embed="rId2"/>
          <a:stretch>
            <a:fillRect/>
          </a:stretch>
        </p:blipFill>
        <p:spPr>
          <a:xfrm>
            <a:off x="8229917" y="0"/>
            <a:ext cx="1847533" cy="756285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8292302" y="6839623"/>
            <a:ext cx="944156" cy="357265"/>
          </a:xfrm>
        </p:spPr>
        <p:txBody>
          <a:bodyPr/>
          <a:lstStyle>
            <a:lvl1pPr>
              <a:defRPr>
                <a:solidFill>
                  <a:schemeClr val="accent4">
                    <a:alpha val="70000"/>
                  </a:schemeClr>
                </a:solidFill>
              </a:defRPr>
            </a:lvl1pPr>
          </a:lstStyle>
          <a:p>
            <a:fld id="{049DC8E1-D369-0F48-9062-BB068AFD07CE}" type="datetime1">
              <a:rPr lang="en-US" smtClean="0"/>
              <a:pPr/>
              <a:t>1/19/22</a:t>
            </a:fld>
            <a:endParaRPr lang="en-US"/>
          </a:p>
        </p:txBody>
      </p:sp>
      <p:cxnSp>
        <p:nvCxnSpPr>
          <p:cNvPr id="22" name="Line">
            <a:extLst>
              <a:ext uri="{FF2B5EF4-FFF2-40B4-BE49-F238E27FC236}">
                <a16:creationId xmlns:a16="http://schemas.microsoft.com/office/drawing/2014/main" id="{6E05FCF8-5823-9D4D-B7F3-412E5BDD4E01}"/>
              </a:ext>
            </a:extLst>
          </p:cNvPr>
          <p:cNvCxnSpPr>
            <a:cxnSpLocks/>
          </p:cNvCxnSpPr>
          <p:nvPr userDrawn="1"/>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9" name="Picture 8">
            <a:extLst>
              <a:ext uri="{FF2B5EF4-FFF2-40B4-BE49-F238E27FC236}">
                <a16:creationId xmlns:a16="http://schemas.microsoft.com/office/drawing/2014/main" id="{2CBABC42-0A87-46AE-A149-9F5BA828B8D2}"/>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2089965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122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0077450" cy="756285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2" name="Title"/>
          <p:cNvSpPr>
            <a:spLocks noGrp="1"/>
          </p:cNvSpPr>
          <p:nvPr>
            <p:ph type="ctrTitle" hasCustomPrompt="1"/>
          </p:nvPr>
        </p:nvSpPr>
        <p:spPr bwMode="blackWhite">
          <a:xfrm>
            <a:off x="1606094" y="1793386"/>
            <a:ext cx="6539717" cy="1847172"/>
          </a:xfrm>
          <a:prstGeom prst="rect">
            <a:avLst/>
          </a:prstGeom>
          <a:noFill/>
          <a:ln w="38100">
            <a:noFill/>
          </a:ln>
        </p:spPr>
        <p:txBody>
          <a:bodyPr wrap="square" lIns="0" tIns="0" rIns="0" bIns="0" anchor="t" anchorCtr="0">
            <a:spAutoFit/>
          </a:bodyPr>
          <a:lstStyle>
            <a:lvl1pPr algn="l">
              <a:lnSpc>
                <a:spcPct val="80000"/>
              </a:lnSpc>
              <a:defRPr sz="4960" b="1" i="1" spc="0">
                <a:solidFill>
                  <a:schemeClr val="bg1"/>
                </a:solidFill>
                <a:latin typeface="Acumin Pro ExtraCondensed" panose="020B0508020202020204" pitchFamily="34" charset="77"/>
              </a:defRPr>
            </a:lvl1pPr>
          </a:lstStyle>
          <a:p>
            <a:r>
              <a:rPr lang="en-US"/>
              <a:t>Title Slide </a:t>
            </a:r>
            <a:r>
              <a:rPr lang="en-US" err="1"/>
              <a:t>Acumin</a:t>
            </a:r>
            <a:r>
              <a:rPr lang="en-US"/>
              <a:t> Pro Extra Cond Bold Italic 60</a:t>
            </a:r>
          </a:p>
        </p:txBody>
      </p:sp>
      <p:sp>
        <p:nvSpPr>
          <p:cNvPr id="3" name="Subtitle"/>
          <p:cNvSpPr>
            <a:spLocks noGrp="1"/>
          </p:cNvSpPr>
          <p:nvPr>
            <p:ph type="subTitle" idx="1" hasCustomPrompt="1"/>
          </p:nvPr>
        </p:nvSpPr>
        <p:spPr>
          <a:xfrm>
            <a:off x="1612313" y="4400178"/>
            <a:ext cx="5865510" cy="279948"/>
          </a:xfrm>
          <a:noFill/>
        </p:spPr>
        <p:txBody>
          <a:bodyPr wrap="square" lIns="0" tIns="0" rIns="0" bIns="0" anchor="t" anchorCtr="0">
            <a:spAutoFit/>
          </a:bodyPr>
          <a:lstStyle>
            <a:lvl1pPr marL="0" indent="0" algn="l">
              <a:buNone/>
              <a:defRPr sz="1819" b="1" i="0">
                <a:solidFill>
                  <a:schemeClr val="accent2"/>
                </a:solidFill>
                <a:latin typeface="Acumin Pro SemiCondensed" panose="020B0506020202020204" pitchFamily="34" charset="77"/>
              </a:defRPr>
            </a:lvl1pPr>
            <a:lvl2pPr marL="377922" indent="0" algn="ctr">
              <a:buNone/>
              <a:defRPr sz="1571"/>
            </a:lvl2pPr>
            <a:lvl3pPr marL="755843" indent="0" algn="ctr">
              <a:buNone/>
              <a:defRPr sz="1488"/>
            </a:lvl3pPr>
            <a:lvl4pPr marL="1133765" indent="0" algn="ctr">
              <a:buNone/>
              <a:defRPr sz="1323"/>
            </a:lvl4pPr>
            <a:lvl5pPr marL="1511686" indent="0" algn="ctr">
              <a:buNone/>
              <a:defRPr sz="1323"/>
            </a:lvl5pPr>
            <a:lvl6pPr marL="1889608" indent="0" algn="ctr">
              <a:buNone/>
              <a:defRPr sz="1323"/>
            </a:lvl6pPr>
            <a:lvl7pPr marL="2267529" indent="0" algn="ctr">
              <a:buNone/>
              <a:defRPr sz="1323"/>
            </a:lvl7pPr>
            <a:lvl8pPr marL="2645451" indent="0" algn="ctr">
              <a:buNone/>
              <a:defRPr sz="1323"/>
            </a:lvl8pPr>
            <a:lvl9pPr marL="3023372" indent="0" algn="ctr">
              <a:buNone/>
              <a:defRPr sz="1323"/>
            </a:lvl9pPr>
          </a:lstStyle>
          <a:p>
            <a:r>
              <a:rPr lang="en-US"/>
              <a:t>Subtitle </a:t>
            </a:r>
            <a:r>
              <a:rPr lang="en-US" err="1"/>
              <a:t>Acumin</a:t>
            </a:r>
            <a:r>
              <a:rPr lang="en-US"/>
              <a:t> Pro Semi Cond Bold 22 </a:t>
            </a:r>
            <a:r>
              <a:rPr lang="en-US" err="1"/>
              <a:t>pt</a:t>
            </a:r>
            <a:endParaRPr lang="en-US"/>
          </a:p>
        </p:txBody>
      </p:sp>
      <p:pic>
        <p:nvPicPr>
          <p:cNvPr id="11" name="Black Triangle">
            <a:extLst>
              <a:ext uri="{FF2B5EF4-FFF2-40B4-BE49-F238E27FC236}">
                <a16:creationId xmlns:a16="http://schemas.microsoft.com/office/drawing/2014/main" id="{89E231D1-E6F4-D744-B354-255815F71933}"/>
              </a:ext>
            </a:extLst>
          </p:cNvPr>
          <p:cNvPicPr>
            <a:picLocks noChangeAspect="1"/>
          </p:cNvPicPr>
          <p:nvPr userDrawn="1"/>
        </p:nvPicPr>
        <p:blipFill>
          <a:blip r:embed="rId2"/>
          <a:stretch>
            <a:fillRect/>
          </a:stretch>
        </p:blipFill>
        <p:spPr>
          <a:xfrm>
            <a:off x="8229917" y="0"/>
            <a:ext cx="1847533" cy="7562850"/>
          </a:xfrm>
          <a:prstGeom prst="rect">
            <a:avLst/>
          </a:prstGeom>
        </p:spPr>
      </p:pic>
      <p:sp>
        <p:nvSpPr>
          <p:cNvPr id="7" name="Date"/>
          <p:cNvSpPr>
            <a:spLocks noGrp="1"/>
          </p:cNvSpPr>
          <p:nvPr>
            <p:ph type="dt" sz="half" idx="10"/>
          </p:nvPr>
        </p:nvSpPr>
        <p:spPr/>
        <p:txBody>
          <a:bodyPr/>
          <a:lstStyle>
            <a:lvl1pPr>
              <a:defRPr>
                <a:solidFill>
                  <a:schemeClr val="accent4">
                    <a:alpha val="70000"/>
                  </a:schemeClr>
                </a:solidFill>
              </a:defRPr>
            </a:lvl1pPr>
          </a:lstStyle>
          <a:p>
            <a:fld id="{049DC8E1-D369-0F48-9062-BB068AFD07CE}" type="datetime1">
              <a:rPr lang="en-US" smtClean="0"/>
              <a:pPr/>
              <a:t>1/19/22</a:t>
            </a:fld>
            <a:endParaRPr lang="en-US"/>
          </a:p>
        </p:txBody>
      </p:sp>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56912F75-4177-4617-A144-697F4E01C0AE}"/>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29825384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8" pos="122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5794" y="0"/>
            <a:ext cx="9517592" cy="1008380"/>
          </a:xfrm>
          <a:prstGeom prst="rect">
            <a:avLst/>
          </a:prstGeom>
        </p:spPr>
      </p:pic>
      <p:sp>
        <p:nvSpPr>
          <p:cNvPr id="2" name="Title"/>
          <p:cNvSpPr>
            <a:spLocks noGrp="1"/>
          </p:cNvSpPr>
          <p:nvPr>
            <p:ph type="ctrTitle" hasCustomPrompt="1"/>
          </p:nvPr>
        </p:nvSpPr>
        <p:spPr bwMode="blackWhite">
          <a:xfrm>
            <a:off x="862563" y="488171"/>
            <a:ext cx="7632734" cy="412164"/>
          </a:xfrm>
          <a:prstGeom prst="rect">
            <a:avLst/>
          </a:prstGeom>
          <a:noFill/>
          <a:ln w="38100">
            <a:noFill/>
          </a:ln>
        </p:spPr>
        <p:txBody>
          <a:bodyPr wrap="square" lIns="0" tIns="0" rIns="0" bIns="0" anchor="t" anchorCtr="0">
            <a:spAutoFit/>
          </a:bodyPr>
          <a:lstStyle>
            <a:lvl1pPr algn="l">
              <a:defRPr sz="2976"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862562" y="1483421"/>
            <a:ext cx="6052085" cy="279948"/>
          </a:xfrm>
          <a:noFill/>
        </p:spPr>
        <p:txBody>
          <a:bodyPr wrap="square" lIns="0" tIns="0" rIns="0" bIns="0" anchor="t" anchorCtr="0">
            <a:spAutoFit/>
          </a:bodyPr>
          <a:lstStyle>
            <a:lvl1pPr marL="0" indent="0" algn="l">
              <a:buNone/>
              <a:defRPr sz="1819" b="1" i="0">
                <a:solidFill>
                  <a:schemeClr val="accent2"/>
                </a:solidFill>
                <a:latin typeface="Acumin Pro SemiCondensed" panose="020B0506020202020204" pitchFamily="34" charset="77"/>
              </a:defRPr>
            </a:lvl1pPr>
            <a:lvl2pPr marL="377922" indent="0" algn="ctr">
              <a:buNone/>
              <a:defRPr sz="1571"/>
            </a:lvl2pPr>
            <a:lvl3pPr marL="755843" indent="0" algn="ctr">
              <a:buNone/>
              <a:defRPr sz="1488"/>
            </a:lvl3pPr>
            <a:lvl4pPr marL="1133765" indent="0" algn="ctr">
              <a:buNone/>
              <a:defRPr sz="1323"/>
            </a:lvl4pPr>
            <a:lvl5pPr marL="1511686" indent="0" algn="ctr">
              <a:buNone/>
              <a:defRPr sz="1323"/>
            </a:lvl5pPr>
            <a:lvl6pPr marL="1889608" indent="0" algn="ctr">
              <a:buNone/>
              <a:defRPr sz="1323"/>
            </a:lvl6pPr>
            <a:lvl7pPr marL="2267529" indent="0" algn="ctr">
              <a:buNone/>
              <a:defRPr sz="1323"/>
            </a:lvl7pPr>
            <a:lvl8pPr marL="2645451" indent="0" algn="ctr">
              <a:buNone/>
              <a:defRPr sz="1323"/>
            </a:lvl8pPr>
            <a:lvl9pPr marL="3023372" indent="0" algn="ctr">
              <a:buNone/>
              <a:defRPr sz="1323"/>
            </a:lvl9pPr>
          </a:lstStyle>
          <a:p>
            <a:r>
              <a:rPr lang="en-US"/>
              <a:t>Subhead </a:t>
            </a:r>
            <a:r>
              <a:rPr lang="en-US" err="1"/>
              <a:t>Acumin</a:t>
            </a:r>
            <a:r>
              <a:rPr lang="en-US"/>
              <a:t> Pro Semi Cond Bold 22 </a:t>
            </a:r>
            <a:r>
              <a:rPr lang="en-US" err="1"/>
              <a:t>pt</a:t>
            </a:r>
            <a:endParaRPr lang="en-US"/>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612499" y="2164246"/>
            <a:ext cx="6088459" cy="3762167"/>
          </a:xfrm>
        </p:spPr>
        <p:txBody>
          <a:bodyPr lIns="0" tIns="0" rIns="0" bIns="0">
            <a:normAutofit/>
          </a:bodyPr>
          <a:lstStyle>
            <a:lvl1pPr marL="226753" marR="0" indent="-226753" algn="l" defTabSz="377922" rtl="0" eaLnBrk="1" fontAlgn="auto" latinLnBrk="0" hangingPunct="1">
              <a:lnSpc>
                <a:spcPct val="100000"/>
              </a:lnSpc>
              <a:spcBef>
                <a:spcPts val="0"/>
              </a:spcBef>
              <a:spcAft>
                <a:spcPts val="0"/>
              </a:spcAft>
              <a:buClrTx/>
              <a:buSzTx/>
              <a:buFont typeface="Wingdings" charset="2"/>
              <a:buChar char="§"/>
              <a:tabLst/>
              <a:defRPr sz="1488"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26753" marR="0" lvl="0" indent="-226753" algn="l" defTabSz="377922"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marL="226753" marR="0" lvl="0" indent="-226753" algn="l" defTabSz="377922"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p:txBody>
      </p:sp>
      <p:sp>
        <p:nvSpPr>
          <p:cNvPr id="28" name="Date">
            <a:extLst>
              <a:ext uri="{FF2B5EF4-FFF2-40B4-BE49-F238E27FC236}">
                <a16:creationId xmlns:a16="http://schemas.microsoft.com/office/drawing/2014/main" id="{32B67432-75BE-B145-B884-FF16D239EAF2}"/>
              </a:ext>
            </a:extLst>
          </p:cNvPr>
          <p:cNvSpPr>
            <a:spLocks noGrp="1"/>
          </p:cNvSpPr>
          <p:nvPr>
            <p:ph type="dt" sz="half" idx="2"/>
          </p:nvPr>
        </p:nvSpPr>
        <p:spPr>
          <a:xfrm>
            <a:off x="8378684" y="6839623"/>
            <a:ext cx="857774" cy="357265"/>
          </a:xfrm>
          <a:prstGeom prst="rect">
            <a:avLst/>
          </a:prstGeom>
        </p:spPr>
        <p:txBody>
          <a:bodyPr vert="horz" lIns="91440" tIns="45720" rIns="91440" bIns="45720" rtlCol="0" anchor="ctr"/>
          <a:lstStyle>
            <a:lvl1pPr algn="r">
              <a:defRPr sz="827" b="0" i="0">
                <a:solidFill>
                  <a:schemeClr val="bg1">
                    <a:alpha val="70000"/>
                  </a:schemeClr>
                </a:solidFill>
                <a:latin typeface="Acumin Pro" panose="020B0504020202020204" pitchFamily="34" charset="77"/>
              </a:defRPr>
            </a:lvl1pPr>
          </a:lstStyle>
          <a:p>
            <a:fld id="{E0C8DACD-4E35-4E4C-AC75-C3DE50F04E7E}" type="datetime1">
              <a:rPr lang="en-US" smtClean="0"/>
              <a:pPr/>
              <a:t>1/19/22</a:t>
            </a:fld>
            <a:endParaRPr lang="en-US"/>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9258051" y="6915043"/>
            <a:ext cx="0" cy="176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9262562" y="6816579"/>
            <a:ext cx="403098" cy="403352"/>
          </a:xfrm>
          <a:prstGeom prst="ellipse">
            <a:avLst/>
          </a:prstGeom>
          <a:noFill/>
        </p:spPr>
        <p:txBody>
          <a:bodyPr vert="horz" lIns="18288" tIns="45720" rIns="18288" bIns="45720" rtlCol="0" anchor="ctr">
            <a:noAutofit/>
          </a:bodyPr>
          <a:lstStyle>
            <a:lvl1pPr algn="ctr">
              <a:defRPr sz="827"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pic>
        <p:nvPicPr>
          <p:cNvPr id="11" name="Picture 10">
            <a:extLst>
              <a:ext uri="{FF2B5EF4-FFF2-40B4-BE49-F238E27FC236}">
                <a16:creationId xmlns:a16="http://schemas.microsoft.com/office/drawing/2014/main" id="{29E87B92-C2E4-43CC-8516-664431B284C3}"/>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38872758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32">
          <p15:clr>
            <a:srgbClr val="FBAE40"/>
          </p15:clr>
        </p15:guide>
        <p15:guide id="7" pos="1224">
          <p15:clr>
            <a:srgbClr val="FBAE40"/>
          </p15:clr>
        </p15:guide>
        <p15:guide id="8" pos="648">
          <p15:clr>
            <a:srgbClr val="FBAE40"/>
          </p15:clr>
        </p15:guide>
        <p15:guide id="9" pos="15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5794" y="0"/>
            <a:ext cx="9517592" cy="100838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862562" y="488171"/>
            <a:ext cx="7632734" cy="412164"/>
          </a:xfrm>
          <a:prstGeom prst="rect">
            <a:avLst/>
          </a:prstGeom>
          <a:noFill/>
          <a:ln w="38100">
            <a:noFill/>
          </a:ln>
        </p:spPr>
        <p:txBody>
          <a:bodyPr wrap="square" lIns="0" tIns="0" rIns="0" bIns="0" anchor="t" anchorCtr="0">
            <a:spAutoFit/>
          </a:bodyPr>
          <a:lstStyle>
            <a:lvl1pPr algn="l">
              <a:defRPr sz="2976"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862562" y="1483419"/>
            <a:ext cx="6024397" cy="279948"/>
          </a:xfrm>
          <a:noFill/>
        </p:spPr>
        <p:txBody>
          <a:bodyPr wrap="square" lIns="0" tIns="0" rIns="0" bIns="0" anchor="t" anchorCtr="0">
            <a:spAutoFit/>
          </a:bodyPr>
          <a:lstStyle>
            <a:lvl1pPr marL="0" indent="0" algn="l">
              <a:buNone/>
              <a:defRPr sz="1819" b="1" i="0">
                <a:solidFill>
                  <a:schemeClr val="accent2"/>
                </a:solidFill>
                <a:latin typeface="Acumin Pro SemiCondensed" panose="020B0506020202020204" pitchFamily="34" charset="77"/>
              </a:defRPr>
            </a:lvl1pPr>
            <a:lvl2pPr marL="377922" indent="0" algn="ctr">
              <a:buNone/>
              <a:defRPr sz="1571"/>
            </a:lvl2pPr>
            <a:lvl3pPr marL="755843" indent="0" algn="ctr">
              <a:buNone/>
              <a:defRPr sz="1488"/>
            </a:lvl3pPr>
            <a:lvl4pPr marL="1133765" indent="0" algn="ctr">
              <a:buNone/>
              <a:defRPr sz="1323"/>
            </a:lvl4pPr>
            <a:lvl5pPr marL="1511686" indent="0" algn="ctr">
              <a:buNone/>
              <a:defRPr sz="1323"/>
            </a:lvl5pPr>
            <a:lvl6pPr marL="1889608" indent="0" algn="ctr">
              <a:buNone/>
              <a:defRPr sz="1323"/>
            </a:lvl6pPr>
            <a:lvl7pPr marL="2267529" indent="0" algn="ctr">
              <a:buNone/>
              <a:defRPr sz="1323"/>
            </a:lvl7pPr>
            <a:lvl8pPr marL="2645451" indent="0" algn="ctr">
              <a:buNone/>
              <a:defRPr sz="1323"/>
            </a:lvl8pPr>
            <a:lvl9pPr marL="3023372" indent="0" algn="ctr">
              <a:buNone/>
              <a:defRPr sz="1323"/>
            </a:lvl9pPr>
          </a:lstStyle>
          <a:p>
            <a:r>
              <a:rPr lang="en-US"/>
              <a:t>Subhead </a:t>
            </a:r>
            <a:r>
              <a:rPr lang="en-US" err="1"/>
              <a:t>Acumin</a:t>
            </a:r>
            <a:r>
              <a:rPr lang="en-US"/>
              <a:t> Pro Semi Cond Bold 22 </a:t>
            </a:r>
            <a:r>
              <a:rPr lang="en-US" err="1"/>
              <a:t>pt</a:t>
            </a:r>
            <a:endParaRPr lang="en-US"/>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606094" y="2114455"/>
            <a:ext cx="3795023" cy="3762167"/>
          </a:xfrm>
        </p:spPr>
        <p:txBody>
          <a:bodyPr lIns="0" tIns="0" rIns="0" bIns="0">
            <a:normAutofit/>
          </a:bodyPr>
          <a:lstStyle>
            <a:lvl1pPr marL="226753" marR="0" indent="-226753" algn="l" defTabSz="377922" rtl="0" eaLnBrk="1" fontAlgn="auto" latinLnBrk="0" hangingPunct="1">
              <a:lnSpc>
                <a:spcPct val="100000"/>
              </a:lnSpc>
              <a:spcBef>
                <a:spcPts val="0"/>
              </a:spcBef>
              <a:spcAft>
                <a:spcPts val="0"/>
              </a:spcAft>
              <a:buClrTx/>
              <a:buSzTx/>
              <a:buFont typeface="Wingdings" charset="2"/>
              <a:buChar char="§"/>
              <a:tabLst/>
              <a:defRPr sz="1488"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26753" marR="0" lvl="0" indent="-226753" algn="l" defTabSz="377922"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lvl="0"/>
            <a:endParaRPr lang="en-US"/>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5623735" y="2118300"/>
            <a:ext cx="3998831" cy="3289490"/>
          </a:xfrm>
        </p:spPr>
        <p:txBody>
          <a:bodyPr lIns="0" tIns="0" rIns="0" bIns="0" anchor="ctr" anchorCtr="0"/>
          <a:lstStyle>
            <a:lvl1pPr algn="ctr">
              <a:defRPr b="0" i="0">
                <a:solidFill>
                  <a:schemeClr val="bg1"/>
                </a:solidFill>
                <a:latin typeface="Acumin Pro" panose="020B0504020202020204" pitchFamily="34" charset="77"/>
              </a:defRPr>
            </a:lvl1pPr>
            <a:lvl4pPr marL="566882" indent="0" algn="ctr">
              <a:buNone/>
              <a:defRPr>
                <a:solidFill>
                  <a:schemeClr val="bg1"/>
                </a:solidFill>
              </a:defRPr>
            </a:lvl4pPr>
          </a:lstStyle>
          <a:p>
            <a:pPr lvl="0"/>
            <a:r>
              <a:rPr lang="en-US"/>
              <a:t>Insert picture or chart here</a:t>
            </a:r>
          </a:p>
        </p:txBody>
      </p:sp>
      <p:sp>
        <p:nvSpPr>
          <p:cNvPr id="23" name="Date">
            <a:extLst>
              <a:ext uri="{FF2B5EF4-FFF2-40B4-BE49-F238E27FC236}">
                <a16:creationId xmlns:a16="http://schemas.microsoft.com/office/drawing/2014/main" id="{CF069E70-AF49-2042-836A-1CC5C09B9CCB}"/>
              </a:ext>
            </a:extLst>
          </p:cNvPr>
          <p:cNvSpPr>
            <a:spLocks noGrp="1"/>
          </p:cNvSpPr>
          <p:nvPr>
            <p:ph type="dt" sz="half" idx="2"/>
          </p:nvPr>
        </p:nvSpPr>
        <p:spPr>
          <a:xfrm>
            <a:off x="8306701" y="6839623"/>
            <a:ext cx="929758" cy="357265"/>
          </a:xfrm>
          <a:prstGeom prst="rect">
            <a:avLst/>
          </a:prstGeom>
        </p:spPr>
        <p:txBody>
          <a:bodyPr vert="horz" lIns="91440" tIns="45720" rIns="91440" bIns="45720" rtlCol="0" anchor="ctr"/>
          <a:lstStyle>
            <a:lvl1pPr algn="r">
              <a:defRPr sz="827" b="0" i="0">
                <a:solidFill>
                  <a:schemeClr val="bg1">
                    <a:alpha val="70000"/>
                  </a:schemeClr>
                </a:solidFill>
                <a:latin typeface="Acumin Pro" panose="020B0504020202020204" pitchFamily="34" charset="77"/>
              </a:defRPr>
            </a:lvl1pPr>
          </a:lstStyle>
          <a:p>
            <a:fld id="{E0C8DACD-4E35-4E4C-AC75-C3DE50F04E7E}" type="datetime1">
              <a:rPr lang="en-US" smtClean="0"/>
              <a:pPr/>
              <a:t>1/19/22</a:t>
            </a:fld>
            <a:endParaRPr lang="en-US"/>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9258051" y="6915043"/>
            <a:ext cx="0" cy="176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9268967" y="6816579"/>
            <a:ext cx="403098" cy="403352"/>
          </a:xfrm>
          <a:prstGeom prst="ellipse">
            <a:avLst/>
          </a:prstGeom>
          <a:noFill/>
        </p:spPr>
        <p:txBody>
          <a:bodyPr vert="horz" lIns="18288" tIns="45720" rIns="18288" bIns="45720" rtlCol="0" anchor="ctr">
            <a:noAutofit/>
          </a:bodyPr>
          <a:lstStyle>
            <a:lvl1pPr algn="ctr">
              <a:defRPr sz="827"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3787F6C0-5DA1-4205-A365-2741FB406A08}"/>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420945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648">
          <p15:clr>
            <a:srgbClr val="FBAE40"/>
          </p15:clr>
        </p15:guide>
        <p15:guide id="8" pos="122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0077450" cy="756285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856157" y="336127"/>
            <a:ext cx="3173083" cy="618246"/>
          </a:xfrm>
          <a:prstGeom prst="rect">
            <a:avLst/>
          </a:prstGeom>
          <a:noFill/>
          <a:ln w="38100">
            <a:noFill/>
          </a:ln>
        </p:spPr>
        <p:txBody>
          <a:bodyPr wrap="square" lIns="0" tIns="0" rIns="0" bIns="0" anchor="t" anchorCtr="0">
            <a:spAutoFit/>
          </a:bodyPr>
          <a:lstStyle>
            <a:lvl1pPr algn="l">
              <a:defRPr sz="1488" b="1" i="0" cap="none" spc="0">
                <a:solidFill>
                  <a:schemeClr val="bg1"/>
                </a:solidFill>
                <a:latin typeface="Acumin Pro" panose="020B0504020202020204" pitchFamily="34" charset="77"/>
              </a:defRPr>
            </a:lvl1pPr>
          </a:lstStyle>
          <a:p>
            <a:r>
              <a:rPr lang="en-US"/>
              <a:t>Brief photo caption. Place in top left or right corner. </a:t>
            </a:r>
            <a:r>
              <a:rPr lang="en-US" err="1"/>
              <a:t>Acumin</a:t>
            </a:r>
            <a:r>
              <a:rPr lang="en-US"/>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8117946" y="0"/>
            <a:ext cx="1959504" cy="7562850"/>
          </a:xfrm>
          <a:prstGeom prst="rect">
            <a:avLst/>
          </a:prstGeom>
        </p:spPr>
      </p:pic>
      <p:sp>
        <p:nvSpPr>
          <p:cNvPr id="19" name="Date">
            <a:extLst>
              <a:ext uri="{FF2B5EF4-FFF2-40B4-BE49-F238E27FC236}">
                <a16:creationId xmlns:a16="http://schemas.microsoft.com/office/drawing/2014/main" id="{AAF94E19-ED71-7845-B4E1-5D3EA4F2593F}"/>
              </a:ext>
            </a:extLst>
          </p:cNvPr>
          <p:cNvSpPr>
            <a:spLocks noGrp="1"/>
          </p:cNvSpPr>
          <p:nvPr>
            <p:ph type="dt" sz="half" idx="10"/>
          </p:nvPr>
        </p:nvSpPr>
        <p:spPr>
          <a:xfrm>
            <a:off x="8292304" y="6839623"/>
            <a:ext cx="944155" cy="357265"/>
          </a:xfrm>
        </p:spPr>
        <p:txBody>
          <a:bodyPr/>
          <a:lstStyle>
            <a:lvl1pPr>
              <a:defRPr>
                <a:solidFill>
                  <a:schemeClr val="accent4">
                    <a:alpha val="70000"/>
                  </a:schemeClr>
                </a:solidFill>
              </a:defRPr>
            </a:lvl1pPr>
          </a:lstStyle>
          <a:p>
            <a:fld id="{049DC8E1-D369-0F48-9062-BB068AFD07CE}" type="datetime1">
              <a:rPr lang="en-US" smtClean="0"/>
              <a:pPr/>
              <a:t>1/19/22</a:t>
            </a:fld>
            <a:endParaRPr lang="en-US"/>
          </a:p>
        </p:txBody>
      </p:sp>
      <p:cxnSp>
        <p:nvCxnSpPr>
          <p:cNvPr id="22" name="Line 3">
            <a:extLst>
              <a:ext uri="{FF2B5EF4-FFF2-40B4-BE49-F238E27FC236}">
                <a16:creationId xmlns:a16="http://schemas.microsoft.com/office/drawing/2014/main" id="{6E05FCF8-5823-9D4D-B7F3-412E5BDD4E01}"/>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9" name="Picture 8">
            <a:extLst>
              <a:ext uri="{FF2B5EF4-FFF2-40B4-BE49-F238E27FC236}">
                <a16:creationId xmlns:a16="http://schemas.microsoft.com/office/drawing/2014/main" id="{2430CE26-0684-4D9D-BF90-06EA25D43947}"/>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4953057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352">
          <p15:clr>
            <a:srgbClr val="FBAE40"/>
          </p15:clr>
        </p15:guide>
        <p15:guide id="8" orient="horz" pos="192">
          <p15:clr>
            <a:srgbClr val="FBAE40"/>
          </p15:clr>
        </p15:guide>
        <p15:guide id="9" pos="6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0077449" cy="7556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391696" y="1617298"/>
            <a:ext cx="5305978" cy="984629"/>
          </a:xfrm>
          <a:prstGeom prst="rect">
            <a:avLst/>
          </a:prstGeom>
          <a:noFill/>
          <a:ln w="38100">
            <a:noFill/>
          </a:ln>
        </p:spPr>
        <p:txBody>
          <a:bodyPr wrap="square" lIns="0" tIns="0" rIns="0" bIns="0" anchor="t" anchorCtr="0">
            <a:spAutoFit/>
          </a:bodyPr>
          <a:lstStyle>
            <a:lvl1pPr algn="ctr">
              <a:defRPr sz="7109" b="0" i="0" cap="none" spc="248">
                <a:solidFill>
                  <a:schemeClr val="accent2"/>
                </a:solidFill>
                <a:latin typeface="United Sans Cond Medium" pitchFamily="2" charset="77"/>
              </a:defRPr>
            </a:lvl1pPr>
          </a:lstStyle>
          <a:p>
            <a:r>
              <a:rPr lang="en-US" b="1" spc="0">
                <a:latin typeface="United Sans Reg Medium" pitchFamily="2" charset="77"/>
              </a:rPr>
              <a:t>123</a:t>
            </a:r>
            <a:endParaRPr lang="en-US"/>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376589" y="3904222"/>
            <a:ext cx="5520170" cy="1238137"/>
          </a:xfrm>
        </p:spPr>
        <p:txBody>
          <a:bodyPr lIns="0" tIns="0" rIns="0" bIns="0">
            <a:noAutofit/>
          </a:bodyPr>
          <a:lstStyle>
            <a:lvl1pPr marL="0" marR="0" indent="0" algn="l" defTabSz="377922" rtl="0" eaLnBrk="1" fontAlgn="auto" latinLnBrk="0" hangingPunct="1">
              <a:lnSpc>
                <a:spcPct val="100000"/>
              </a:lnSpc>
              <a:spcBef>
                <a:spcPts val="0"/>
              </a:spcBef>
              <a:spcAft>
                <a:spcPts val="0"/>
              </a:spcAft>
              <a:buClrTx/>
              <a:buSzTx/>
              <a:buFontTx/>
              <a:buNone/>
              <a:tabLst/>
              <a:defRPr sz="1984" b="0" i="0" normalizeH="0" baseline="0">
                <a:solidFill>
                  <a:schemeClr val="bg1"/>
                </a:solidFill>
                <a:latin typeface="Acumin Pro Medium" panose="020B0504020202020204" pitchFamily="34" charset="77"/>
              </a:defRPr>
            </a:lvl1pPr>
          </a:lstStyle>
          <a:p>
            <a:pPr lvl="0"/>
            <a:r>
              <a:rPr lang="en-US"/>
              <a:t>Fact or highlight. </a:t>
            </a:r>
            <a:r>
              <a:rPr lang="en-US" err="1"/>
              <a:t>Acumin</a:t>
            </a:r>
            <a:r>
              <a:rPr lang="en-US"/>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8117946" y="0"/>
            <a:ext cx="1959504" cy="756285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8393077" y="6839623"/>
            <a:ext cx="843381" cy="357265"/>
          </a:xfrm>
        </p:spPr>
        <p:txBody>
          <a:bodyPr/>
          <a:lstStyle>
            <a:lvl1pPr>
              <a:defRPr>
                <a:solidFill>
                  <a:schemeClr val="accent4">
                    <a:alpha val="70000"/>
                  </a:schemeClr>
                </a:solidFill>
              </a:defRPr>
            </a:lvl1pPr>
          </a:lstStyle>
          <a:p>
            <a:fld id="{049DC8E1-D369-0F48-9062-BB068AFD07CE}" type="datetime1">
              <a:rPr lang="en-US" smtClean="0"/>
              <a:pPr/>
              <a:t>1/19/22</a:t>
            </a:fld>
            <a:endParaRPr lang="en-US"/>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0" name="Picture 9">
            <a:extLst>
              <a:ext uri="{FF2B5EF4-FFF2-40B4-BE49-F238E27FC236}">
                <a16:creationId xmlns:a16="http://schemas.microsoft.com/office/drawing/2014/main" id="{3C4F3AE1-4AEC-488A-94E8-185444264951}"/>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22417362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390466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49446" y="0"/>
            <a:ext cx="10077450" cy="756285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2" name="Title"/>
          <p:cNvSpPr>
            <a:spLocks noGrp="1"/>
          </p:cNvSpPr>
          <p:nvPr>
            <p:ph type="ctrTitle" hasCustomPrompt="1"/>
          </p:nvPr>
        </p:nvSpPr>
        <p:spPr bwMode="blackWhite">
          <a:xfrm>
            <a:off x="1599689" y="1717760"/>
            <a:ext cx="6062447" cy="686983"/>
          </a:xfrm>
          <a:prstGeom prst="rect">
            <a:avLst/>
          </a:prstGeom>
          <a:noFill/>
          <a:ln w="38100">
            <a:noFill/>
          </a:ln>
        </p:spPr>
        <p:txBody>
          <a:bodyPr wrap="square" lIns="0" tIns="0" rIns="0" bIns="0" anchor="t" anchorCtr="0">
            <a:spAutoFit/>
          </a:bodyPr>
          <a:lstStyle>
            <a:lvl1pPr algn="l">
              <a:defRPr sz="4960" b="1" i="1" spc="0">
                <a:solidFill>
                  <a:schemeClr val="bg1"/>
                </a:solidFill>
                <a:latin typeface="Acumin Pro ExtraCondensed" panose="020B0508020202020204" pitchFamily="34" charset="77"/>
              </a:defRPr>
            </a:lvl1pPr>
          </a:lstStyle>
          <a:p>
            <a:r>
              <a:rPr lang="en-US"/>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619711" y="2843500"/>
            <a:ext cx="5361913" cy="1130201"/>
          </a:xfrm>
        </p:spPr>
        <p:txBody>
          <a:bodyPr lIns="0" tIns="0" rIns="0" bIns="0">
            <a:noAutofit/>
          </a:bodyPr>
          <a:lstStyle>
            <a:lvl1pPr marL="0" marR="0" indent="0" algn="l" defTabSz="377922" rtl="0" eaLnBrk="1" fontAlgn="auto" latinLnBrk="0" hangingPunct="1">
              <a:lnSpc>
                <a:spcPct val="100000"/>
              </a:lnSpc>
              <a:spcBef>
                <a:spcPts val="0"/>
              </a:spcBef>
              <a:spcAft>
                <a:spcPts val="0"/>
              </a:spcAft>
              <a:buClrTx/>
              <a:buSzTx/>
              <a:buFontTx/>
              <a:buNone/>
              <a:tabLst/>
              <a:defRPr sz="1488" b="0" i="0" normalizeH="0" baseline="0">
                <a:solidFill>
                  <a:schemeClr val="bg1"/>
                </a:solidFill>
                <a:latin typeface="Acumin Pro" panose="020B0504020202020204" pitchFamily="34" charset="77"/>
              </a:defRPr>
            </a:lvl1pPr>
          </a:lstStyle>
          <a:p>
            <a:pPr lvl="0"/>
            <a:r>
              <a:rPr lang="en-US"/>
              <a:t>Conclusion, call to action or contact information. </a:t>
            </a:r>
            <a:r>
              <a:rPr lang="en-US" err="1"/>
              <a:t>Acumin</a:t>
            </a:r>
            <a:r>
              <a:rPr lang="en-US"/>
              <a:t> Pro Reg 18 pt. Keep it short with bite-size chunks of information.</a:t>
            </a:r>
          </a:p>
        </p:txBody>
      </p:sp>
      <p:pic>
        <p:nvPicPr>
          <p:cNvPr id="11" name="Black Triangle">
            <a:extLst>
              <a:ext uri="{FF2B5EF4-FFF2-40B4-BE49-F238E27FC236}">
                <a16:creationId xmlns:a16="http://schemas.microsoft.com/office/drawing/2014/main" id="{904FC13A-FC75-1849-92C4-9C25AD10CCBD}"/>
              </a:ext>
            </a:extLst>
          </p:cNvPr>
          <p:cNvPicPr>
            <a:picLocks noChangeAspect="1"/>
          </p:cNvPicPr>
          <p:nvPr userDrawn="1"/>
        </p:nvPicPr>
        <p:blipFill>
          <a:blip r:embed="rId2"/>
          <a:stretch>
            <a:fillRect/>
          </a:stretch>
        </p:blipFill>
        <p:spPr>
          <a:xfrm>
            <a:off x="8229917" y="0"/>
            <a:ext cx="1847533" cy="7562850"/>
          </a:xfrm>
          <a:prstGeom prst="rect">
            <a:avLst/>
          </a:prstGeom>
        </p:spPr>
      </p:pic>
      <p:sp>
        <p:nvSpPr>
          <p:cNvPr id="22" name="Date">
            <a:extLst>
              <a:ext uri="{FF2B5EF4-FFF2-40B4-BE49-F238E27FC236}">
                <a16:creationId xmlns:a16="http://schemas.microsoft.com/office/drawing/2014/main" id="{F8CD2E15-DFA2-0F4C-8839-A9AD4504A2B8}"/>
              </a:ext>
            </a:extLst>
          </p:cNvPr>
          <p:cNvSpPr>
            <a:spLocks noGrp="1"/>
          </p:cNvSpPr>
          <p:nvPr>
            <p:ph type="dt" sz="half" idx="10"/>
          </p:nvPr>
        </p:nvSpPr>
        <p:spPr>
          <a:xfrm>
            <a:off x="8335492" y="6839623"/>
            <a:ext cx="900967" cy="357265"/>
          </a:xfrm>
        </p:spPr>
        <p:txBody>
          <a:bodyPr/>
          <a:lstStyle>
            <a:lvl1pPr>
              <a:defRPr>
                <a:solidFill>
                  <a:schemeClr val="accent4">
                    <a:alpha val="70000"/>
                  </a:schemeClr>
                </a:solidFill>
              </a:defRPr>
            </a:lvl1pPr>
          </a:lstStyle>
          <a:p>
            <a:fld id="{049DC8E1-D369-0F48-9062-BB068AFD07CE}" type="datetime1">
              <a:rPr lang="en-US" smtClean="0"/>
              <a:pPr/>
              <a:t>1/19/22</a:t>
            </a:fld>
            <a:endParaRPr lang="en-US"/>
          </a:p>
        </p:txBody>
      </p:sp>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2" name="Picture 11">
            <a:extLst>
              <a:ext uri="{FF2B5EF4-FFF2-40B4-BE49-F238E27FC236}">
                <a16:creationId xmlns:a16="http://schemas.microsoft.com/office/drawing/2014/main" id="{696B6614-731B-4B97-A8E0-1C49E0CD896B}"/>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25025947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928">
          <p15:clr>
            <a:srgbClr val="FBAE40"/>
          </p15:clr>
        </p15:guide>
        <p15:guide id="8" pos="122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2348899"/>
            <a:ext cx="10077451" cy="1621518"/>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412" y="4284874"/>
            <a:ext cx="7054214" cy="1932799"/>
          </a:xfrm>
        </p:spPr>
        <p:txBody>
          <a:bodyPr/>
          <a:lstStyle>
            <a:lvl1pPr marL="0" indent="0" algn="ctr">
              <a:buNone/>
              <a:defRPr/>
            </a:lvl1pPr>
            <a:lvl2pPr marL="457436" indent="0" algn="ctr">
              <a:buNone/>
              <a:defRPr/>
            </a:lvl2pPr>
            <a:lvl3pPr marL="914872" indent="0" algn="ctr">
              <a:buNone/>
              <a:defRPr/>
            </a:lvl3pPr>
            <a:lvl4pPr marL="1372308" indent="0" algn="ctr">
              <a:buNone/>
              <a:defRPr/>
            </a:lvl4pPr>
            <a:lvl5pPr marL="1829742" indent="0" algn="ctr">
              <a:buNone/>
              <a:defRPr/>
            </a:lvl5pPr>
            <a:lvl6pPr marL="2287178" indent="0" algn="ctr">
              <a:buNone/>
              <a:defRPr/>
            </a:lvl6pPr>
            <a:lvl7pPr marL="2744615" indent="0" algn="ctr">
              <a:buNone/>
              <a:defRPr/>
            </a:lvl7pPr>
            <a:lvl8pPr marL="3202050" indent="0" algn="ctr">
              <a:buNone/>
              <a:defRPr/>
            </a:lvl8pPr>
            <a:lvl9pPr marL="3659486"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813899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34"/>
            <a:ext cx="10093117" cy="73691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hasCustomPrompt="1"/>
          </p:nvPr>
        </p:nvSpPr>
        <p:spPr>
          <a:xfrm>
            <a:off x="0" y="714675"/>
            <a:ext cx="10093116" cy="6608363"/>
          </a:xfrm>
        </p:spPr>
        <p:txBody>
          <a:bodyPr>
            <a:normAutofit/>
          </a:bodyPr>
          <a:lstStyle>
            <a:lvl1pPr marL="457436" indent="-457436">
              <a:buFont typeface="Arial" panose="020B0604020202020204" pitchFamily="34" charset="0"/>
              <a:buChar char="•"/>
              <a:defRPr/>
            </a:lvl1pPr>
            <a:lvl2pPr marL="914872" indent="-457436">
              <a:buFont typeface="Arial" panose="020B0604020202020204" pitchFamily="34" charset="0"/>
              <a:buChar char="•"/>
              <a:defRPr/>
            </a:lvl2pPr>
            <a:lvl3pPr marL="1257949" indent="-343077">
              <a:buFont typeface="Arial" panose="020B0604020202020204" pitchFamily="34" charset="0"/>
              <a:buChar char="•"/>
              <a:defRPr/>
            </a:lvl3pPr>
            <a:lvl4pPr marL="1715384" indent="-343077">
              <a:buFont typeface="Arial" panose="020B0604020202020204" pitchFamily="34" charset="0"/>
              <a:buChar char="•"/>
              <a:defRPr/>
            </a:lvl4pPr>
            <a:lvl5pPr marL="2172819" indent="-343077">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endParaRPr lang="en-GB"/>
          </a:p>
        </p:txBody>
      </p:sp>
      <p:sp>
        <p:nvSpPr>
          <p:cNvPr id="8" name="Footer Placeholder 7"/>
          <p:cNvSpPr>
            <a:spLocks noGrp="1"/>
          </p:cNvSpPr>
          <p:nvPr>
            <p:ph type="ftr" idx="11"/>
          </p:nvPr>
        </p:nvSpPr>
        <p:spPr>
          <a:xfrm>
            <a:off x="2807405" y="7329391"/>
            <a:ext cx="4794159" cy="498684"/>
          </a:xfrm>
        </p:spPr>
        <p:txBody>
          <a:bodyPr/>
          <a:lstStyle/>
          <a:p>
            <a:pPr>
              <a:defRPr/>
            </a:pPr>
            <a:r>
              <a:rPr lang="en-US">
                <a:latin typeface="+mn-lt"/>
              </a:rPr>
              <a:t>CS 1501 – Algorithms &amp; Data Structures 2 – Sherif Khattab</a:t>
            </a:r>
            <a:endParaRPr lang="en-GB"/>
          </a:p>
        </p:txBody>
      </p:sp>
      <p:sp>
        <p:nvSpPr>
          <p:cNvPr id="9" name="Slide Number Placeholder 8"/>
          <p:cNvSpPr>
            <a:spLocks noGrp="1"/>
          </p:cNvSpPr>
          <p:nvPr>
            <p:ph type="sldNum" idx="12"/>
          </p:nvPr>
        </p:nvSpPr>
        <p:spPr>
          <a:xfrm>
            <a:off x="7755871" y="7188228"/>
            <a:ext cx="2315432" cy="501861"/>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16428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674" y="4859791"/>
            <a:ext cx="8565040" cy="1502406"/>
          </a:xfrm>
        </p:spPr>
        <p:txBody>
          <a:bodyPr anchor="t"/>
          <a:lstStyle>
            <a:lvl1pPr algn="l">
              <a:defRPr sz="4002" b="1" cap="all"/>
            </a:lvl1pPr>
          </a:lstStyle>
          <a:p>
            <a:r>
              <a:rPr lang="en-US"/>
              <a:t>Click to edit Master title style</a:t>
            </a:r>
          </a:p>
        </p:txBody>
      </p:sp>
      <p:sp>
        <p:nvSpPr>
          <p:cNvPr id="3" name="Text Placeholder 2"/>
          <p:cNvSpPr>
            <a:spLocks noGrp="1"/>
          </p:cNvSpPr>
          <p:nvPr>
            <p:ph type="body" idx="1"/>
          </p:nvPr>
        </p:nvSpPr>
        <p:spPr>
          <a:xfrm>
            <a:off x="796674" y="3204920"/>
            <a:ext cx="8565040" cy="1654871"/>
          </a:xfrm>
        </p:spPr>
        <p:txBody>
          <a:bodyPr anchor="b"/>
          <a:lstStyle>
            <a:lvl1pPr marL="0" indent="0">
              <a:buNone/>
              <a:defRPr sz="2001"/>
            </a:lvl1pPr>
            <a:lvl2pPr marL="457436" indent="0">
              <a:buNone/>
              <a:defRPr sz="1801"/>
            </a:lvl2pPr>
            <a:lvl3pPr marL="914872" indent="0">
              <a:buNone/>
              <a:defRPr sz="1602"/>
            </a:lvl3pPr>
            <a:lvl4pPr marL="1372308" indent="0">
              <a:buNone/>
              <a:defRPr sz="1401"/>
            </a:lvl4pPr>
            <a:lvl5pPr marL="1829742" indent="0">
              <a:buNone/>
              <a:defRPr sz="1401"/>
            </a:lvl5pPr>
            <a:lvl6pPr marL="2287178" indent="0">
              <a:buNone/>
              <a:defRPr sz="1401"/>
            </a:lvl6pPr>
            <a:lvl7pPr marL="2744615" indent="0">
              <a:buNone/>
              <a:defRPr sz="1401"/>
            </a:lvl7pPr>
            <a:lvl8pPr marL="3202050" indent="0">
              <a:buNone/>
              <a:defRPr sz="1401"/>
            </a:lvl8pPr>
            <a:lvl9pPr marL="3659486" indent="0">
              <a:buNone/>
              <a:defRPr sz="1401"/>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969402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18" y="-22234"/>
            <a:ext cx="10077450" cy="1238770"/>
          </a:xfrm>
        </p:spPr>
        <p:txBody>
          <a:bodyPr/>
          <a:lstStyle/>
          <a:p>
            <a:r>
              <a:rPr lang="en-US"/>
              <a:t>Click to edit Master title style</a:t>
            </a:r>
          </a:p>
        </p:txBody>
      </p:sp>
      <p:sp>
        <p:nvSpPr>
          <p:cNvPr id="3" name="Content Placeholder 2"/>
          <p:cNvSpPr>
            <a:spLocks noGrp="1"/>
          </p:cNvSpPr>
          <p:nvPr>
            <p:ph sz="half" idx="1"/>
          </p:nvPr>
        </p:nvSpPr>
        <p:spPr>
          <a:xfrm>
            <a:off x="503080" y="1143482"/>
            <a:ext cx="4442012" cy="5925451"/>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7444" y="1143482"/>
            <a:ext cx="4443600" cy="5925451"/>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706396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666" y="303343"/>
            <a:ext cx="9069706" cy="125941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666" y="1692987"/>
            <a:ext cx="4451536" cy="705145"/>
          </a:xfrm>
        </p:spPr>
        <p:txBody>
          <a:bodyPr anchor="b"/>
          <a:lstStyle>
            <a:lvl1pPr marL="0" indent="0">
              <a:buNone/>
              <a:defRPr sz="2401" b="1"/>
            </a:lvl1pPr>
            <a:lvl2pPr marL="457436" indent="0">
              <a:buNone/>
              <a:defRPr sz="2001" b="1"/>
            </a:lvl2pPr>
            <a:lvl3pPr marL="914872" indent="0">
              <a:buNone/>
              <a:defRPr sz="1801" b="1"/>
            </a:lvl3pPr>
            <a:lvl4pPr marL="1372308" indent="0">
              <a:buNone/>
              <a:defRPr sz="1602" b="1"/>
            </a:lvl4pPr>
            <a:lvl5pPr marL="1829742" indent="0">
              <a:buNone/>
              <a:defRPr sz="1602" b="1"/>
            </a:lvl5pPr>
            <a:lvl6pPr marL="2287178" indent="0">
              <a:buNone/>
              <a:defRPr sz="1602" b="1"/>
            </a:lvl6pPr>
            <a:lvl7pPr marL="2744615" indent="0">
              <a:buNone/>
              <a:defRPr sz="1602" b="1"/>
            </a:lvl7pPr>
            <a:lvl8pPr marL="3202050" indent="0">
              <a:buNone/>
              <a:defRPr sz="1602" b="1"/>
            </a:lvl8pPr>
            <a:lvl9pPr marL="3659486" indent="0">
              <a:buNone/>
              <a:defRPr sz="1602" b="1"/>
            </a:lvl9pPr>
          </a:lstStyle>
          <a:p>
            <a:pPr lvl="0"/>
            <a:r>
              <a:rPr lang="en-US"/>
              <a:t>Click to edit Master text styles</a:t>
            </a:r>
          </a:p>
        </p:txBody>
      </p:sp>
      <p:sp>
        <p:nvSpPr>
          <p:cNvPr id="4" name="Content Placeholder 3"/>
          <p:cNvSpPr>
            <a:spLocks noGrp="1"/>
          </p:cNvSpPr>
          <p:nvPr>
            <p:ph sz="half" idx="2"/>
          </p:nvPr>
        </p:nvSpPr>
        <p:spPr>
          <a:xfrm>
            <a:off x="504666" y="2398133"/>
            <a:ext cx="4451536" cy="4357930"/>
          </a:xfrm>
        </p:spPr>
        <p:txBody>
          <a:bodyPr/>
          <a:lstStyle>
            <a:lvl1pPr>
              <a:defRPr sz="2401"/>
            </a:lvl1pPr>
            <a:lvl2pPr>
              <a:defRPr sz="2001"/>
            </a:lvl2pPr>
            <a:lvl3pPr>
              <a:defRPr sz="1801"/>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9662" y="1692987"/>
            <a:ext cx="4454710" cy="705145"/>
          </a:xfrm>
        </p:spPr>
        <p:txBody>
          <a:bodyPr anchor="b"/>
          <a:lstStyle>
            <a:lvl1pPr marL="0" indent="0">
              <a:buNone/>
              <a:defRPr sz="2401" b="1"/>
            </a:lvl1pPr>
            <a:lvl2pPr marL="457436" indent="0">
              <a:buNone/>
              <a:defRPr sz="2001" b="1"/>
            </a:lvl2pPr>
            <a:lvl3pPr marL="914872" indent="0">
              <a:buNone/>
              <a:defRPr sz="1801" b="1"/>
            </a:lvl3pPr>
            <a:lvl4pPr marL="1372308" indent="0">
              <a:buNone/>
              <a:defRPr sz="1602" b="1"/>
            </a:lvl4pPr>
            <a:lvl5pPr marL="1829742" indent="0">
              <a:buNone/>
              <a:defRPr sz="1602" b="1"/>
            </a:lvl5pPr>
            <a:lvl6pPr marL="2287178" indent="0">
              <a:buNone/>
              <a:defRPr sz="1602" b="1"/>
            </a:lvl6pPr>
            <a:lvl7pPr marL="2744615" indent="0">
              <a:buNone/>
              <a:defRPr sz="1602" b="1"/>
            </a:lvl7pPr>
            <a:lvl8pPr marL="3202050" indent="0">
              <a:buNone/>
              <a:defRPr sz="1602" b="1"/>
            </a:lvl8pPr>
            <a:lvl9pPr marL="3659486" indent="0">
              <a:buNone/>
              <a:defRPr sz="1602" b="1"/>
            </a:lvl9pPr>
          </a:lstStyle>
          <a:p>
            <a:pPr lvl="0"/>
            <a:r>
              <a:rPr lang="en-US"/>
              <a:t>Click to edit Master text styles</a:t>
            </a:r>
          </a:p>
        </p:txBody>
      </p:sp>
      <p:sp>
        <p:nvSpPr>
          <p:cNvPr id="6" name="Content Placeholder 5"/>
          <p:cNvSpPr>
            <a:spLocks noGrp="1"/>
          </p:cNvSpPr>
          <p:nvPr>
            <p:ph sz="quarter" idx="4"/>
          </p:nvPr>
        </p:nvSpPr>
        <p:spPr>
          <a:xfrm>
            <a:off x="5119662" y="2398133"/>
            <a:ext cx="4454710" cy="4357930"/>
          </a:xfrm>
        </p:spPr>
        <p:txBody>
          <a:bodyPr/>
          <a:lstStyle>
            <a:lvl1pPr>
              <a:defRPr sz="2401"/>
            </a:lvl1pPr>
            <a:lvl2pPr>
              <a:defRPr sz="2001"/>
            </a:lvl2pPr>
            <a:lvl3pPr>
              <a:defRPr sz="1801"/>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9650377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59973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699824" y="168064"/>
            <a:ext cx="9069706" cy="1540580"/>
          </a:xfrm>
        </p:spPr>
        <p:txBody>
          <a:bodyPr/>
          <a:lstStyle>
            <a:lvl1pPr>
              <a:defRPr sz="4852"/>
            </a:lvl1pPr>
          </a:lstStyle>
          <a:p>
            <a:r>
              <a:rPr lang="en-US"/>
              <a:t>Click to edit Master title style</a:t>
            </a:r>
          </a:p>
        </p:txBody>
      </p:sp>
      <p:sp>
        <p:nvSpPr>
          <p:cNvPr id="5" name="Rectangle 3"/>
          <p:cNvSpPr>
            <a:spLocks noGrp="1" noChangeArrowheads="1"/>
          </p:cNvSpPr>
          <p:nvPr>
            <p:ph idx="1"/>
          </p:nvPr>
        </p:nvSpPr>
        <p:spPr bwMode="auto">
          <a:xfrm>
            <a:off x="699824" y="1890712"/>
            <a:ext cx="9069706" cy="4991132"/>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5809" y="7160201"/>
            <a:ext cx="8873754" cy="402652"/>
          </a:xfrm>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4353887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9733961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401450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576" y="1885463"/>
            <a:ext cx="8691801" cy="3145935"/>
          </a:xfrm>
        </p:spPr>
        <p:txBody>
          <a:bodyPr anchor="b"/>
          <a:lstStyle>
            <a:lvl1pPr>
              <a:defRPr sz="6613"/>
            </a:lvl1pPr>
          </a:lstStyle>
          <a:p>
            <a:r>
              <a:rPr lang="en-US"/>
              <a:t>Click to edit Master title style</a:t>
            </a:r>
          </a:p>
        </p:txBody>
      </p:sp>
      <p:sp>
        <p:nvSpPr>
          <p:cNvPr id="3" name="Text Placeholder 2"/>
          <p:cNvSpPr>
            <a:spLocks noGrp="1"/>
          </p:cNvSpPr>
          <p:nvPr>
            <p:ph type="body" idx="1"/>
          </p:nvPr>
        </p:nvSpPr>
        <p:spPr>
          <a:xfrm>
            <a:off x="687576" y="5061159"/>
            <a:ext cx="8691801" cy="1654373"/>
          </a:xfrm>
        </p:spPr>
        <p:txBody>
          <a:bodyPr/>
          <a:lstStyle>
            <a:lvl1pPr marL="0" indent="0">
              <a:buNone/>
              <a:defRPr sz="2645">
                <a:solidFill>
                  <a:schemeClr val="tx1"/>
                </a:solidFill>
              </a:defRPr>
            </a:lvl1pPr>
            <a:lvl2pPr marL="503880" indent="0">
              <a:buNone/>
              <a:defRPr sz="2204">
                <a:solidFill>
                  <a:schemeClr val="tx1">
                    <a:tint val="75000"/>
                  </a:schemeClr>
                </a:solidFill>
              </a:defRPr>
            </a:lvl2pPr>
            <a:lvl3pPr marL="1007760" indent="0">
              <a:buNone/>
              <a:defRPr sz="1984">
                <a:solidFill>
                  <a:schemeClr val="tx1">
                    <a:tint val="75000"/>
                  </a:schemeClr>
                </a:solidFill>
              </a:defRPr>
            </a:lvl3pPr>
            <a:lvl4pPr marL="1511640" indent="0">
              <a:buNone/>
              <a:defRPr sz="1763">
                <a:solidFill>
                  <a:schemeClr val="tx1">
                    <a:tint val="75000"/>
                  </a:schemeClr>
                </a:solidFill>
              </a:defRPr>
            </a:lvl4pPr>
            <a:lvl5pPr marL="2015520" indent="0">
              <a:buNone/>
              <a:defRPr sz="1763">
                <a:solidFill>
                  <a:schemeClr val="tx1">
                    <a:tint val="75000"/>
                  </a:schemeClr>
                </a:solidFill>
              </a:defRPr>
            </a:lvl5pPr>
            <a:lvl6pPr marL="2519401" indent="0">
              <a:buNone/>
              <a:defRPr sz="1763">
                <a:solidFill>
                  <a:schemeClr val="tx1">
                    <a:tint val="75000"/>
                  </a:schemeClr>
                </a:solidFill>
              </a:defRPr>
            </a:lvl6pPr>
            <a:lvl7pPr marL="3023281" indent="0">
              <a:buNone/>
              <a:defRPr sz="1763">
                <a:solidFill>
                  <a:schemeClr val="tx1">
                    <a:tint val="75000"/>
                  </a:schemeClr>
                </a:solidFill>
              </a:defRPr>
            </a:lvl7pPr>
            <a:lvl8pPr marL="3527161" indent="0">
              <a:buNone/>
              <a:defRPr sz="1763">
                <a:solidFill>
                  <a:schemeClr val="tx1">
                    <a:tint val="75000"/>
                  </a:schemeClr>
                </a:solidFill>
              </a:defRPr>
            </a:lvl8pPr>
            <a:lvl9pPr marL="4031041" indent="0">
              <a:buNone/>
              <a:defRPr sz="17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8192639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341210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776446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8616217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207477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0475126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0734793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2736398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4799412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1972" y="6120307"/>
            <a:ext cx="9839510" cy="896338"/>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5288615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07724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2825" y="2013259"/>
            <a:ext cx="4282916"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1709" y="2013259"/>
            <a:ext cx="4282916"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4359161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41565381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9659344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6011087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4127025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5896" y="1946735"/>
            <a:ext cx="9251660" cy="4817815"/>
          </a:xfrm>
        </p:spPr>
        <p:txBody>
          <a:bodyPr/>
          <a:lstStyle>
            <a:lvl2pPr marL="819376" indent="-315145">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4610004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7622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48132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0077449" cy="75564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8"/>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391696" y="1617298"/>
            <a:ext cx="5305978" cy="984629"/>
          </a:xfrm>
          <a:prstGeom prst="rect">
            <a:avLst/>
          </a:prstGeom>
          <a:noFill/>
          <a:ln w="38100">
            <a:noFill/>
          </a:ln>
        </p:spPr>
        <p:txBody>
          <a:bodyPr wrap="square" lIns="0" tIns="0" rIns="0" bIns="0" anchor="t" anchorCtr="0">
            <a:spAutoFit/>
          </a:bodyPr>
          <a:lstStyle>
            <a:lvl1pPr algn="ctr">
              <a:defRPr sz="7109" b="0" i="0" cap="none" spc="248">
                <a:solidFill>
                  <a:schemeClr val="accent2"/>
                </a:solidFill>
                <a:latin typeface="United Sans Cond Medium" pitchFamily="2" charset="77"/>
              </a:defRPr>
            </a:lvl1pPr>
          </a:lstStyle>
          <a:p>
            <a:r>
              <a:rPr lang="en-US" b="1" spc="0">
                <a:latin typeface="United Sans Reg Medium" pitchFamily="2" charset="77"/>
              </a:rPr>
              <a:t>123</a:t>
            </a:r>
            <a:endParaRPr lang="en-US"/>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376589" y="3904222"/>
            <a:ext cx="5520170" cy="1238137"/>
          </a:xfrm>
        </p:spPr>
        <p:txBody>
          <a:bodyPr lIns="0" tIns="0" rIns="0" bIns="0">
            <a:noAutofit/>
          </a:bodyPr>
          <a:lstStyle>
            <a:lvl1pPr marL="0" marR="0" indent="0" algn="l" defTabSz="377922" rtl="0" eaLnBrk="1" fontAlgn="auto" latinLnBrk="0" hangingPunct="1">
              <a:lnSpc>
                <a:spcPct val="100000"/>
              </a:lnSpc>
              <a:spcBef>
                <a:spcPts val="0"/>
              </a:spcBef>
              <a:spcAft>
                <a:spcPts val="0"/>
              </a:spcAft>
              <a:buClrTx/>
              <a:buSzTx/>
              <a:buFontTx/>
              <a:buNone/>
              <a:tabLst/>
              <a:defRPr sz="1984" b="0" i="0" normalizeH="0" baseline="0">
                <a:solidFill>
                  <a:schemeClr val="bg1"/>
                </a:solidFill>
                <a:latin typeface="Acumin Pro Medium" panose="020B0504020202020204" pitchFamily="34" charset="77"/>
              </a:defRPr>
            </a:lvl1pPr>
          </a:lstStyle>
          <a:p>
            <a:pPr lvl="0"/>
            <a:r>
              <a:rPr lang="en-US"/>
              <a:t>Fact or highlight. </a:t>
            </a:r>
            <a:r>
              <a:rPr lang="en-US" err="1"/>
              <a:t>Acumin</a:t>
            </a:r>
            <a:r>
              <a:rPr lang="en-US"/>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8117946" y="0"/>
            <a:ext cx="1959504" cy="7562850"/>
          </a:xfrm>
          <a:prstGeom prst="rect">
            <a:avLst/>
          </a:prstGeom>
        </p:spPr>
      </p:pic>
      <p:sp>
        <p:nvSpPr>
          <p:cNvPr id="25" name="Date">
            <a:extLst>
              <a:ext uri="{FF2B5EF4-FFF2-40B4-BE49-F238E27FC236}">
                <a16:creationId xmlns:a16="http://schemas.microsoft.com/office/drawing/2014/main" id="{A7492D50-D618-9F40-B9F2-9B08441829B8}"/>
              </a:ext>
            </a:extLst>
          </p:cNvPr>
          <p:cNvSpPr>
            <a:spLocks noGrp="1"/>
          </p:cNvSpPr>
          <p:nvPr>
            <p:ph type="dt" sz="half" idx="10"/>
          </p:nvPr>
        </p:nvSpPr>
        <p:spPr>
          <a:xfrm>
            <a:off x="8393077" y="6839623"/>
            <a:ext cx="843381" cy="357265"/>
          </a:xfrm>
        </p:spPr>
        <p:txBody>
          <a:bodyPr/>
          <a:lstStyle>
            <a:lvl1pPr>
              <a:defRPr>
                <a:solidFill>
                  <a:schemeClr val="accent4">
                    <a:alpha val="70000"/>
                  </a:schemeClr>
                </a:solidFill>
              </a:defRPr>
            </a:lvl1pPr>
          </a:lstStyle>
          <a:p>
            <a:fld id="{049DC8E1-D369-0F48-9062-BB068AFD07CE}" type="datetime1">
              <a:rPr lang="en-US" smtClean="0"/>
              <a:pPr/>
              <a:t>1/19/22</a:t>
            </a:fld>
            <a:endParaRPr lang="en-US"/>
          </a:p>
        </p:txBody>
      </p:sp>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9258051" y="6915043"/>
            <a:ext cx="0" cy="176467"/>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9262562" y="6816579"/>
            <a:ext cx="403098" cy="403352"/>
          </a:xfrm>
        </p:spPr>
        <p:txBody>
          <a:bodyPr/>
          <a:lstStyle>
            <a:lvl1pPr>
              <a:defRPr>
                <a:solidFill>
                  <a:schemeClr val="accent4"/>
                </a:solidFill>
              </a:defRPr>
            </a:lvl1pPr>
          </a:lstStyle>
          <a:p>
            <a:fld id="{8A7A6979-0714-4377-B894-6BE4C2D6E202}" type="slidenum">
              <a:rPr lang="en-US" smtClean="0"/>
              <a:pPr/>
              <a:t>‹#›</a:t>
            </a:fld>
            <a:endParaRPr lang="en-US"/>
          </a:p>
        </p:txBody>
      </p:sp>
      <p:pic>
        <p:nvPicPr>
          <p:cNvPr id="10" name="Picture 9">
            <a:extLst>
              <a:ext uri="{FF2B5EF4-FFF2-40B4-BE49-F238E27FC236}">
                <a16:creationId xmlns:a16="http://schemas.microsoft.com/office/drawing/2014/main" id="{3C4F3AE1-4AEC-488A-94E8-185444264951}"/>
              </a:ext>
            </a:extLst>
          </p:cNvPr>
          <p:cNvPicPr>
            <a:picLocks noChangeAspect="1"/>
          </p:cNvPicPr>
          <p:nvPr userDrawn="1"/>
        </p:nvPicPr>
        <p:blipFill>
          <a:blip r:embed="rId3"/>
          <a:stretch>
            <a:fillRect/>
          </a:stretch>
        </p:blipFill>
        <p:spPr>
          <a:xfrm>
            <a:off x="211562" y="6766160"/>
            <a:ext cx="3569097" cy="504190"/>
          </a:xfrm>
          <a:prstGeom prst="rect">
            <a:avLst/>
          </a:prstGeom>
        </p:spPr>
      </p:pic>
    </p:spTree>
    <p:extLst>
      <p:ext uri="{BB962C8B-B14F-4D97-AF65-F5344CB8AC3E}">
        <p14:creationId xmlns:p14="http://schemas.microsoft.com/office/powerpoint/2010/main" val="157204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137" y="402654"/>
            <a:ext cx="8691801" cy="1461801"/>
          </a:xfrm>
        </p:spPr>
        <p:txBody>
          <a:bodyPr/>
          <a:lstStyle/>
          <a:p>
            <a:r>
              <a:rPr lang="en-US"/>
              <a:t>Click to edit Master title style</a:t>
            </a:r>
          </a:p>
        </p:txBody>
      </p:sp>
      <p:sp>
        <p:nvSpPr>
          <p:cNvPr id="3" name="Text Placeholder 2"/>
          <p:cNvSpPr>
            <a:spLocks noGrp="1"/>
          </p:cNvSpPr>
          <p:nvPr>
            <p:ph type="body" idx="1"/>
          </p:nvPr>
        </p:nvSpPr>
        <p:spPr>
          <a:xfrm>
            <a:off x="694138" y="1853949"/>
            <a:ext cx="4263233"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a:t>Click to edit Master text styles</a:t>
            </a:r>
          </a:p>
        </p:txBody>
      </p:sp>
      <p:sp>
        <p:nvSpPr>
          <p:cNvPr id="4" name="Content Placeholder 3"/>
          <p:cNvSpPr>
            <a:spLocks noGrp="1"/>
          </p:cNvSpPr>
          <p:nvPr>
            <p:ph sz="half" idx="2"/>
          </p:nvPr>
        </p:nvSpPr>
        <p:spPr>
          <a:xfrm>
            <a:off x="694138" y="2762541"/>
            <a:ext cx="4263233"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1710" y="1853949"/>
            <a:ext cx="4284229"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a:t>Click to edit Master text styles</a:t>
            </a:r>
          </a:p>
        </p:txBody>
      </p:sp>
      <p:sp>
        <p:nvSpPr>
          <p:cNvPr id="6" name="Content Placeholder 5"/>
          <p:cNvSpPr>
            <a:spLocks noGrp="1"/>
          </p:cNvSpPr>
          <p:nvPr>
            <p:ph sz="quarter" idx="4"/>
          </p:nvPr>
        </p:nvSpPr>
        <p:spPr>
          <a:xfrm>
            <a:off x="5101710" y="2762541"/>
            <a:ext cx="4284229"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CS 1501 – Algorithms &amp; Data Structures 2 – Sherif Khattab</a:t>
            </a:r>
          </a:p>
        </p:txBody>
      </p:sp>
      <p:sp>
        <p:nvSpPr>
          <p:cNvPr id="9" name="Slide Number Placeholder 8"/>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69909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CS 1501 – Algorithms &amp; Data Structures 2 – Sherif Khattab</a:t>
            </a:r>
          </a:p>
        </p:txBody>
      </p:sp>
      <p:sp>
        <p:nvSpPr>
          <p:cNvPr id="5" name="Slide Number Placeholder 4"/>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97290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CS 1501 – Algorithms &amp; Data Structures 2 – Sherif Khattab</a:t>
            </a:r>
          </a:p>
        </p:txBody>
      </p:sp>
      <p:sp>
        <p:nvSpPr>
          <p:cNvPr id="4" name="Slide Number Placeholder 3"/>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32196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a:t>Click to edit Master title style</a:t>
            </a:r>
          </a:p>
        </p:txBody>
      </p:sp>
      <p:sp>
        <p:nvSpPr>
          <p:cNvPr id="3" name="Content Placeholder 2"/>
          <p:cNvSpPr>
            <a:spLocks noGrp="1"/>
          </p:cNvSpPr>
          <p:nvPr>
            <p:ph idx="1"/>
          </p:nvPr>
        </p:nvSpPr>
        <p:spPr>
          <a:xfrm>
            <a:off x="4284229" y="1088912"/>
            <a:ext cx="5101709" cy="5374525"/>
          </a:xfrm>
        </p:spPr>
        <p:txBody>
          <a:bodyPr/>
          <a:lstStyle>
            <a:lvl1pPr>
              <a:defRPr sz="3527"/>
            </a:lvl1pPr>
            <a:lvl2pPr>
              <a:defRPr sz="3086"/>
            </a:lvl2pPr>
            <a:lvl3pPr>
              <a:defRPr sz="2645"/>
            </a:lvl3pPr>
            <a:lvl4pPr>
              <a:defRPr sz="2204"/>
            </a:lvl4pPr>
            <a:lvl5pPr>
              <a:defRPr sz="2204"/>
            </a:lvl5pPr>
            <a:lvl6pPr>
              <a:defRPr sz="2204"/>
            </a:lvl6pPr>
            <a:lvl7pPr>
              <a:defRPr sz="2204"/>
            </a:lvl7pPr>
            <a:lvl8pPr>
              <a:defRPr sz="2204"/>
            </a:lvl8pPr>
            <a:lvl9pPr>
              <a:defRPr sz="22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7739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a:t>Click to edit Master title style</a:t>
            </a:r>
          </a:p>
        </p:txBody>
      </p:sp>
      <p:sp>
        <p:nvSpPr>
          <p:cNvPr id="3" name="Picture Placeholder 2"/>
          <p:cNvSpPr>
            <a:spLocks noGrp="1" noChangeAspect="1"/>
          </p:cNvSpPr>
          <p:nvPr>
            <p:ph type="pic" idx="1"/>
          </p:nvPr>
        </p:nvSpPr>
        <p:spPr>
          <a:xfrm>
            <a:off x="4284229" y="1088912"/>
            <a:ext cx="5101709" cy="5374525"/>
          </a:xfrm>
        </p:spPr>
        <p:txBody>
          <a:bodyPr anchor="t"/>
          <a:lstStyle>
            <a:lvl1pPr marL="0" indent="0">
              <a:buNone/>
              <a:defRPr sz="3527"/>
            </a:lvl1pPr>
            <a:lvl2pPr marL="503880" indent="0">
              <a:buNone/>
              <a:defRPr sz="3086"/>
            </a:lvl2pPr>
            <a:lvl3pPr marL="1007760" indent="0">
              <a:buNone/>
              <a:defRPr sz="2645"/>
            </a:lvl3pPr>
            <a:lvl4pPr marL="1511640" indent="0">
              <a:buNone/>
              <a:defRPr sz="2204"/>
            </a:lvl4pPr>
            <a:lvl5pPr marL="2015520" indent="0">
              <a:buNone/>
              <a:defRPr sz="2204"/>
            </a:lvl5pPr>
            <a:lvl6pPr marL="2519401" indent="0">
              <a:buNone/>
              <a:defRPr sz="2204"/>
            </a:lvl6pPr>
            <a:lvl7pPr marL="3023281" indent="0">
              <a:buNone/>
              <a:defRPr sz="2204"/>
            </a:lvl7pPr>
            <a:lvl8pPr marL="3527161" indent="0">
              <a:buNone/>
              <a:defRPr sz="2204"/>
            </a:lvl8pPr>
            <a:lvl9pPr marL="4031041" indent="0">
              <a:buNone/>
              <a:defRPr sz="2204"/>
            </a:lvl9pPr>
          </a:lstStyle>
          <a:p>
            <a:r>
              <a:rPr lang="en-US"/>
              <a:t>Click icon to add picture</a:t>
            </a:r>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38532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theme" Target="../theme/theme4.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2825" y="402654"/>
            <a:ext cx="8691801" cy="14618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92825" y="2013259"/>
            <a:ext cx="8691801" cy="47985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2825" y="7009643"/>
            <a:ext cx="2267426" cy="402652"/>
          </a:xfrm>
          <a:prstGeom prst="rect">
            <a:avLst/>
          </a:prstGeom>
        </p:spPr>
        <p:txBody>
          <a:bodyPr vert="horz" lIns="91440" tIns="45720" rIns="91440" bIns="45720" rtlCol="0" anchor="ctr"/>
          <a:lstStyle>
            <a:lvl1pPr algn="l">
              <a:defRPr sz="1323">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338156" y="7009643"/>
            <a:ext cx="3401139" cy="402652"/>
          </a:xfrm>
          <a:prstGeom prst="rect">
            <a:avLst/>
          </a:prstGeom>
        </p:spPr>
        <p:txBody>
          <a:bodyPr vert="horz" lIns="91440" tIns="45720" rIns="91440" bIns="45720" rtlCol="0" anchor="ctr"/>
          <a:lstStyle>
            <a:lvl1pPr algn="ctr">
              <a:defRPr sz="1323">
                <a:solidFill>
                  <a:schemeClr val="tx1">
                    <a:tint val="75000"/>
                  </a:schemeClr>
                </a:solidFill>
              </a:defRPr>
            </a:lvl1pPr>
          </a:lstStyle>
          <a:p>
            <a:pPr>
              <a:defRPr/>
            </a:pPr>
            <a:r>
              <a:rPr lang="en-US">
                <a:latin typeface="+mn-lt"/>
              </a:rPr>
              <a:t>CS 1501 – Algorithms &amp; Data Structures 2 – Sherif Khattab</a:t>
            </a:r>
            <a:endParaRPr lang="en-GB"/>
          </a:p>
        </p:txBody>
      </p:sp>
      <p:sp>
        <p:nvSpPr>
          <p:cNvPr id="6" name="Slide Number Placeholder 5"/>
          <p:cNvSpPr>
            <a:spLocks noGrp="1"/>
          </p:cNvSpPr>
          <p:nvPr>
            <p:ph type="sldNum" sz="quarter" idx="4"/>
          </p:nvPr>
        </p:nvSpPr>
        <p:spPr>
          <a:xfrm>
            <a:off x="7117199" y="7009643"/>
            <a:ext cx="2267426" cy="402652"/>
          </a:xfrm>
          <a:prstGeom prst="rect">
            <a:avLst/>
          </a:prstGeom>
        </p:spPr>
        <p:txBody>
          <a:bodyPr vert="horz" lIns="91440" tIns="45720" rIns="91440" bIns="45720" rtlCol="0" anchor="ctr"/>
          <a:lstStyle>
            <a:lvl1pPr algn="r">
              <a:defRPr sz="1323">
                <a:solidFill>
                  <a:schemeClr val="tx1">
                    <a:tint val="75000"/>
                  </a:schemeClr>
                </a:solidFill>
              </a:defRPr>
            </a:lvl1p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88727686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1007760" rtl="0" eaLnBrk="1" latinLnBrk="0" hangingPunct="1">
        <a:lnSpc>
          <a:spcPct val="90000"/>
        </a:lnSpc>
        <a:spcBef>
          <a:spcPct val="0"/>
        </a:spcBef>
        <a:buNone/>
        <a:defRPr sz="4849" kern="1200">
          <a:solidFill>
            <a:schemeClr val="tx1"/>
          </a:solidFill>
          <a:latin typeface="+mj-lt"/>
          <a:ea typeface="+mj-ea"/>
          <a:cs typeface="+mj-cs"/>
        </a:defRPr>
      </a:lvl1pPr>
    </p:titleStyle>
    <p:bodyStyle>
      <a:lvl1pPr marL="251940" indent="-251940" algn="l" defTabSz="1007760"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820" indent="-251940" algn="l" defTabSz="1007760" rtl="0" eaLnBrk="1" latinLnBrk="0" hangingPunct="1">
        <a:lnSpc>
          <a:spcPct val="90000"/>
        </a:lnSpc>
        <a:spcBef>
          <a:spcPts val="551"/>
        </a:spcBef>
        <a:buFont typeface="Arial" panose="020B0604020202020204" pitchFamily="34" charset="0"/>
        <a:buChar char="•"/>
        <a:defRPr sz="2645" kern="1200">
          <a:solidFill>
            <a:schemeClr val="tx1"/>
          </a:solidFill>
          <a:latin typeface="+mn-lt"/>
          <a:ea typeface="+mn-ea"/>
          <a:cs typeface="+mn-cs"/>
        </a:defRPr>
      </a:lvl2pPr>
      <a:lvl3pPr marL="1259700" indent="-251940" algn="l" defTabSz="1007760" rtl="0" eaLnBrk="1" latinLnBrk="0" hangingPunct="1">
        <a:lnSpc>
          <a:spcPct val="90000"/>
        </a:lnSpc>
        <a:spcBef>
          <a:spcPts val="551"/>
        </a:spcBef>
        <a:buFont typeface="Arial" panose="020B0604020202020204" pitchFamily="34" charset="0"/>
        <a:buChar char="•"/>
        <a:defRPr sz="2204" kern="1200">
          <a:solidFill>
            <a:schemeClr val="tx1"/>
          </a:solidFill>
          <a:latin typeface="+mn-lt"/>
          <a:ea typeface="+mn-ea"/>
          <a:cs typeface="+mn-cs"/>
        </a:defRPr>
      </a:lvl3pPr>
      <a:lvl4pPr marL="1763580"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46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34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22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10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298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760" rtl="0" eaLnBrk="1" latinLnBrk="0" hangingPunct="1">
        <a:defRPr sz="1984" kern="1200">
          <a:solidFill>
            <a:schemeClr val="tx1"/>
          </a:solidFill>
          <a:latin typeface="+mn-lt"/>
          <a:ea typeface="+mn-ea"/>
          <a:cs typeface="+mn-cs"/>
        </a:defRPr>
      </a:lvl1pPr>
      <a:lvl2pPr marL="503880" algn="l" defTabSz="1007760" rtl="0" eaLnBrk="1" latinLnBrk="0" hangingPunct="1">
        <a:defRPr sz="1984" kern="1200">
          <a:solidFill>
            <a:schemeClr val="tx1"/>
          </a:solidFill>
          <a:latin typeface="+mn-lt"/>
          <a:ea typeface="+mn-ea"/>
          <a:cs typeface="+mn-cs"/>
        </a:defRPr>
      </a:lvl2pPr>
      <a:lvl3pPr marL="1007760" algn="l" defTabSz="1007760" rtl="0" eaLnBrk="1" latinLnBrk="0" hangingPunct="1">
        <a:defRPr sz="1984" kern="1200">
          <a:solidFill>
            <a:schemeClr val="tx1"/>
          </a:solidFill>
          <a:latin typeface="+mn-lt"/>
          <a:ea typeface="+mn-ea"/>
          <a:cs typeface="+mn-cs"/>
        </a:defRPr>
      </a:lvl3pPr>
      <a:lvl4pPr marL="1511640" algn="l" defTabSz="1007760" rtl="0" eaLnBrk="1" latinLnBrk="0" hangingPunct="1">
        <a:defRPr sz="1984" kern="1200">
          <a:solidFill>
            <a:schemeClr val="tx1"/>
          </a:solidFill>
          <a:latin typeface="+mn-lt"/>
          <a:ea typeface="+mn-ea"/>
          <a:cs typeface="+mn-cs"/>
        </a:defRPr>
      </a:lvl4pPr>
      <a:lvl5pPr marL="2015520" algn="l" defTabSz="1007760" rtl="0" eaLnBrk="1" latinLnBrk="0" hangingPunct="1">
        <a:defRPr sz="1984" kern="1200">
          <a:solidFill>
            <a:schemeClr val="tx1"/>
          </a:solidFill>
          <a:latin typeface="+mn-lt"/>
          <a:ea typeface="+mn-ea"/>
          <a:cs typeface="+mn-cs"/>
        </a:defRPr>
      </a:lvl5pPr>
      <a:lvl6pPr marL="2519401" algn="l" defTabSz="1007760" rtl="0" eaLnBrk="1" latinLnBrk="0" hangingPunct="1">
        <a:defRPr sz="1984" kern="1200">
          <a:solidFill>
            <a:schemeClr val="tx1"/>
          </a:solidFill>
          <a:latin typeface="+mn-lt"/>
          <a:ea typeface="+mn-ea"/>
          <a:cs typeface="+mn-cs"/>
        </a:defRPr>
      </a:lvl6pPr>
      <a:lvl7pPr marL="3023281" algn="l" defTabSz="1007760" rtl="0" eaLnBrk="1" latinLnBrk="0" hangingPunct="1">
        <a:defRPr sz="1984" kern="1200">
          <a:solidFill>
            <a:schemeClr val="tx1"/>
          </a:solidFill>
          <a:latin typeface="+mn-lt"/>
          <a:ea typeface="+mn-ea"/>
          <a:cs typeface="+mn-cs"/>
        </a:defRPr>
      </a:lvl7pPr>
      <a:lvl8pPr marL="3527161" algn="l" defTabSz="1007760" rtl="0" eaLnBrk="1" latinLnBrk="0" hangingPunct="1">
        <a:defRPr sz="1984" kern="1200">
          <a:solidFill>
            <a:schemeClr val="tx1"/>
          </a:solidFill>
          <a:latin typeface="+mn-lt"/>
          <a:ea typeface="+mn-ea"/>
          <a:cs typeface="+mn-cs"/>
        </a:defRPr>
      </a:lvl8pPr>
      <a:lvl9pPr marL="4031041" algn="l" defTabSz="1007760" rtl="0" eaLnBrk="1" latinLnBrk="0" hangingPunct="1">
        <a:defRPr sz="19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77450" cy="6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0" y="724205"/>
            <a:ext cx="10077450" cy="656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585157" y="7329391"/>
            <a:ext cx="4921954" cy="49868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Times New Roman" pitchFamily="16" charset="0"/>
                <a:cs typeface="Arial" charset="0"/>
              </a:defRPr>
            </a:lvl1pPr>
          </a:lstStyle>
          <a:p>
            <a:pPr>
              <a:defRPr/>
            </a:pPr>
            <a:r>
              <a:rPr lang="en-US">
                <a:latin typeface="+mn-lt"/>
              </a:rPr>
              <a:t>CS 1501 – Algorithms &amp; Data Structures 2 – Sherif Khattab</a:t>
            </a:r>
            <a:endParaRPr lang="en-GB"/>
          </a:p>
        </p:txBody>
      </p:sp>
      <p:sp>
        <p:nvSpPr>
          <p:cNvPr id="1028" name="Rectangle 4"/>
          <p:cNvSpPr>
            <a:spLocks noGrp="1" noChangeArrowheads="1"/>
          </p:cNvSpPr>
          <p:nvPr>
            <p:ph type="sldNum"/>
          </p:nvPr>
        </p:nvSpPr>
        <p:spPr bwMode="auto">
          <a:xfrm>
            <a:off x="7714407" y="7323037"/>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4" y="7361153"/>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823043894"/>
      </p:ext>
    </p:extLst>
  </p:cSld>
  <p:clrMap bg1="lt1" tx1="dk1" bg2="lt2" tx2="dk2" accent1="accent1" accent2="accent2" accent3="accent3" accent4="accent4" accent5="accent5" accent6="accent6" hlink="hlink" folHlink="folHlink"/>
  <p:sldLayoutIdLst>
    <p:sldLayoutId id="2147483712" r:id="rId1"/>
    <p:sldLayoutId id="2147483713" r:id="rId2"/>
  </p:sldLayoutIdLst>
  <p:hf hdr="0" dt="0"/>
  <p:txStyles>
    <p:titleStyle>
      <a:lvl1pPr algn="ctr"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mj-lt"/>
          <a:ea typeface="+mj-ea"/>
          <a:cs typeface="+mj-cs"/>
        </a:defRPr>
      </a:lvl1pPr>
      <a:lvl2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2pPr>
      <a:lvl3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3pPr>
      <a:lvl4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4pPr>
      <a:lvl5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5pPr>
      <a:lvl6pPr marL="2513846"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6pPr>
      <a:lvl7pPr marL="2970908"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7pPr>
      <a:lvl8pPr marL="3427971"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8pPr>
      <a:lvl9pPr marL="3885034"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9pPr>
    </p:titleStyle>
    <p:bodyStyle>
      <a:lvl1pPr marL="342797" indent="-342797" algn="l" defTabSz="457063" rtl="0" eaLnBrk="0" fontAlgn="base" hangingPunct="0">
        <a:spcBef>
          <a:spcPct val="0"/>
        </a:spcBef>
        <a:spcAft>
          <a:spcPts val="1425"/>
        </a:spcAft>
        <a:buClr>
          <a:srgbClr val="000000"/>
        </a:buClr>
        <a:buSzPct val="100000"/>
        <a:buFont typeface="Times New Roman" panose="02020603050405020304" pitchFamily="18" charset="0"/>
        <a:defRPr sz="3199">
          <a:solidFill>
            <a:srgbClr val="000000"/>
          </a:solidFill>
          <a:latin typeface="+mn-lt"/>
          <a:ea typeface="+mn-ea"/>
          <a:cs typeface="+mn-cs"/>
        </a:defRPr>
      </a:lvl1pPr>
      <a:lvl2pPr marL="742727" indent="-285664" algn="l" defTabSz="457063" rtl="0" eaLnBrk="0" fontAlgn="base" hangingPunct="0">
        <a:spcBef>
          <a:spcPct val="0"/>
        </a:spcBef>
        <a:spcAft>
          <a:spcPts val="1138"/>
        </a:spcAft>
        <a:buClr>
          <a:srgbClr val="000000"/>
        </a:buClr>
        <a:buSzPct val="100000"/>
        <a:buFont typeface="Times New Roman" panose="02020603050405020304" pitchFamily="18" charset="0"/>
        <a:defRPr sz="2799">
          <a:solidFill>
            <a:srgbClr val="000000"/>
          </a:solidFill>
          <a:latin typeface="+mn-lt"/>
          <a:cs typeface="+mn-cs"/>
        </a:defRPr>
      </a:lvl2pPr>
      <a:lvl3pPr marL="1142657" indent="-228531" algn="l" defTabSz="457063" rtl="0" eaLnBrk="0" fontAlgn="base" hangingPunct="0">
        <a:spcBef>
          <a:spcPct val="0"/>
        </a:spcBef>
        <a:spcAft>
          <a:spcPts val="850"/>
        </a:spcAft>
        <a:buClr>
          <a:srgbClr val="000000"/>
        </a:buClr>
        <a:buSzPct val="100000"/>
        <a:buFont typeface="Times New Roman" panose="02020603050405020304" pitchFamily="18" charset="0"/>
        <a:defRPr sz="2399">
          <a:solidFill>
            <a:srgbClr val="000000"/>
          </a:solidFill>
          <a:latin typeface="+mn-lt"/>
          <a:cs typeface="+mn-cs"/>
        </a:defRPr>
      </a:lvl3pPr>
      <a:lvl4pPr marL="1599720" indent="-228531" algn="l" defTabSz="457063" rtl="0" eaLnBrk="0" fontAlgn="base" hangingPunct="0">
        <a:spcBef>
          <a:spcPct val="0"/>
        </a:spcBef>
        <a:spcAft>
          <a:spcPts val="575"/>
        </a:spcAft>
        <a:buClr>
          <a:srgbClr val="000000"/>
        </a:buClr>
        <a:buSzPct val="100000"/>
        <a:buFont typeface="Times New Roman" panose="02020603050405020304" pitchFamily="18" charset="0"/>
        <a:defRPr sz="1999">
          <a:solidFill>
            <a:srgbClr val="000000"/>
          </a:solidFill>
          <a:latin typeface="+mn-lt"/>
          <a:cs typeface="+mn-cs"/>
        </a:defRPr>
      </a:lvl4pPr>
      <a:lvl5pPr marL="2056783" indent="-228531" algn="l" defTabSz="457063" rtl="0" eaLnBrk="0" fontAlgn="base" hangingPunct="0">
        <a:spcBef>
          <a:spcPct val="0"/>
        </a:spcBef>
        <a:spcAft>
          <a:spcPts val="288"/>
        </a:spcAft>
        <a:buClr>
          <a:srgbClr val="000000"/>
        </a:buClr>
        <a:buSzPct val="100000"/>
        <a:buFont typeface="Times New Roman" panose="02020603050405020304" pitchFamily="18" charset="0"/>
        <a:defRPr sz="1999">
          <a:solidFill>
            <a:srgbClr val="000000"/>
          </a:solidFill>
          <a:latin typeface="+mn-lt"/>
          <a:cs typeface="+mn-cs"/>
        </a:defRPr>
      </a:lvl5pPr>
      <a:lvl6pPr marL="2513846"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6pPr>
      <a:lvl7pPr marL="2970908"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7pPr>
      <a:lvl8pPr marL="3427971"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8pPr>
      <a:lvl9pPr marL="3885034"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769996" y="1063841"/>
            <a:ext cx="6543901" cy="1310894"/>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1769996" y="2909179"/>
            <a:ext cx="6543901" cy="34207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93077" y="6839623"/>
            <a:ext cx="843381" cy="357265"/>
          </a:xfrm>
          <a:prstGeom prst="rect">
            <a:avLst/>
          </a:prstGeom>
        </p:spPr>
        <p:txBody>
          <a:bodyPr vert="horz" lIns="91440" tIns="45720" rIns="91440" bIns="45720" rtlCol="0" anchor="ctr"/>
          <a:lstStyle>
            <a:lvl1pPr algn="r">
              <a:defRPr sz="827" b="0" i="0">
                <a:solidFill>
                  <a:schemeClr val="bg1">
                    <a:alpha val="70000"/>
                  </a:schemeClr>
                </a:solidFill>
                <a:latin typeface="Acumin Pro" panose="020B0504020202020204" pitchFamily="34" charset="77"/>
              </a:defRPr>
            </a:lvl1pPr>
          </a:lstStyle>
          <a:p>
            <a:fld id="{E0C8DACD-4E35-4E4C-AC75-C3DE50F04E7E}" type="datetime1">
              <a:rPr lang="en-US" smtClean="0"/>
              <a:pPr/>
              <a:t>1/19/22</a:t>
            </a:fld>
            <a:endParaRPr lang="en-US"/>
          </a:p>
        </p:txBody>
      </p:sp>
      <p:sp>
        <p:nvSpPr>
          <p:cNvPr id="5" name="Footer Placeholder 4"/>
          <p:cNvSpPr>
            <a:spLocks noGrp="1"/>
          </p:cNvSpPr>
          <p:nvPr>
            <p:ph type="ftr" sz="quarter" idx="3"/>
          </p:nvPr>
        </p:nvSpPr>
        <p:spPr>
          <a:xfrm>
            <a:off x="940500" y="6858355"/>
            <a:ext cx="5021823" cy="352933"/>
          </a:xfrm>
          <a:prstGeom prst="rect">
            <a:avLst/>
          </a:prstGeom>
        </p:spPr>
        <p:txBody>
          <a:bodyPr vert="horz" lIns="91440" tIns="45720" rIns="91440" bIns="45720" rtlCol="0" anchor="ctr"/>
          <a:lstStyle>
            <a:lvl1pPr algn="l">
              <a:defRPr sz="827">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9339422" y="6816579"/>
            <a:ext cx="403098" cy="403352"/>
          </a:xfrm>
          <a:prstGeom prst="ellipse">
            <a:avLst/>
          </a:prstGeom>
          <a:noFill/>
        </p:spPr>
        <p:txBody>
          <a:bodyPr vert="horz" lIns="18288" tIns="45720" rIns="18288" bIns="45720" rtlCol="0" anchor="ctr">
            <a:noAutofit/>
          </a:bodyPr>
          <a:lstStyle>
            <a:lvl1pPr algn="ctr">
              <a:defRPr sz="827" b="1" i="0" spc="0" baseline="0">
                <a:solidFill>
                  <a:schemeClr val="bg1"/>
                </a:solidFill>
                <a:latin typeface="Acumin Pro Semibold" panose="020B0504020202020204" pitchFamily="34" charset="77"/>
              </a:defRPr>
            </a:lvl1pPr>
          </a:lstStyle>
          <a:p>
            <a:fld id="{8A7A6979-0714-4377-B894-6BE4C2D6E202}" type="slidenum">
              <a:rPr lang="en-US" smtClean="0"/>
              <a:pPr/>
              <a:t>‹#›</a:t>
            </a:fld>
            <a:endParaRPr lang="en-US"/>
          </a:p>
        </p:txBody>
      </p:sp>
      <p:cxnSp>
        <p:nvCxnSpPr>
          <p:cNvPr id="16" name="Straight Connector 15">
            <a:extLst>
              <a:ext uri="{FF2B5EF4-FFF2-40B4-BE49-F238E27FC236}">
                <a16:creationId xmlns:a16="http://schemas.microsoft.com/office/drawing/2014/main" id="{8DFF833F-712C-324A-8187-5455C581BDBA}"/>
              </a:ext>
            </a:extLst>
          </p:cNvPr>
          <p:cNvCxnSpPr>
            <a:cxnSpLocks/>
          </p:cNvCxnSpPr>
          <p:nvPr/>
        </p:nvCxnSpPr>
        <p:spPr>
          <a:xfrm>
            <a:off x="9258051" y="6915043"/>
            <a:ext cx="0" cy="176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12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Lst>
  <p:hf hdr="0" ftr="0"/>
  <p:txStyles>
    <p:titleStyle>
      <a:lvl1pPr algn="ctr" defTabSz="755843" rtl="0" eaLnBrk="1" latinLnBrk="0" hangingPunct="1">
        <a:lnSpc>
          <a:spcPct val="90000"/>
        </a:lnSpc>
        <a:spcBef>
          <a:spcPct val="0"/>
        </a:spcBef>
        <a:buNone/>
        <a:defRPr sz="2149" kern="1200" cap="all" spc="165" baseline="0">
          <a:solidFill>
            <a:srgbClr val="262626"/>
          </a:solidFill>
          <a:latin typeface="+mj-lt"/>
          <a:ea typeface="+mj-ea"/>
          <a:cs typeface="+mj-cs"/>
        </a:defRPr>
      </a:lvl1pPr>
    </p:titleStyle>
    <p:bodyStyle>
      <a:lvl1pPr marL="188961" indent="-188961" algn="l" defTabSz="755843" rtl="0" eaLnBrk="1" latinLnBrk="0" hangingPunct="1">
        <a:lnSpc>
          <a:spcPct val="100000"/>
        </a:lnSpc>
        <a:spcBef>
          <a:spcPts val="827"/>
        </a:spcBef>
        <a:buClr>
          <a:schemeClr val="accent2"/>
        </a:buClr>
        <a:buFont typeface="Arial" panose="020B0604020202020204" pitchFamily="34" charset="0"/>
        <a:buChar char="•"/>
        <a:defRPr sz="1488" kern="1200">
          <a:solidFill>
            <a:schemeClr val="tx1">
              <a:lumMod val="85000"/>
              <a:lumOff val="15000"/>
            </a:schemeClr>
          </a:solidFill>
          <a:latin typeface="+mn-lt"/>
          <a:ea typeface="+mn-ea"/>
          <a:cs typeface="+mn-cs"/>
        </a:defRPr>
      </a:lvl1pPr>
      <a:lvl2pPr marL="377922"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2pPr>
      <a:lvl3pPr marL="566882"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3pPr>
      <a:lvl4pPr marL="755843"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4pPr>
      <a:lvl5pPr marL="944804"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lumMod val="85000"/>
              <a:lumOff val="15000"/>
            </a:schemeClr>
          </a:solidFill>
          <a:latin typeface="+mn-lt"/>
          <a:ea typeface="+mn-ea"/>
          <a:cs typeface="+mn-cs"/>
        </a:defRPr>
      </a:lvl5pPr>
      <a:lvl6pPr marL="1086524"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solidFill>
          <a:latin typeface="+mn-lt"/>
          <a:ea typeface="+mn-ea"/>
          <a:cs typeface="+mn-cs"/>
        </a:defRPr>
      </a:lvl6pPr>
      <a:lvl7pPr marL="1228245"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a:solidFill>
            <a:schemeClr val="tx1"/>
          </a:solidFill>
          <a:latin typeface="+mn-lt"/>
          <a:ea typeface="+mn-ea"/>
          <a:cs typeface="+mn-cs"/>
        </a:defRPr>
      </a:lvl7pPr>
      <a:lvl8pPr marL="1369966"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baseline="0">
          <a:solidFill>
            <a:schemeClr val="tx1"/>
          </a:solidFill>
          <a:latin typeface="+mn-lt"/>
          <a:ea typeface="+mn-ea"/>
          <a:cs typeface="+mn-cs"/>
        </a:defRPr>
      </a:lvl8pPr>
      <a:lvl9pPr marL="1511686" indent="-188961" algn="l" defTabSz="755843" rtl="0" eaLnBrk="1" latinLnBrk="0" hangingPunct="1">
        <a:lnSpc>
          <a:spcPct val="100000"/>
        </a:lnSpc>
        <a:spcBef>
          <a:spcPts val="827"/>
        </a:spcBef>
        <a:buClr>
          <a:schemeClr val="accent2"/>
        </a:buClr>
        <a:buFont typeface="Arial" panose="020B0604020202020204" pitchFamily="34" charset="0"/>
        <a:buChar char="•"/>
        <a:defRPr sz="1323" kern="1200" baseline="0">
          <a:solidFill>
            <a:schemeClr val="tx1"/>
          </a:solidFill>
          <a:latin typeface="+mn-lt"/>
          <a:ea typeface="+mn-ea"/>
          <a:cs typeface="+mn-cs"/>
        </a:defRPr>
      </a:lvl9pPr>
    </p:bodyStyle>
    <p:otherStyle>
      <a:defPPr>
        <a:defRPr lang="en-US"/>
      </a:defPPr>
      <a:lvl1pPr marL="0" algn="l" defTabSz="755843" rtl="0" eaLnBrk="1" latinLnBrk="0" hangingPunct="1">
        <a:defRPr sz="1488" kern="1200">
          <a:solidFill>
            <a:schemeClr val="tx1"/>
          </a:solidFill>
          <a:latin typeface="+mn-lt"/>
          <a:ea typeface="+mn-ea"/>
          <a:cs typeface="+mn-cs"/>
        </a:defRPr>
      </a:lvl1pPr>
      <a:lvl2pPr marL="377922" algn="l" defTabSz="755843" rtl="0" eaLnBrk="1" latinLnBrk="0" hangingPunct="1">
        <a:defRPr sz="1488" kern="1200">
          <a:solidFill>
            <a:schemeClr val="tx1"/>
          </a:solidFill>
          <a:latin typeface="+mn-lt"/>
          <a:ea typeface="+mn-ea"/>
          <a:cs typeface="+mn-cs"/>
        </a:defRPr>
      </a:lvl2pPr>
      <a:lvl3pPr marL="755843" algn="l" defTabSz="755843" rtl="0" eaLnBrk="1" latinLnBrk="0" hangingPunct="1">
        <a:defRPr sz="1488" kern="1200">
          <a:solidFill>
            <a:schemeClr val="tx1"/>
          </a:solidFill>
          <a:latin typeface="+mn-lt"/>
          <a:ea typeface="+mn-ea"/>
          <a:cs typeface="+mn-cs"/>
        </a:defRPr>
      </a:lvl3pPr>
      <a:lvl4pPr marL="1133765" algn="l" defTabSz="755843" rtl="0" eaLnBrk="1" latinLnBrk="0" hangingPunct="1">
        <a:defRPr sz="1488" kern="1200">
          <a:solidFill>
            <a:schemeClr val="tx1"/>
          </a:solidFill>
          <a:latin typeface="+mn-lt"/>
          <a:ea typeface="+mn-ea"/>
          <a:cs typeface="+mn-cs"/>
        </a:defRPr>
      </a:lvl4pPr>
      <a:lvl5pPr marL="1511686" algn="l" defTabSz="755843" rtl="0" eaLnBrk="1" latinLnBrk="0" hangingPunct="1">
        <a:defRPr sz="1488" kern="1200">
          <a:solidFill>
            <a:schemeClr val="tx1"/>
          </a:solidFill>
          <a:latin typeface="+mn-lt"/>
          <a:ea typeface="+mn-ea"/>
          <a:cs typeface="+mn-cs"/>
        </a:defRPr>
      </a:lvl5pPr>
      <a:lvl6pPr marL="1889608" algn="l" defTabSz="755843" rtl="0" eaLnBrk="1" latinLnBrk="0" hangingPunct="1">
        <a:defRPr sz="1488" kern="1200">
          <a:solidFill>
            <a:schemeClr val="tx1"/>
          </a:solidFill>
          <a:latin typeface="+mn-lt"/>
          <a:ea typeface="+mn-ea"/>
          <a:cs typeface="+mn-cs"/>
        </a:defRPr>
      </a:lvl6pPr>
      <a:lvl7pPr marL="2267529" algn="l" defTabSz="755843" rtl="0" eaLnBrk="1" latinLnBrk="0" hangingPunct="1">
        <a:defRPr sz="1488" kern="1200">
          <a:solidFill>
            <a:schemeClr val="tx1"/>
          </a:solidFill>
          <a:latin typeface="+mn-lt"/>
          <a:ea typeface="+mn-ea"/>
          <a:cs typeface="+mn-cs"/>
        </a:defRPr>
      </a:lvl7pPr>
      <a:lvl8pPr marL="2645451" algn="l" defTabSz="755843" rtl="0" eaLnBrk="1" latinLnBrk="0" hangingPunct="1">
        <a:defRPr sz="1488" kern="1200">
          <a:solidFill>
            <a:schemeClr val="tx1"/>
          </a:solidFill>
          <a:latin typeface="+mn-lt"/>
          <a:ea typeface="+mn-ea"/>
          <a:cs typeface="+mn-cs"/>
        </a:defRPr>
      </a:lvl8pPr>
      <a:lvl9pPr marL="3023372" algn="l" defTabSz="755843"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56">
          <p15:clr>
            <a:srgbClr val="F26B43"/>
          </p15:clr>
        </p15:guide>
        <p15:guide id="4" orient="horz" pos="393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 y="2"/>
            <a:ext cx="10077450" cy="6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4205"/>
            <a:ext cx="10077450" cy="656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7404" y="7329391"/>
            <a:ext cx="4607060" cy="49868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sz="1401" smtClean="0">
                <a:solidFill>
                  <a:srgbClr val="000000"/>
                </a:solidFill>
                <a:latin typeface="Times New Roman" pitchFamily="16" charset="0"/>
                <a:cs typeface="Arial" charset="0"/>
              </a:defRPr>
            </a:lvl1pPr>
          </a:lstStyle>
          <a:p>
            <a:pPr>
              <a:defRPr/>
            </a:pPr>
            <a:r>
              <a:rPr lang="en-US">
                <a:latin typeface="+mn-lt"/>
              </a:rPr>
              <a:t>CS 1501 – Algorithms &amp; Data Structures 2 – Sherif Khattab</a:t>
            </a:r>
            <a:endParaRPr lang="en-GB"/>
          </a:p>
        </p:txBody>
      </p:sp>
      <p:sp>
        <p:nvSpPr>
          <p:cNvPr id="1028" name="Rectangle 4"/>
          <p:cNvSpPr>
            <a:spLocks noGrp="1" noChangeArrowheads="1"/>
          </p:cNvSpPr>
          <p:nvPr>
            <p:ph type="sldNum"/>
          </p:nvPr>
        </p:nvSpPr>
        <p:spPr bwMode="auto">
          <a:xfrm>
            <a:off x="7714408" y="7323039"/>
            <a:ext cx="2315432"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1">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4" y="7361154"/>
            <a:ext cx="2315434"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sz="1401"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06379277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Lst>
  <p:hf hdr="0" dt="0"/>
  <p:txStyles>
    <p:titleStyle>
      <a:lvl1pPr algn="ctr"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mj-lt"/>
          <a:ea typeface="+mj-ea"/>
          <a:cs typeface="+mj-cs"/>
        </a:defRPr>
      </a:lvl1pPr>
      <a:lvl2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2pPr>
      <a:lvl3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3pPr>
      <a:lvl4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4pPr>
      <a:lvl5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5pPr>
      <a:lvl6pPr marL="2515896"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6pPr>
      <a:lvl7pPr marL="2973332"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7pPr>
      <a:lvl8pPr marL="3430769"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8pPr>
      <a:lvl9pPr marL="3888204"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9pPr>
    </p:titleStyle>
    <p:bodyStyle>
      <a:lvl1pPr marL="343077" indent="-343077" algn="l" defTabSz="457436" rtl="0" eaLnBrk="0" fontAlgn="base" hangingPunct="0">
        <a:spcBef>
          <a:spcPct val="0"/>
        </a:spcBef>
        <a:spcAft>
          <a:spcPts val="1426"/>
        </a:spcAft>
        <a:buClr>
          <a:srgbClr val="000000"/>
        </a:buClr>
        <a:buSzPct val="100000"/>
        <a:buFont typeface="Times New Roman" panose="02020603050405020304" pitchFamily="18" charset="0"/>
        <a:defRPr sz="3202">
          <a:solidFill>
            <a:srgbClr val="000000"/>
          </a:solidFill>
          <a:latin typeface="+mn-lt"/>
          <a:ea typeface="+mn-ea"/>
          <a:cs typeface="+mn-cs"/>
        </a:defRPr>
      </a:lvl1pPr>
      <a:lvl2pPr marL="743333" indent="-285897" algn="l" defTabSz="457436" rtl="0" eaLnBrk="0" fontAlgn="base" hangingPunct="0">
        <a:spcBef>
          <a:spcPct val="0"/>
        </a:spcBef>
        <a:spcAft>
          <a:spcPts val="1138"/>
        </a:spcAft>
        <a:buClr>
          <a:srgbClr val="000000"/>
        </a:buClr>
        <a:buSzPct val="100000"/>
        <a:buFont typeface="Times New Roman" panose="02020603050405020304" pitchFamily="18" charset="0"/>
        <a:defRPr sz="2801">
          <a:solidFill>
            <a:srgbClr val="000000"/>
          </a:solidFill>
          <a:latin typeface="+mn-lt"/>
          <a:cs typeface="+mn-cs"/>
        </a:defRPr>
      </a:lvl2pPr>
      <a:lvl3pPr marL="1143590" indent="-228718" algn="l" defTabSz="457436" rtl="0" eaLnBrk="0" fontAlgn="base" hangingPunct="0">
        <a:spcBef>
          <a:spcPct val="0"/>
        </a:spcBef>
        <a:spcAft>
          <a:spcPts val="850"/>
        </a:spcAft>
        <a:buClr>
          <a:srgbClr val="000000"/>
        </a:buClr>
        <a:buSzPct val="100000"/>
        <a:buFont typeface="Times New Roman" panose="02020603050405020304" pitchFamily="18" charset="0"/>
        <a:defRPr sz="2401">
          <a:solidFill>
            <a:srgbClr val="000000"/>
          </a:solidFill>
          <a:latin typeface="+mn-lt"/>
          <a:cs typeface="+mn-cs"/>
        </a:defRPr>
      </a:lvl3pPr>
      <a:lvl4pPr marL="1601024" indent="-228718" algn="l" defTabSz="457436" rtl="0" eaLnBrk="0" fontAlgn="base" hangingPunct="0">
        <a:spcBef>
          <a:spcPct val="0"/>
        </a:spcBef>
        <a:spcAft>
          <a:spcPts val="576"/>
        </a:spcAft>
        <a:buClr>
          <a:srgbClr val="000000"/>
        </a:buClr>
        <a:buSzPct val="100000"/>
        <a:buFont typeface="Times New Roman" panose="02020603050405020304" pitchFamily="18" charset="0"/>
        <a:defRPr sz="2001">
          <a:solidFill>
            <a:srgbClr val="000000"/>
          </a:solidFill>
          <a:latin typeface="+mn-lt"/>
          <a:cs typeface="+mn-cs"/>
        </a:defRPr>
      </a:lvl4pPr>
      <a:lvl5pPr marL="2058461" indent="-228718" algn="l" defTabSz="457436" rtl="0" eaLnBrk="0" fontAlgn="base" hangingPunct="0">
        <a:spcBef>
          <a:spcPct val="0"/>
        </a:spcBef>
        <a:spcAft>
          <a:spcPts val="287"/>
        </a:spcAft>
        <a:buClr>
          <a:srgbClr val="000000"/>
        </a:buClr>
        <a:buSzPct val="100000"/>
        <a:buFont typeface="Times New Roman" panose="02020603050405020304" pitchFamily="18" charset="0"/>
        <a:defRPr sz="2001">
          <a:solidFill>
            <a:srgbClr val="000000"/>
          </a:solidFill>
          <a:latin typeface="+mn-lt"/>
          <a:cs typeface="+mn-cs"/>
        </a:defRPr>
      </a:lvl5pPr>
      <a:lvl6pPr marL="2515896"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6pPr>
      <a:lvl7pPr marL="2973332"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7pPr>
      <a:lvl8pPr marL="3430769"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8pPr>
      <a:lvl9pPr marL="3888204"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9pPr>
    </p:bodyStyle>
    <p:otherStyle>
      <a:defPPr>
        <a:defRPr lang="en-US"/>
      </a:defPPr>
      <a:lvl1pPr marL="0" algn="l" defTabSz="914872" rtl="0" eaLnBrk="1" latinLnBrk="0" hangingPunct="1">
        <a:defRPr sz="1801" kern="1200">
          <a:solidFill>
            <a:schemeClr val="tx1"/>
          </a:solidFill>
          <a:latin typeface="+mn-lt"/>
          <a:ea typeface="+mn-ea"/>
          <a:cs typeface="+mn-cs"/>
        </a:defRPr>
      </a:lvl1pPr>
      <a:lvl2pPr marL="457436" algn="l" defTabSz="914872" rtl="0" eaLnBrk="1" latinLnBrk="0" hangingPunct="1">
        <a:defRPr sz="1801" kern="1200">
          <a:solidFill>
            <a:schemeClr val="tx1"/>
          </a:solidFill>
          <a:latin typeface="+mn-lt"/>
          <a:ea typeface="+mn-ea"/>
          <a:cs typeface="+mn-cs"/>
        </a:defRPr>
      </a:lvl2pPr>
      <a:lvl3pPr marL="914872" algn="l" defTabSz="914872" rtl="0" eaLnBrk="1" latinLnBrk="0" hangingPunct="1">
        <a:defRPr sz="1801" kern="1200">
          <a:solidFill>
            <a:schemeClr val="tx1"/>
          </a:solidFill>
          <a:latin typeface="+mn-lt"/>
          <a:ea typeface="+mn-ea"/>
          <a:cs typeface="+mn-cs"/>
        </a:defRPr>
      </a:lvl3pPr>
      <a:lvl4pPr marL="1372308" algn="l" defTabSz="914872" rtl="0" eaLnBrk="1" latinLnBrk="0" hangingPunct="1">
        <a:defRPr sz="1801" kern="1200">
          <a:solidFill>
            <a:schemeClr val="tx1"/>
          </a:solidFill>
          <a:latin typeface="+mn-lt"/>
          <a:ea typeface="+mn-ea"/>
          <a:cs typeface="+mn-cs"/>
        </a:defRPr>
      </a:lvl4pPr>
      <a:lvl5pPr marL="1829742" algn="l" defTabSz="914872" rtl="0" eaLnBrk="1" latinLnBrk="0" hangingPunct="1">
        <a:defRPr sz="1801" kern="1200">
          <a:solidFill>
            <a:schemeClr val="tx1"/>
          </a:solidFill>
          <a:latin typeface="+mn-lt"/>
          <a:ea typeface="+mn-ea"/>
          <a:cs typeface="+mn-cs"/>
        </a:defRPr>
      </a:lvl5pPr>
      <a:lvl6pPr marL="2287178" algn="l" defTabSz="914872" rtl="0" eaLnBrk="1" latinLnBrk="0" hangingPunct="1">
        <a:defRPr sz="1801" kern="1200">
          <a:solidFill>
            <a:schemeClr val="tx1"/>
          </a:solidFill>
          <a:latin typeface="+mn-lt"/>
          <a:ea typeface="+mn-ea"/>
          <a:cs typeface="+mn-cs"/>
        </a:defRPr>
      </a:lvl6pPr>
      <a:lvl7pPr marL="2744615" algn="l" defTabSz="914872" rtl="0" eaLnBrk="1" latinLnBrk="0" hangingPunct="1">
        <a:defRPr sz="1801" kern="1200">
          <a:solidFill>
            <a:schemeClr val="tx1"/>
          </a:solidFill>
          <a:latin typeface="+mn-lt"/>
          <a:ea typeface="+mn-ea"/>
          <a:cs typeface="+mn-cs"/>
        </a:defRPr>
      </a:lvl7pPr>
      <a:lvl8pPr marL="3202050" algn="l" defTabSz="914872" rtl="0" eaLnBrk="1" latinLnBrk="0" hangingPunct="1">
        <a:defRPr sz="1801" kern="1200">
          <a:solidFill>
            <a:schemeClr val="tx1"/>
          </a:solidFill>
          <a:latin typeface="+mn-lt"/>
          <a:ea typeface="+mn-ea"/>
          <a:cs typeface="+mn-cs"/>
        </a:defRPr>
      </a:lvl8pPr>
      <a:lvl9pPr marL="3659486" algn="l" defTabSz="914872"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mailto:coursemirror.development@gmail.com"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6381273" y="2031266"/>
            <a:ext cx="10084859" cy="225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37" tIns="45019" rIns="90037" bIns="45019" anchor="t"/>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a:lnSpc>
                <a:spcPct val="92000"/>
              </a:lnSpc>
            </a:pPr>
            <a:endParaRPr lang="en-GB" altLang="en-US" sz="1801">
              <a:solidFill>
                <a:srgbClr val="000000"/>
              </a:solidFill>
            </a:endParaRPr>
          </a:p>
        </p:txBody>
      </p:sp>
      <p:sp>
        <p:nvSpPr>
          <p:cNvPr id="2" name="Title 1"/>
          <p:cNvSpPr>
            <a:spLocks noGrp="1"/>
          </p:cNvSpPr>
          <p:nvPr>
            <p:ph type="ctrTitle"/>
          </p:nvPr>
        </p:nvSpPr>
        <p:spPr>
          <a:xfrm>
            <a:off x="-3703" y="2237452"/>
            <a:ext cx="10084859" cy="1520815"/>
          </a:xfrm>
          <a:solidFill>
            <a:srgbClr val="024E9D"/>
          </a:solidFill>
        </p:spPr>
        <p:txBody>
          <a:bodyPr/>
          <a:lstStyle/>
          <a:p>
            <a:pPr>
              <a:lnSpc>
                <a:spcPct val="100000"/>
              </a:lnSpc>
            </a:pPr>
            <a:r>
              <a:rPr lang="en-US" sz="3602">
                <a:solidFill>
                  <a:srgbClr val="FCB818"/>
                </a:solidFill>
                <a:latin typeface="Helvetica" pitchFamily="2" charset="0"/>
              </a:rPr>
              <a:t>Algorithms and Data Structures 2</a:t>
            </a:r>
            <a:br>
              <a:rPr lang="en-US" sz="3602">
                <a:solidFill>
                  <a:srgbClr val="FCB818"/>
                </a:solidFill>
                <a:latin typeface="Helvetica" pitchFamily="2" charset="0"/>
              </a:rPr>
            </a:br>
            <a:r>
              <a:rPr lang="en-US" sz="3602">
                <a:solidFill>
                  <a:srgbClr val="FCB818"/>
                </a:solidFill>
                <a:latin typeface="Helvetica" pitchFamily="2" charset="0"/>
              </a:rPr>
              <a:t>CS 1501</a:t>
            </a:r>
          </a:p>
        </p:txBody>
      </p:sp>
      <p:sp>
        <p:nvSpPr>
          <p:cNvPr id="3" name="Subtitle 2"/>
          <p:cNvSpPr>
            <a:spLocks noGrp="1"/>
          </p:cNvSpPr>
          <p:nvPr>
            <p:ph type="subTitle" idx="1"/>
          </p:nvPr>
        </p:nvSpPr>
        <p:spPr>
          <a:xfrm>
            <a:off x="129704" y="4284874"/>
            <a:ext cx="9795813" cy="2690354"/>
          </a:xfrm>
        </p:spPr>
        <p:txBody>
          <a:bodyPr>
            <a:normAutofit/>
          </a:bodyPr>
          <a:lstStyle/>
          <a:p>
            <a:r>
              <a:rPr lang="en-US"/>
              <a:t>Spring 2022</a:t>
            </a:r>
            <a:endParaRPr lang="en-US" dirty="0"/>
          </a:p>
          <a:p>
            <a:pPr eaLnBrk="1">
              <a:lnSpc>
                <a:spcPct val="92000"/>
              </a:lnSpc>
            </a:pPr>
            <a:r>
              <a:rPr lang="en-GB" altLang="en-US" sz="4002" dirty="0"/>
              <a:t>Sherif Khattab</a:t>
            </a:r>
          </a:p>
          <a:p>
            <a:pPr eaLnBrk="1">
              <a:lnSpc>
                <a:spcPct val="92000"/>
              </a:lnSpc>
            </a:pPr>
            <a:r>
              <a:rPr lang="en-GB" altLang="en-US" dirty="0"/>
              <a:t>ksm73@pitt.edu</a:t>
            </a:r>
          </a:p>
        </p:txBody>
      </p:sp>
      <p:sp>
        <p:nvSpPr>
          <p:cNvPr id="4" name="Rectangle 3"/>
          <p:cNvSpPr/>
          <p:nvPr/>
        </p:nvSpPr>
        <p:spPr>
          <a:xfrm>
            <a:off x="-2113" y="7014001"/>
            <a:ext cx="10083270" cy="622604"/>
          </a:xfrm>
          <a:prstGeom prst="rect">
            <a:avLst/>
          </a:prstGeom>
        </p:spPr>
        <p:txBody>
          <a:bodyPr wrap="square">
            <a:spAutoFit/>
          </a:bodyPr>
          <a:lstStyle/>
          <a:p>
            <a:pPr algn="ctr">
              <a:lnSpc>
                <a:spcPct val="92000"/>
              </a:lnSpc>
            </a:pPr>
            <a:r>
              <a:rPr lang="en-GB" altLang="en-US" sz="1801"/>
              <a:t>(Slides are adapted from </a:t>
            </a:r>
            <a:r>
              <a:rPr lang="en-US" altLang="en-US" sz="1801"/>
              <a:t>Dr. Ramirez’s and Dr. </a:t>
            </a:r>
            <a:r>
              <a:rPr lang="en-US" altLang="en-US" sz="1801" err="1"/>
              <a:t>Farnan’s</a:t>
            </a:r>
            <a:r>
              <a:rPr lang="en-US" altLang="en-US" sz="1801"/>
              <a:t> CS1501 slides.</a:t>
            </a:r>
            <a:r>
              <a:rPr lang="en-US" sz="1801">
                <a:latin typeface="Helvetica" pitchFamily="-84" charset="0"/>
              </a:rPr>
              <a:t>)</a:t>
            </a:r>
          </a:p>
          <a:p>
            <a:pPr algn="ctr">
              <a:lnSpc>
                <a:spcPct val="92000"/>
              </a:lnSpc>
            </a:pPr>
            <a:endParaRPr lang="en-US" sz="1801"/>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1195" y="-146242"/>
            <a:ext cx="184811" cy="37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79" tIns="45739" rIns="91479" bIns="45739" numCol="1" anchor="ctr" anchorCtr="0" compatLnSpc="1">
            <a:prstTxWarp prst="textNoShape">
              <a:avLst/>
            </a:prstTxWarp>
            <a:spAutoFit/>
          </a:bodyPr>
          <a:lstStyle/>
          <a:p>
            <a:endParaRPr lang="en-US" sz="1801"/>
          </a:p>
        </p:txBody>
      </p:sp>
      <p:pic>
        <p:nvPicPr>
          <p:cNvPr id="4098" name="Picture 2">
            <a:extLst>
              <a:ext uri="{FF2B5EF4-FFF2-40B4-BE49-F238E27FC236}">
                <a16:creationId xmlns:a16="http://schemas.microsoft.com/office/drawing/2014/main" id="{6FAAAA35-D64E-4297-834F-9F4137112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555" y="239870"/>
            <a:ext cx="5622110" cy="173427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7B6895DD-8016-894E-AE7E-A20220117CAE}"/>
              </a:ext>
            </a:extLst>
          </p:cNvPr>
          <p:cNvSpPr>
            <a:spLocks noGrp="1"/>
          </p:cNvSpPr>
          <p:nvPr>
            <p:ph type="sldNum" sz="quarter" idx="12"/>
          </p:nvPr>
        </p:nvSpPr>
        <p:spPr/>
        <p:txBody>
          <a:bodyPr/>
          <a:lstStyle/>
          <a:p>
            <a:fld id="{A0618D04-D3A8-6849-A0D9-BFE71921706D}" type="slidenum">
              <a:rPr lang="en-US" smtClean="0"/>
              <a:t>1</a:t>
            </a:fld>
            <a:endParaRPr lang="en-US"/>
          </a:p>
        </p:txBody>
      </p:sp>
    </p:spTree>
    <p:extLst>
      <p:ext uri="{BB962C8B-B14F-4D97-AF65-F5344CB8AC3E}">
        <p14:creationId xmlns:p14="http://schemas.microsoft.com/office/powerpoint/2010/main" val="18947754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DBD8-3267-9843-A7BE-8EC0A54301E2}"/>
              </a:ext>
            </a:extLst>
          </p:cNvPr>
          <p:cNvSpPr>
            <a:spLocks noGrp="1"/>
          </p:cNvSpPr>
          <p:nvPr>
            <p:ph type="title"/>
          </p:nvPr>
        </p:nvSpPr>
        <p:spPr/>
        <p:txBody>
          <a:bodyPr/>
          <a:lstStyle/>
          <a:p>
            <a:r>
              <a:rPr lang="en-US" dirty="0"/>
              <a:t>Then what?</a:t>
            </a:r>
          </a:p>
        </p:txBody>
      </p:sp>
      <p:sp>
        <p:nvSpPr>
          <p:cNvPr id="3" name="Content Placeholder 2">
            <a:extLst>
              <a:ext uri="{FF2B5EF4-FFF2-40B4-BE49-F238E27FC236}">
                <a16:creationId xmlns:a16="http://schemas.microsoft.com/office/drawing/2014/main" id="{D974F347-2916-A549-9789-ECD6A83919C1}"/>
              </a:ext>
            </a:extLst>
          </p:cNvPr>
          <p:cNvSpPr>
            <a:spLocks noGrp="1"/>
          </p:cNvSpPr>
          <p:nvPr>
            <p:ph idx="1"/>
          </p:nvPr>
        </p:nvSpPr>
        <p:spPr/>
        <p:txBody>
          <a:bodyPr/>
          <a:lstStyle/>
          <a:p>
            <a:r>
              <a:rPr lang="en-US" dirty="0"/>
              <a:t>How can we code up such exhaustive search with pruning?</a:t>
            </a:r>
          </a:p>
          <a:p>
            <a:r>
              <a:rPr lang="en-US" dirty="0"/>
              <a:t>The algorithm is called backtracking.</a:t>
            </a:r>
          </a:p>
        </p:txBody>
      </p:sp>
      <p:sp>
        <p:nvSpPr>
          <p:cNvPr id="4" name="Footer Placeholder 3">
            <a:extLst>
              <a:ext uri="{FF2B5EF4-FFF2-40B4-BE49-F238E27FC236}">
                <a16:creationId xmlns:a16="http://schemas.microsoft.com/office/drawing/2014/main" id="{25B2C5A1-7C01-0044-85ED-E03186FD0112}"/>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250D210A-538C-354A-AD63-1E71070B028C}"/>
              </a:ext>
            </a:extLst>
          </p:cNvPr>
          <p:cNvSpPr>
            <a:spLocks noGrp="1"/>
          </p:cNvSpPr>
          <p:nvPr>
            <p:ph type="sldNum" idx="12"/>
          </p:nvPr>
        </p:nvSpPr>
        <p:spPr/>
        <p:txBody>
          <a:bodyPr/>
          <a:lstStyle/>
          <a:p>
            <a:pPr marL="0" marR="0" lvl="0" indent="0" algn="r" defTabSz="914400" rtl="0" eaLnBrk="1" fontAlgn="auto" latinLnBrk="0" hangingPunct="1">
              <a:lnSpc>
                <a:spcPct val="96000"/>
              </a:lnSpc>
              <a:spcBef>
                <a:spcPts val="0"/>
              </a:spcBef>
              <a:spcAft>
                <a:spcPts val="0"/>
              </a:spcAft>
              <a:buClrTx/>
              <a:buSzTx/>
              <a:buFontTx/>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a:rPr>
              <a:pPr marL="0" marR="0" lvl="0" indent="0" algn="r" defTabSz="914400" rtl="0" eaLnBrk="1" fontAlgn="auto" latinLnBrk="0" hangingPunct="1">
                <a:lnSpc>
                  <a:spcPct val="96000"/>
                </a:lnSpc>
                <a:spcBef>
                  <a:spcPts val="0"/>
                </a:spcBef>
                <a:spcAft>
                  <a:spcPts val="0"/>
                </a:spcAft>
                <a:buClrTx/>
                <a:buSzTx/>
                <a:buFontTx/>
                <a:buNone/>
                <a:tabLst/>
                <a:defRPr/>
              </a:pPr>
              <a:t>10</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a:endParaRPr>
          </a:p>
        </p:txBody>
      </p:sp>
    </p:spTree>
    <p:extLst>
      <p:ext uri="{BB962C8B-B14F-4D97-AF65-F5344CB8AC3E}">
        <p14:creationId xmlns:p14="http://schemas.microsoft.com/office/powerpoint/2010/main" val="140003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8E0C-0F3F-7B46-8262-AA1414E91363}"/>
              </a:ext>
            </a:extLst>
          </p:cNvPr>
          <p:cNvSpPr>
            <a:spLocks noGrp="1"/>
          </p:cNvSpPr>
          <p:nvPr>
            <p:ph type="title"/>
          </p:nvPr>
        </p:nvSpPr>
        <p:spPr/>
        <p:txBody>
          <a:bodyPr/>
          <a:lstStyle/>
          <a:p>
            <a:r>
              <a:rPr lang="en-US"/>
              <a:t>Backtracking Algorithm</a:t>
            </a:r>
          </a:p>
        </p:txBody>
      </p:sp>
      <p:sp>
        <p:nvSpPr>
          <p:cNvPr id="4" name="Footer Placeholder 3">
            <a:extLst>
              <a:ext uri="{FF2B5EF4-FFF2-40B4-BE49-F238E27FC236}">
                <a16:creationId xmlns:a16="http://schemas.microsoft.com/office/drawing/2014/main" id="{89679551-6F2A-A24D-A46A-4DE41368E7E8}"/>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A8AE39F9-0650-C844-AB1E-485C3A74ACBE}"/>
              </a:ext>
            </a:extLst>
          </p:cNvPr>
          <p:cNvSpPr>
            <a:spLocks noGrp="1"/>
          </p:cNvSpPr>
          <p:nvPr>
            <p:ph type="sldNum" idx="12"/>
          </p:nvPr>
        </p:nvSpPr>
        <p:spPr/>
        <p:txBody>
          <a:bodyPr/>
          <a:lstStyle/>
          <a:p>
            <a:pPr marL="0" marR="0" lvl="0" indent="0" algn="r" defTabSz="914400" rtl="0" eaLnBrk="1" fontAlgn="auto" latinLnBrk="0" hangingPunct="1">
              <a:lnSpc>
                <a:spcPct val="96000"/>
              </a:lnSpc>
              <a:spcBef>
                <a:spcPts val="0"/>
              </a:spcBef>
              <a:spcAft>
                <a:spcPts val="0"/>
              </a:spcAft>
              <a:buClrTx/>
              <a:buSzTx/>
              <a:buFontTx/>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a:rPr>
              <a:pPr marL="0" marR="0" lvl="0" indent="0" algn="r" defTabSz="914400" rtl="0" eaLnBrk="1" fontAlgn="auto" latinLnBrk="0" hangingPunct="1">
                <a:lnSpc>
                  <a:spcPct val="96000"/>
                </a:lnSpc>
                <a:spcBef>
                  <a:spcPts val="0"/>
                </a:spcBef>
                <a:spcAft>
                  <a:spcPts val="0"/>
                </a:spcAft>
                <a:buClrTx/>
                <a:buSzTx/>
                <a:buFontTx/>
                <a:buNone/>
                <a:tabLst/>
                <a:defRPr/>
              </a:pPr>
              <a:t>11</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a:endParaRPr>
          </a:p>
        </p:txBody>
      </p:sp>
      <p:pic>
        <p:nvPicPr>
          <p:cNvPr id="6" name="Picture 5">
            <a:extLst>
              <a:ext uri="{FF2B5EF4-FFF2-40B4-BE49-F238E27FC236}">
                <a16:creationId xmlns:a16="http://schemas.microsoft.com/office/drawing/2014/main" id="{40613A8D-C011-47CC-9438-4AF480CF2961}"/>
              </a:ext>
            </a:extLst>
          </p:cNvPr>
          <p:cNvPicPr>
            <a:picLocks noChangeAspect="1"/>
          </p:cNvPicPr>
          <p:nvPr/>
        </p:nvPicPr>
        <p:blipFill>
          <a:blip r:embed="rId2"/>
          <a:stretch>
            <a:fillRect/>
          </a:stretch>
        </p:blipFill>
        <p:spPr>
          <a:xfrm>
            <a:off x="0" y="876596"/>
            <a:ext cx="9579260" cy="6387451"/>
          </a:xfrm>
          <a:prstGeom prst="rect">
            <a:avLst/>
          </a:prstGeom>
        </p:spPr>
      </p:pic>
    </p:spTree>
    <p:extLst>
      <p:ext uri="{BB962C8B-B14F-4D97-AF65-F5344CB8AC3E}">
        <p14:creationId xmlns:p14="http://schemas.microsoft.com/office/powerpoint/2010/main" val="243576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4FAD-DD4A-418A-8E69-977B54E99933}"/>
              </a:ext>
            </a:extLst>
          </p:cNvPr>
          <p:cNvSpPr>
            <a:spLocks noGrp="1"/>
          </p:cNvSpPr>
          <p:nvPr>
            <p:ph type="title"/>
          </p:nvPr>
        </p:nvSpPr>
        <p:spPr/>
        <p:txBody>
          <a:bodyPr>
            <a:normAutofit fontScale="90000"/>
          </a:bodyPr>
          <a:lstStyle/>
          <a:p>
            <a:r>
              <a:rPr lang="en-US" dirty="0"/>
              <a:t>Search Tree Traversal Order in Backtracking</a:t>
            </a:r>
          </a:p>
        </p:txBody>
      </p:sp>
      <p:sp>
        <p:nvSpPr>
          <p:cNvPr id="3" name="Content Placeholder 2">
            <a:extLst>
              <a:ext uri="{FF2B5EF4-FFF2-40B4-BE49-F238E27FC236}">
                <a16:creationId xmlns:a16="http://schemas.microsoft.com/office/drawing/2014/main" id="{CF7CFA59-0709-49AA-8CB7-52668F16811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C124D0B-B1D8-4193-8349-C09F5196CED1}"/>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BDF3DB9C-3231-4C9E-A205-7820D962BF32}"/>
              </a:ext>
            </a:extLst>
          </p:cNvPr>
          <p:cNvSpPr>
            <a:spLocks noGrp="1"/>
          </p:cNvSpPr>
          <p:nvPr>
            <p:ph type="sldNum" idx="12"/>
          </p:nvPr>
        </p:nvSpPr>
        <p:spPr/>
        <p:txBody>
          <a:bodyPr/>
          <a:lstStyle/>
          <a:p>
            <a:pPr marL="0" marR="0" lvl="0" indent="0" algn="r" defTabSz="914400" rtl="0" eaLnBrk="1" fontAlgn="auto" latinLnBrk="0" hangingPunct="1">
              <a:lnSpc>
                <a:spcPct val="96000"/>
              </a:lnSpc>
              <a:spcBef>
                <a:spcPts val="0"/>
              </a:spcBef>
              <a:spcAft>
                <a:spcPts val="0"/>
              </a:spcAft>
              <a:buClrTx/>
              <a:buSzTx/>
              <a:buFontTx/>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a:rPr>
              <a:pPr marL="0" marR="0" lvl="0" indent="0" algn="r" defTabSz="914400" rtl="0" eaLnBrk="1" fontAlgn="auto" latinLnBrk="0" hangingPunct="1">
                <a:lnSpc>
                  <a:spcPct val="96000"/>
                </a:lnSpc>
                <a:spcBef>
                  <a:spcPts val="0"/>
                </a:spcBef>
                <a:spcAft>
                  <a:spcPts val="0"/>
                </a:spcAft>
                <a:buClrTx/>
                <a:buSzTx/>
                <a:buFontTx/>
                <a:buNone/>
                <a:tabLst/>
                <a:defRPr/>
              </a:pPr>
              <a:t>12</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a:endParaRPr>
          </a:p>
        </p:txBody>
      </p:sp>
      <p:pic>
        <p:nvPicPr>
          <p:cNvPr id="7" name="Picture 6">
            <a:extLst>
              <a:ext uri="{FF2B5EF4-FFF2-40B4-BE49-F238E27FC236}">
                <a16:creationId xmlns:a16="http://schemas.microsoft.com/office/drawing/2014/main" id="{B536E61A-35E5-471B-AE8D-E16377AD8B36}"/>
              </a:ext>
            </a:extLst>
          </p:cNvPr>
          <p:cNvPicPr>
            <a:picLocks noChangeAspect="1"/>
          </p:cNvPicPr>
          <p:nvPr/>
        </p:nvPicPr>
        <p:blipFill>
          <a:blip r:embed="rId2"/>
          <a:stretch>
            <a:fillRect/>
          </a:stretch>
        </p:blipFill>
        <p:spPr>
          <a:xfrm>
            <a:off x="781969" y="1304654"/>
            <a:ext cx="8715309" cy="5811368"/>
          </a:xfrm>
          <a:prstGeom prst="rect">
            <a:avLst/>
          </a:prstGeom>
        </p:spPr>
      </p:pic>
    </p:spTree>
    <p:extLst>
      <p:ext uri="{BB962C8B-B14F-4D97-AF65-F5344CB8AC3E}">
        <p14:creationId xmlns:p14="http://schemas.microsoft.com/office/powerpoint/2010/main" val="343102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CDCE-C71E-4594-B0D3-759E2EF4B58E}"/>
              </a:ext>
            </a:extLst>
          </p:cNvPr>
          <p:cNvSpPr>
            <a:spLocks noGrp="1"/>
          </p:cNvSpPr>
          <p:nvPr>
            <p:ph type="title"/>
          </p:nvPr>
        </p:nvSpPr>
        <p:spPr/>
        <p:txBody>
          <a:bodyPr/>
          <a:lstStyle/>
          <a:p>
            <a:r>
              <a:rPr lang="en-US" dirty="0"/>
              <a:t>Search Tree Size</a:t>
            </a:r>
          </a:p>
        </p:txBody>
      </p:sp>
      <p:sp>
        <p:nvSpPr>
          <p:cNvPr id="3" name="Content Placeholder 2">
            <a:extLst>
              <a:ext uri="{FF2B5EF4-FFF2-40B4-BE49-F238E27FC236}">
                <a16:creationId xmlns:a16="http://schemas.microsoft.com/office/drawing/2014/main" id="{E5F518A7-DBC0-4904-8428-19429301AAC5}"/>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0E87815-18C1-4E14-88A2-282A98B7B9DA}"/>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2E8E9B27-E7BA-4345-BC0A-97BA5F87AE62}"/>
              </a:ext>
            </a:extLst>
          </p:cNvPr>
          <p:cNvSpPr>
            <a:spLocks noGrp="1"/>
          </p:cNvSpPr>
          <p:nvPr>
            <p:ph type="sldNum" idx="12"/>
          </p:nvPr>
        </p:nvSpPr>
        <p:spPr/>
        <p:txBody>
          <a:bodyPr/>
          <a:lstStyle/>
          <a:p>
            <a:fld id="{65E435D9-63B0-4660-8D04-E83F5E2CA2AE}" type="slidenum">
              <a:rPr lang="en-GB" altLang="en-US" smtClean="0"/>
              <a:pPr/>
              <a:t>13</a:t>
            </a:fld>
            <a:endParaRPr lang="en-GB" altLang="en-US"/>
          </a:p>
        </p:txBody>
      </p:sp>
      <p:pic>
        <p:nvPicPr>
          <p:cNvPr id="7" name="Picture 6">
            <a:extLst>
              <a:ext uri="{FF2B5EF4-FFF2-40B4-BE49-F238E27FC236}">
                <a16:creationId xmlns:a16="http://schemas.microsoft.com/office/drawing/2014/main" id="{60D239EC-8E51-4531-B156-B02C16CFC20D}"/>
              </a:ext>
            </a:extLst>
          </p:cNvPr>
          <p:cNvPicPr>
            <a:picLocks noChangeAspect="1"/>
          </p:cNvPicPr>
          <p:nvPr/>
        </p:nvPicPr>
        <p:blipFill>
          <a:blip r:embed="rId2"/>
          <a:stretch>
            <a:fillRect/>
          </a:stretch>
        </p:blipFill>
        <p:spPr>
          <a:xfrm>
            <a:off x="1001484" y="1396375"/>
            <a:ext cx="8261091" cy="5508496"/>
          </a:xfrm>
          <a:prstGeom prst="rect">
            <a:avLst/>
          </a:prstGeom>
        </p:spPr>
      </p:pic>
    </p:spTree>
    <p:extLst>
      <p:ext uri="{BB962C8B-B14F-4D97-AF65-F5344CB8AC3E}">
        <p14:creationId xmlns:p14="http://schemas.microsoft.com/office/powerpoint/2010/main" val="253656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2" name="Google Shape;422;p23"/>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a:t>Implementation concerns with Boggle</a:t>
            </a:r>
            <a:endParaRPr/>
          </a:p>
        </p:txBody>
      </p:sp>
      <p:sp>
        <p:nvSpPr>
          <p:cNvPr id="421" name="Google Shape;421;p23"/>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rmAutofit fontScale="85000" lnSpcReduction="10000"/>
          </a:bodyPr>
          <a:lstStyle/>
          <a:p>
            <a:pPr>
              <a:lnSpc>
                <a:spcPct val="115000"/>
              </a:lnSpc>
            </a:pPr>
            <a:r>
              <a:rPr lang="en" dirty="0"/>
              <a:t>Constructing the words over the course of recursion will mean building up and tearing down strings</a:t>
            </a:r>
            <a:endParaRPr dirty="0"/>
          </a:p>
          <a:p>
            <a:pPr lvl="1">
              <a:lnSpc>
                <a:spcPct val="115000"/>
              </a:lnSpc>
            </a:pPr>
            <a:r>
              <a:rPr lang="en" dirty="0"/>
              <a:t>Moving forward adds a new character to the current word string</a:t>
            </a:r>
            <a:endParaRPr dirty="0"/>
          </a:p>
          <a:p>
            <a:pPr lvl="1">
              <a:lnSpc>
                <a:spcPct val="115000"/>
              </a:lnSpc>
            </a:pPr>
            <a:r>
              <a:rPr lang="en" dirty="0"/>
              <a:t>Backtracking removes the most recent character</a:t>
            </a:r>
            <a:endParaRPr dirty="0"/>
          </a:p>
          <a:p>
            <a:pPr lvl="1">
              <a:lnSpc>
                <a:spcPct val="115000"/>
              </a:lnSpc>
            </a:pPr>
            <a:r>
              <a:rPr lang="en" dirty="0"/>
              <a:t>Basically pushing/popping to/from a string stack</a:t>
            </a:r>
            <a:endParaRPr dirty="0"/>
          </a:p>
          <a:p>
            <a:pPr>
              <a:lnSpc>
                <a:spcPct val="115000"/>
              </a:lnSpc>
              <a:spcBef>
                <a:spcPts val="0"/>
              </a:spcBef>
            </a:pPr>
            <a:r>
              <a:rPr lang="en" dirty="0"/>
              <a:t>Push/Pop stack operations are generally </a:t>
            </a:r>
            <a:r>
              <a:rPr lang="en" sz="2204" dirty="0" err="1"/>
              <a:t>Θ</a:t>
            </a:r>
            <a:r>
              <a:rPr lang="en" sz="2204" dirty="0"/>
              <a:t>(1)</a:t>
            </a:r>
            <a:endParaRPr sz="2204" dirty="0"/>
          </a:p>
          <a:p>
            <a:pPr lvl="1">
              <a:lnSpc>
                <a:spcPct val="115000"/>
              </a:lnSpc>
            </a:pPr>
            <a:r>
              <a:rPr lang="en" dirty="0"/>
              <a:t>Unless you need to resize, but that cost can be amortized</a:t>
            </a:r>
            <a:endParaRPr dirty="0"/>
          </a:p>
          <a:p>
            <a:pPr>
              <a:lnSpc>
                <a:spcPct val="115000"/>
              </a:lnSpc>
              <a:spcBef>
                <a:spcPts val="0"/>
              </a:spcBef>
            </a:pPr>
            <a:r>
              <a:rPr lang="en" dirty="0"/>
              <a:t>Java Strings, however, are </a:t>
            </a:r>
            <a:r>
              <a:rPr lang="en" i="1" dirty="0">
                <a:solidFill>
                  <a:srgbClr val="002B5E"/>
                </a:solidFill>
              </a:rPr>
              <a:t>immutable</a:t>
            </a:r>
            <a:endParaRPr i="1" dirty="0">
              <a:solidFill>
                <a:srgbClr val="002B5E"/>
              </a:solidFill>
            </a:endParaRPr>
          </a:p>
          <a:p>
            <a:pPr lvl="1">
              <a:lnSpc>
                <a:spcPct val="115000"/>
              </a:lnSpc>
            </a:pPr>
            <a:r>
              <a:rPr lang="en" dirty="0">
                <a:solidFill>
                  <a:srgbClr val="002B5E"/>
                </a:solidFill>
              </a:rPr>
              <a:t>s = new String(“Here is a basic string”);</a:t>
            </a:r>
            <a:endParaRPr dirty="0">
              <a:solidFill>
                <a:srgbClr val="002B5E"/>
              </a:solidFill>
            </a:endParaRPr>
          </a:p>
          <a:p>
            <a:pPr lvl="1">
              <a:lnSpc>
                <a:spcPct val="115000"/>
              </a:lnSpc>
            </a:pPr>
            <a:r>
              <a:rPr lang="en" dirty="0">
                <a:solidFill>
                  <a:srgbClr val="002B5E"/>
                </a:solidFill>
              </a:rPr>
              <a:t>s = s + “ this operation allocates and initializes all over again”;</a:t>
            </a:r>
            <a:endParaRPr dirty="0">
              <a:solidFill>
                <a:srgbClr val="002B5E"/>
              </a:solidFill>
            </a:endParaRPr>
          </a:p>
          <a:p>
            <a:pPr lvl="1">
              <a:lnSpc>
                <a:spcPct val="115000"/>
              </a:lnSpc>
            </a:pPr>
            <a:r>
              <a:rPr lang="en" dirty="0">
                <a:solidFill>
                  <a:srgbClr val="002B5E"/>
                </a:solidFill>
              </a:rPr>
              <a:t>Becomes essentially a </a:t>
            </a:r>
            <a:r>
              <a:rPr lang="en" dirty="0" err="1"/>
              <a:t>Θ</a:t>
            </a:r>
            <a:r>
              <a:rPr lang="en" dirty="0"/>
              <a:t>(n) operation</a:t>
            </a:r>
            <a:endParaRPr dirty="0"/>
          </a:p>
          <a:p>
            <a:pPr lvl="2">
              <a:lnSpc>
                <a:spcPct val="115000"/>
              </a:lnSpc>
            </a:pPr>
            <a:r>
              <a:rPr lang="en" dirty="0"/>
              <a:t>Where n is the length of the string</a:t>
            </a:r>
            <a:endParaRPr dirty="0"/>
          </a:p>
        </p:txBody>
      </p:sp>
      <p:sp>
        <p:nvSpPr>
          <p:cNvPr id="423" name="Google Shape;423;p23"/>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marL="0" marR="0" lvl="0" indent="0" algn="r" defTabSz="1007641"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1" b="0" i="0" u="none" strike="noStrike" kern="0" cap="none" spc="0" normalizeH="0" baseline="0" noProof="0">
                <a:ln>
                  <a:noFill/>
                </a:ln>
                <a:solidFill>
                  <a:srgbClr val="000000"/>
                </a:solidFill>
                <a:effectLst/>
                <a:uLnTx/>
                <a:uFillTx/>
                <a:latin typeface="Times New Roman" panose="02020603050405020304" pitchFamily="18" charset="0"/>
                <a:ea typeface="+mn-ea"/>
                <a:cs typeface="Arial"/>
              </a:rPr>
              <a:pPr marL="0" marR="0" lvl="0" indent="0" algn="r" defTabSz="1007641" rtl="0" eaLnBrk="1" fontAlgn="auto" latinLnBrk="0" hangingPunct="1">
                <a:lnSpc>
                  <a:spcPct val="100000"/>
                </a:lnSpc>
                <a:spcBef>
                  <a:spcPts val="0"/>
                </a:spcBef>
                <a:spcAft>
                  <a:spcPts val="0"/>
                </a:spcAft>
                <a:buClrTx/>
                <a:buSzTx/>
                <a:buFontTx/>
                <a:buNone/>
                <a:tabLst/>
                <a:defRPr/>
              </a:pPr>
              <a:t>14</a:t>
            </a:fld>
            <a:endParaRPr kumimoji="0" sz="1401" b="0" i="0" u="none" strike="noStrike" kern="0" cap="none" spc="0" normalizeH="0" baseline="0" noProof="0">
              <a:ln>
                <a:noFill/>
              </a:ln>
              <a:solidFill>
                <a:srgbClr val="000000"/>
              </a:solidFill>
              <a:effectLst/>
              <a:uLnTx/>
              <a:uFillTx/>
              <a:latin typeface="Times New Roman" panose="02020603050405020304" pitchFamily="18" charset="0"/>
              <a:ea typeface="+mn-ea"/>
              <a:cs typeface="Arial"/>
            </a:endParaRPr>
          </a:p>
        </p:txBody>
      </p:sp>
      <p:sp>
        <p:nvSpPr>
          <p:cNvPr id="3" name="Footer Placeholder 2">
            <a:extLst>
              <a:ext uri="{FF2B5EF4-FFF2-40B4-BE49-F238E27FC236}">
                <a16:creationId xmlns:a16="http://schemas.microsoft.com/office/drawing/2014/main" id="{B50EFFFB-9018-414E-9930-D993361DCE5C}"/>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a:pPr>
            <a:r>
              <a:rPr kumimoji="0" lang="en-US" sz="1401"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1"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Tree>
    <p:extLst>
      <p:ext uri="{BB962C8B-B14F-4D97-AF65-F5344CB8AC3E}">
        <p14:creationId xmlns:p14="http://schemas.microsoft.com/office/powerpoint/2010/main" val="295256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1">
                                            <p:txEl>
                                              <p:pRg st="0" end="0"/>
                                            </p:txEl>
                                          </p:spTgt>
                                        </p:tgtEl>
                                        <p:attrNameLst>
                                          <p:attrName>style.visibility</p:attrName>
                                        </p:attrNameLst>
                                      </p:cBhvr>
                                      <p:to>
                                        <p:strVal val="visible"/>
                                      </p:to>
                                    </p:set>
                                    <p:animEffect transition="in" filter="fade">
                                      <p:cBhvr>
                                        <p:cTn id="7" dur="100"/>
                                        <p:tgtEl>
                                          <p:spTgt spid="4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1">
                                            <p:txEl>
                                              <p:pRg st="1" end="1"/>
                                            </p:txEl>
                                          </p:spTgt>
                                        </p:tgtEl>
                                        <p:attrNameLst>
                                          <p:attrName>style.visibility</p:attrName>
                                        </p:attrNameLst>
                                      </p:cBhvr>
                                      <p:to>
                                        <p:strVal val="visible"/>
                                      </p:to>
                                    </p:set>
                                    <p:animEffect transition="in" filter="fade">
                                      <p:cBhvr>
                                        <p:cTn id="12" dur="100"/>
                                        <p:tgtEl>
                                          <p:spTgt spid="4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1">
                                            <p:txEl>
                                              <p:pRg st="2" end="2"/>
                                            </p:txEl>
                                          </p:spTgt>
                                        </p:tgtEl>
                                        <p:attrNameLst>
                                          <p:attrName>style.visibility</p:attrName>
                                        </p:attrNameLst>
                                      </p:cBhvr>
                                      <p:to>
                                        <p:strVal val="visible"/>
                                      </p:to>
                                    </p:set>
                                    <p:animEffect transition="in" filter="fade">
                                      <p:cBhvr>
                                        <p:cTn id="17" dur="100"/>
                                        <p:tgtEl>
                                          <p:spTgt spid="4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1">
                                            <p:txEl>
                                              <p:pRg st="3" end="3"/>
                                            </p:txEl>
                                          </p:spTgt>
                                        </p:tgtEl>
                                        <p:attrNameLst>
                                          <p:attrName>style.visibility</p:attrName>
                                        </p:attrNameLst>
                                      </p:cBhvr>
                                      <p:to>
                                        <p:strVal val="visible"/>
                                      </p:to>
                                    </p:set>
                                    <p:animEffect transition="in" filter="fade">
                                      <p:cBhvr>
                                        <p:cTn id="22" dur="100"/>
                                        <p:tgtEl>
                                          <p:spTgt spid="4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1">
                                            <p:txEl>
                                              <p:pRg st="4" end="4"/>
                                            </p:txEl>
                                          </p:spTgt>
                                        </p:tgtEl>
                                        <p:attrNameLst>
                                          <p:attrName>style.visibility</p:attrName>
                                        </p:attrNameLst>
                                      </p:cBhvr>
                                      <p:to>
                                        <p:strVal val="visible"/>
                                      </p:to>
                                    </p:set>
                                    <p:animEffect transition="in" filter="fade">
                                      <p:cBhvr>
                                        <p:cTn id="27" dur="100"/>
                                        <p:tgtEl>
                                          <p:spTgt spid="4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1">
                                            <p:txEl>
                                              <p:pRg st="5" end="5"/>
                                            </p:txEl>
                                          </p:spTgt>
                                        </p:tgtEl>
                                        <p:attrNameLst>
                                          <p:attrName>style.visibility</p:attrName>
                                        </p:attrNameLst>
                                      </p:cBhvr>
                                      <p:to>
                                        <p:strVal val="visible"/>
                                      </p:to>
                                    </p:set>
                                    <p:animEffect transition="in" filter="fade">
                                      <p:cBhvr>
                                        <p:cTn id="32" dur="100"/>
                                        <p:tgtEl>
                                          <p:spTgt spid="4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1">
                                            <p:txEl>
                                              <p:pRg st="6" end="6"/>
                                            </p:txEl>
                                          </p:spTgt>
                                        </p:tgtEl>
                                        <p:attrNameLst>
                                          <p:attrName>style.visibility</p:attrName>
                                        </p:attrNameLst>
                                      </p:cBhvr>
                                      <p:to>
                                        <p:strVal val="visible"/>
                                      </p:to>
                                    </p:set>
                                    <p:animEffect transition="in" filter="fade">
                                      <p:cBhvr>
                                        <p:cTn id="37" dur="100"/>
                                        <p:tgtEl>
                                          <p:spTgt spid="4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1">
                                            <p:txEl>
                                              <p:pRg st="7" end="7"/>
                                            </p:txEl>
                                          </p:spTgt>
                                        </p:tgtEl>
                                        <p:attrNameLst>
                                          <p:attrName>style.visibility</p:attrName>
                                        </p:attrNameLst>
                                      </p:cBhvr>
                                      <p:to>
                                        <p:strVal val="visible"/>
                                      </p:to>
                                    </p:set>
                                    <p:animEffect transition="in" filter="fade">
                                      <p:cBhvr>
                                        <p:cTn id="42" dur="100"/>
                                        <p:tgtEl>
                                          <p:spTgt spid="4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21">
                                            <p:txEl>
                                              <p:pRg st="8" end="8"/>
                                            </p:txEl>
                                          </p:spTgt>
                                        </p:tgtEl>
                                        <p:attrNameLst>
                                          <p:attrName>style.visibility</p:attrName>
                                        </p:attrNameLst>
                                      </p:cBhvr>
                                      <p:to>
                                        <p:strVal val="visible"/>
                                      </p:to>
                                    </p:set>
                                    <p:animEffect transition="in" filter="fade">
                                      <p:cBhvr>
                                        <p:cTn id="47" dur="100"/>
                                        <p:tgtEl>
                                          <p:spTgt spid="4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21">
                                            <p:txEl>
                                              <p:pRg st="9" end="9"/>
                                            </p:txEl>
                                          </p:spTgt>
                                        </p:tgtEl>
                                        <p:attrNameLst>
                                          <p:attrName>style.visibility</p:attrName>
                                        </p:attrNameLst>
                                      </p:cBhvr>
                                      <p:to>
                                        <p:strVal val="visible"/>
                                      </p:to>
                                    </p:set>
                                    <p:animEffect transition="in" filter="fade">
                                      <p:cBhvr>
                                        <p:cTn id="52" dur="100"/>
                                        <p:tgtEl>
                                          <p:spTgt spid="42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21">
                                            <p:txEl>
                                              <p:pRg st="10" end="10"/>
                                            </p:txEl>
                                          </p:spTgt>
                                        </p:tgtEl>
                                        <p:attrNameLst>
                                          <p:attrName>style.visibility</p:attrName>
                                        </p:attrNameLst>
                                      </p:cBhvr>
                                      <p:to>
                                        <p:strVal val="visible"/>
                                      </p:to>
                                    </p:set>
                                    <p:animEffect transition="in" filter="fade">
                                      <p:cBhvr>
                                        <p:cTn id="57" dur="100"/>
                                        <p:tgtEl>
                                          <p:spTgt spid="42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2B4F-0E07-4C5F-BE95-1647F3954CBC}"/>
              </a:ext>
            </a:extLst>
          </p:cNvPr>
          <p:cNvSpPr>
            <a:spLocks noGrp="1"/>
          </p:cNvSpPr>
          <p:nvPr>
            <p:ph type="title"/>
          </p:nvPr>
        </p:nvSpPr>
        <p:spPr/>
        <p:txBody>
          <a:bodyPr/>
          <a:lstStyle/>
          <a:p>
            <a:r>
              <a:rPr lang="en-US" dirty="0"/>
              <a:t>Concatenating to A String Object</a:t>
            </a:r>
          </a:p>
        </p:txBody>
      </p:sp>
      <p:sp>
        <p:nvSpPr>
          <p:cNvPr id="3" name="Content Placeholder 2">
            <a:extLst>
              <a:ext uri="{FF2B5EF4-FFF2-40B4-BE49-F238E27FC236}">
                <a16:creationId xmlns:a16="http://schemas.microsoft.com/office/drawing/2014/main" id="{E1E4EB1A-93B7-48CF-A055-09B2539613E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E024440-4D23-4FEA-8D1C-F8D6347DBCE0}"/>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a:pPr>
            <a:r>
              <a:rPr kumimoji="0" lang="en-US" sz="1401"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1"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2D675D4B-8A7B-44DA-B05D-A669629C9E60}"/>
              </a:ext>
            </a:extLst>
          </p:cNvPr>
          <p:cNvSpPr>
            <a:spLocks noGrp="1"/>
          </p:cNvSpPr>
          <p:nvPr>
            <p:ph type="sldNum" idx="12"/>
          </p:nvPr>
        </p:nvSpPr>
        <p:spPr/>
        <p:txBody>
          <a:bodyPr/>
          <a:lstStyle/>
          <a:p>
            <a:pPr marL="0" marR="0" lvl="0" indent="0" algn="r" defTabSz="914400" rtl="0" eaLnBrk="1" fontAlgn="auto" latinLnBrk="0" hangingPunct="1">
              <a:lnSpc>
                <a:spcPct val="96000"/>
              </a:lnSpc>
              <a:spcBef>
                <a:spcPts val="0"/>
              </a:spcBef>
              <a:spcAft>
                <a:spcPts val="0"/>
              </a:spcAft>
              <a:buClrTx/>
              <a:buSzTx/>
              <a:buFontTx/>
              <a:buNone/>
              <a:tabLst/>
              <a:defRPr/>
            </a:pPr>
            <a:fld id="{65E435D9-63B0-4660-8D04-E83F5E2CA2AE}" type="slidenum">
              <a:rPr kumimoji="0" lang="en-GB" altLang="en-US" sz="1401"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a:rPr>
              <a:pPr marL="0" marR="0" lvl="0" indent="0" algn="r" defTabSz="914400" rtl="0" eaLnBrk="1" fontAlgn="auto" latinLnBrk="0" hangingPunct="1">
                <a:lnSpc>
                  <a:spcPct val="96000"/>
                </a:lnSpc>
                <a:spcBef>
                  <a:spcPts val="0"/>
                </a:spcBef>
                <a:spcAft>
                  <a:spcPts val="0"/>
                </a:spcAft>
                <a:buClrTx/>
                <a:buSzTx/>
                <a:buFontTx/>
                <a:buNone/>
                <a:tabLst/>
                <a:defRPr/>
              </a:pPr>
              <a:t>15</a:t>
            </a:fld>
            <a:endParaRPr kumimoji="0" lang="en-GB" altLang="en-US" sz="1401"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a:endParaRPr>
          </a:p>
        </p:txBody>
      </p:sp>
      <p:pic>
        <p:nvPicPr>
          <p:cNvPr id="7" name="Picture 6">
            <a:extLst>
              <a:ext uri="{FF2B5EF4-FFF2-40B4-BE49-F238E27FC236}">
                <a16:creationId xmlns:a16="http://schemas.microsoft.com/office/drawing/2014/main" id="{51AB0EE7-E89B-46C7-AC2D-B34F100B8995}"/>
              </a:ext>
            </a:extLst>
          </p:cNvPr>
          <p:cNvPicPr>
            <a:picLocks noChangeAspect="1"/>
          </p:cNvPicPr>
          <p:nvPr/>
        </p:nvPicPr>
        <p:blipFill>
          <a:blip r:embed="rId2"/>
          <a:stretch>
            <a:fillRect/>
          </a:stretch>
        </p:blipFill>
        <p:spPr>
          <a:xfrm>
            <a:off x="693683" y="1411905"/>
            <a:ext cx="8374774" cy="5584300"/>
          </a:xfrm>
          <a:prstGeom prst="rect">
            <a:avLst/>
          </a:prstGeom>
        </p:spPr>
      </p:pic>
    </p:spTree>
    <p:extLst>
      <p:ext uri="{BB962C8B-B14F-4D97-AF65-F5344CB8AC3E}">
        <p14:creationId xmlns:p14="http://schemas.microsoft.com/office/powerpoint/2010/main" val="211763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9" name="Google Shape;429;p24"/>
          <p:cNvSpPr txBox="1">
            <a:spLocks noGrp="1"/>
          </p:cNvSpPr>
          <p:nvPr>
            <p:ph type="title"/>
          </p:nvPr>
        </p:nvSpPr>
        <p:spPr>
          <a:prstGeom prst="rect">
            <a:avLst/>
          </a:prstGeom>
        </p:spPr>
        <p:txBody>
          <a:bodyPr spcFirstLastPara="1" vert="horz" wrap="square" lIns="100747" tIns="100747" rIns="100747" bIns="100747" numCol="1" anchor="b" anchorCtr="0" compatLnSpc="1">
            <a:prstTxWarp prst="textNoShape">
              <a:avLst/>
            </a:prstTxWarp>
            <a:noAutofit/>
          </a:bodyPr>
          <a:lstStyle/>
          <a:p>
            <a:r>
              <a:rPr lang="en"/>
              <a:t>StringBuilder to the rescue</a:t>
            </a:r>
            <a:endParaRPr/>
          </a:p>
        </p:txBody>
      </p:sp>
      <p:sp>
        <p:nvSpPr>
          <p:cNvPr id="428" name="Google Shape;428;p24"/>
          <p:cNvSpPr txBox="1">
            <a:spLocks noGrp="1"/>
          </p:cNvSpPr>
          <p:nvPr>
            <p:ph idx="1"/>
          </p:nvPr>
        </p:nvSpPr>
        <p:spPr>
          <a:prstGeom prst="rect">
            <a:avLst/>
          </a:prstGeom>
        </p:spPr>
        <p:txBody>
          <a:bodyPr spcFirstLastPara="1" vert="horz" wrap="square" lIns="100747" tIns="100747" rIns="100747" bIns="100747" numCol="1" anchor="t" anchorCtr="0" compatLnSpc="1">
            <a:prstTxWarp prst="textNoShape">
              <a:avLst/>
            </a:prstTxWarp>
            <a:normAutofit fontScale="85000" lnSpcReduction="10000"/>
          </a:bodyPr>
          <a:lstStyle/>
          <a:p>
            <a:pPr>
              <a:lnSpc>
                <a:spcPct val="200000"/>
              </a:lnSpc>
            </a:pPr>
            <a:r>
              <a:rPr lang="en" dirty="0"/>
              <a:t>append() and </a:t>
            </a:r>
            <a:r>
              <a:rPr lang="en" dirty="0" err="1"/>
              <a:t>deleteCharAt</a:t>
            </a:r>
            <a:r>
              <a:rPr lang="en" dirty="0"/>
              <a:t>() can be used to push and pop</a:t>
            </a:r>
            <a:endParaRPr dirty="0"/>
          </a:p>
          <a:p>
            <a:pPr lvl="1">
              <a:lnSpc>
                <a:spcPct val="200000"/>
              </a:lnSpc>
            </a:pPr>
            <a:r>
              <a:rPr lang="en" dirty="0"/>
              <a:t>Back to </a:t>
            </a:r>
            <a:r>
              <a:rPr lang="en" dirty="0" err="1"/>
              <a:t>Θ</a:t>
            </a:r>
            <a:r>
              <a:rPr lang="en" dirty="0"/>
              <a:t>(1)!</a:t>
            </a:r>
            <a:endParaRPr dirty="0"/>
          </a:p>
          <a:p>
            <a:pPr lvl="2">
              <a:lnSpc>
                <a:spcPct val="200000"/>
              </a:lnSpc>
            </a:pPr>
            <a:r>
              <a:rPr lang="en" dirty="0"/>
              <a:t>Still need to account for resizing, though…</a:t>
            </a:r>
            <a:endParaRPr dirty="0"/>
          </a:p>
          <a:p>
            <a:pPr marL="0" indent="0">
              <a:lnSpc>
                <a:spcPct val="200000"/>
              </a:lnSpc>
              <a:buNone/>
            </a:pPr>
            <a:endParaRPr dirty="0"/>
          </a:p>
          <a:p>
            <a:pPr marL="0" indent="0">
              <a:lnSpc>
                <a:spcPct val="200000"/>
              </a:lnSpc>
              <a:buNone/>
            </a:pPr>
            <a:endParaRPr dirty="0"/>
          </a:p>
          <a:p>
            <a:pPr>
              <a:lnSpc>
                <a:spcPct val="200000"/>
              </a:lnSpc>
            </a:pPr>
            <a:r>
              <a:rPr lang="en" dirty="0" err="1"/>
              <a:t>StringBuffer</a:t>
            </a:r>
            <a:r>
              <a:rPr lang="en" dirty="0"/>
              <a:t> can also be used for this purpose</a:t>
            </a:r>
            <a:endParaRPr dirty="0"/>
          </a:p>
          <a:p>
            <a:pPr lvl="1">
              <a:lnSpc>
                <a:spcPct val="200000"/>
              </a:lnSpc>
            </a:pPr>
            <a:r>
              <a:rPr lang="en" dirty="0"/>
              <a:t>Differences?</a:t>
            </a:r>
            <a:endParaRPr dirty="0"/>
          </a:p>
        </p:txBody>
      </p:sp>
      <p:sp>
        <p:nvSpPr>
          <p:cNvPr id="430" name="Google Shape;430;p24"/>
          <p:cNvSpPr txBox="1">
            <a:spLocks noGrp="1"/>
          </p:cNvSpPr>
          <p:nvPr>
            <p:ph type="sldNum" idx="12"/>
          </p:nvPr>
        </p:nvSpPr>
        <p:spPr>
          <a:prstGeom prst="rect">
            <a:avLst/>
          </a:prstGeom>
        </p:spPr>
        <p:txBody>
          <a:bodyPr spcFirstLastPara="1" vert="horz" wrap="square" lIns="100747" tIns="100747" rIns="100747" bIns="100747" numCol="1" anchor="ctr" anchorCtr="0" compatLnSpc="1">
            <a:prstTxWarp prst="textNoShape">
              <a:avLst/>
            </a:prstTxWarp>
            <a:noAutofit/>
          </a:bodyPr>
          <a:lstStyle/>
          <a:p>
            <a:pPr marL="0" marR="0" lvl="0" indent="0" algn="r" defTabSz="1007641"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1" b="0" i="0" u="none" strike="noStrike" kern="0" cap="none" spc="0" normalizeH="0" baseline="0" noProof="0">
                <a:ln>
                  <a:noFill/>
                </a:ln>
                <a:solidFill>
                  <a:srgbClr val="000000"/>
                </a:solidFill>
                <a:effectLst/>
                <a:uLnTx/>
                <a:uFillTx/>
                <a:latin typeface="Times New Roman" panose="02020603050405020304" pitchFamily="18" charset="0"/>
                <a:ea typeface="+mn-ea"/>
                <a:cs typeface="Arial"/>
              </a:rPr>
              <a:pPr marL="0" marR="0" lvl="0" indent="0" algn="r" defTabSz="1007641" rtl="0" eaLnBrk="1" fontAlgn="auto" latinLnBrk="0" hangingPunct="1">
                <a:lnSpc>
                  <a:spcPct val="100000"/>
                </a:lnSpc>
                <a:spcBef>
                  <a:spcPts val="0"/>
                </a:spcBef>
                <a:spcAft>
                  <a:spcPts val="0"/>
                </a:spcAft>
                <a:buClrTx/>
                <a:buSzTx/>
                <a:buFontTx/>
                <a:buNone/>
                <a:tabLst/>
                <a:defRPr/>
              </a:pPr>
              <a:t>16</a:t>
            </a:fld>
            <a:endParaRPr kumimoji="0" sz="1401" b="0" i="0" u="none" strike="noStrike" kern="0" cap="none" spc="0" normalizeH="0" baseline="0" noProof="0">
              <a:ln>
                <a:noFill/>
              </a:ln>
              <a:solidFill>
                <a:srgbClr val="000000"/>
              </a:solidFill>
              <a:effectLst/>
              <a:uLnTx/>
              <a:uFillTx/>
              <a:latin typeface="Times New Roman" panose="02020603050405020304" pitchFamily="18" charset="0"/>
              <a:ea typeface="+mn-ea"/>
              <a:cs typeface="Arial"/>
            </a:endParaRPr>
          </a:p>
        </p:txBody>
      </p:sp>
      <p:sp>
        <p:nvSpPr>
          <p:cNvPr id="3" name="Footer Placeholder 2">
            <a:extLst>
              <a:ext uri="{FF2B5EF4-FFF2-40B4-BE49-F238E27FC236}">
                <a16:creationId xmlns:a16="http://schemas.microsoft.com/office/drawing/2014/main" id="{A76BA834-8897-8040-912C-62EDCE184FB1}"/>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a:pPr>
            <a:r>
              <a:rPr kumimoji="0" lang="en-US" sz="1401"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1"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Tree>
    <p:extLst>
      <p:ext uri="{BB962C8B-B14F-4D97-AF65-F5344CB8AC3E}">
        <p14:creationId xmlns:p14="http://schemas.microsoft.com/office/powerpoint/2010/main" val="385457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
                                            <p:txEl>
                                              <p:pRg st="0" end="0"/>
                                            </p:txEl>
                                          </p:spTgt>
                                        </p:tgtEl>
                                        <p:attrNameLst>
                                          <p:attrName>style.visibility</p:attrName>
                                        </p:attrNameLst>
                                      </p:cBhvr>
                                      <p:to>
                                        <p:strVal val="visible"/>
                                      </p:to>
                                    </p:set>
                                    <p:animEffect transition="in" filter="fade">
                                      <p:cBhvr>
                                        <p:cTn id="7" dur="100"/>
                                        <p:tgtEl>
                                          <p:spTgt spid="4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8">
                                            <p:txEl>
                                              <p:pRg st="1" end="1"/>
                                            </p:txEl>
                                          </p:spTgt>
                                        </p:tgtEl>
                                        <p:attrNameLst>
                                          <p:attrName>style.visibility</p:attrName>
                                        </p:attrNameLst>
                                      </p:cBhvr>
                                      <p:to>
                                        <p:strVal val="visible"/>
                                      </p:to>
                                    </p:set>
                                    <p:animEffect transition="in" filter="fade">
                                      <p:cBhvr>
                                        <p:cTn id="12" dur="100"/>
                                        <p:tgtEl>
                                          <p:spTgt spid="4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8">
                                            <p:txEl>
                                              <p:pRg st="2" end="2"/>
                                            </p:txEl>
                                          </p:spTgt>
                                        </p:tgtEl>
                                        <p:attrNameLst>
                                          <p:attrName>style.visibility</p:attrName>
                                        </p:attrNameLst>
                                      </p:cBhvr>
                                      <p:to>
                                        <p:strVal val="visible"/>
                                      </p:to>
                                    </p:set>
                                    <p:animEffect transition="in" filter="fade">
                                      <p:cBhvr>
                                        <p:cTn id="17" dur="100"/>
                                        <p:tgtEl>
                                          <p:spTgt spid="4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8">
                                            <p:txEl>
                                              <p:pRg st="5" end="5"/>
                                            </p:txEl>
                                          </p:spTgt>
                                        </p:tgtEl>
                                        <p:attrNameLst>
                                          <p:attrName>style.visibility</p:attrName>
                                        </p:attrNameLst>
                                      </p:cBhvr>
                                      <p:to>
                                        <p:strVal val="visible"/>
                                      </p:to>
                                    </p:set>
                                    <p:animEffect transition="in" filter="fade">
                                      <p:cBhvr>
                                        <p:cTn id="22" dur="100"/>
                                        <p:tgtEl>
                                          <p:spTgt spid="42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8">
                                            <p:txEl>
                                              <p:pRg st="6" end="6"/>
                                            </p:txEl>
                                          </p:spTgt>
                                        </p:tgtEl>
                                        <p:attrNameLst>
                                          <p:attrName>style.visibility</p:attrName>
                                        </p:attrNameLst>
                                      </p:cBhvr>
                                      <p:to>
                                        <p:strVal val="visible"/>
                                      </p:to>
                                    </p:set>
                                    <p:animEffect transition="in" filter="fade">
                                      <p:cBhvr>
                                        <p:cTn id="27" dur="100"/>
                                        <p:tgtEl>
                                          <p:spTgt spid="4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A84C6658-392F-6A4D-984C-531AB221C723}"/>
              </a:ext>
            </a:extLst>
          </p:cNvPr>
          <p:cNvSpPr>
            <a:spLocks noGrp="1"/>
          </p:cNvSpPr>
          <p:nvPr>
            <p:ph type="sldNum" sz="quarter" idx="12"/>
          </p:nvPr>
        </p:nvSpPr>
        <p:spPr/>
        <p:txBody>
          <a:bodyPr/>
          <a:lstStyle/>
          <a:p>
            <a:pPr marL="0" marR="0" lvl="0" indent="0" algn="ctr" defTabSz="377922" rtl="0" eaLnBrk="1" fontAlgn="auto" latinLnBrk="0" hangingPunct="1">
              <a:lnSpc>
                <a:spcPct val="100000"/>
              </a:lnSpc>
              <a:spcBef>
                <a:spcPts val="0"/>
              </a:spcBef>
              <a:spcAft>
                <a:spcPts val="0"/>
              </a:spcAft>
              <a:buClrTx/>
              <a:buSzTx/>
              <a:buFontTx/>
              <a:buNone/>
              <a:tabLst/>
              <a:defRPr/>
            </a:pPr>
            <a:fld id="{8A7A6979-0714-4377-B894-6BE4C2D6E202}" type="slidenum">
              <a:rPr kumimoji="0" lang="en-US" sz="827" b="1" i="0" u="none" strike="noStrike" kern="1200" cap="none" spc="0" normalizeH="0" baseline="0" noProof="0">
                <a:ln>
                  <a:noFill/>
                </a:ln>
                <a:solidFill>
                  <a:srgbClr val="FFFFFF"/>
                </a:solidFill>
                <a:effectLst/>
                <a:uLnTx/>
                <a:uFillTx/>
                <a:latin typeface="Acumin Pro Semibold" panose="020B0504020202020204" pitchFamily="34" charset="77"/>
                <a:ea typeface="+mn-ea"/>
                <a:cs typeface="+mn-cs"/>
              </a:rPr>
              <a:pPr marL="0" marR="0" lvl="0" indent="0" algn="ctr" defTabSz="377922" rtl="0" eaLnBrk="1" fontAlgn="auto" latinLnBrk="0" hangingPunct="1">
                <a:lnSpc>
                  <a:spcPct val="100000"/>
                </a:lnSpc>
                <a:spcBef>
                  <a:spcPts val="0"/>
                </a:spcBef>
                <a:spcAft>
                  <a:spcPts val="0"/>
                </a:spcAft>
                <a:buClrTx/>
                <a:buSzTx/>
                <a:buFontTx/>
                <a:buNone/>
                <a:tabLst/>
                <a:defRPr/>
              </a:pPr>
              <a:t>17</a:t>
            </a:fld>
            <a:endParaRPr kumimoji="0" lang="en-US" sz="827" b="1" i="0" u="none" strike="noStrike" kern="1200" cap="none" spc="0" normalizeH="0" baseline="0" noProof="0">
              <a:ln>
                <a:noFill/>
              </a:ln>
              <a:solidFill>
                <a:srgbClr val="FFFFFF"/>
              </a:solidFill>
              <a:effectLst/>
              <a:uLnTx/>
              <a:uFillTx/>
              <a:latin typeface="Acumin Pro Semibold" panose="020B0504020202020204" pitchFamily="34" charset="77"/>
              <a:ea typeface="+mn-ea"/>
              <a:cs typeface="+mn-cs"/>
            </a:endParaRPr>
          </a:p>
        </p:txBody>
      </p:sp>
      <p:sp>
        <p:nvSpPr>
          <p:cNvPr id="4" name="Title 1">
            <a:extLst>
              <a:ext uri="{FF2B5EF4-FFF2-40B4-BE49-F238E27FC236}">
                <a16:creationId xmlns:a16="http://schemas.microsoft.com/office/drawing/2014/main" id="{845E174E-D032-44D5-9B3B-60F9C54B9084}"/>
              </a:ext>
            </a:extLst>
          </p:cNvPr>
          <p:cNvSpPr txBox="1">
            <a:spLocks/>
          </p:cNvSpPr>
          <p:nvPr/>
        </p:nvSpPr>
        <p:spPr bwMode="blackWhite">
          <a:xfrm>
            <a:off x="505293" y="1533558"/>
            <a:ext cx="8731166" cy="2060949"/>
          </a:xfrm>
          <a:prstGeom prst="rect">
            <a:avLst/>
          </a:prstGeom>
          <a:noFill/>
          <a:ln w="38100" cap="sq">
            <a:noFill/>
            <a:miter lim="800000"/>
          </a:ln>
        </p:spPr>
        <p:txBody>
          <a:bodyPr vert="horz" wrap="square" lIns="0" tIns="0" rIns="0" bIns="0" rtlCol="0" anchor="t" anchorCtr="0">
            <a:spAutoFit/>
          </a:bodyPr>
          <a:lstStyle>
            <a:lvl1pPr algn="ctr" defTabSz="914400" rtl="0" eaLnBrk="1" latinLnBrk="0" hangingPunct="1">
              <a:lnSpc>
                <a:spcPct val="90000"/>
              </a:lnSpc>
              <a:spcBef>
                <a:spcPct val="0"/>
              </a:spcBef>
              <a:buNone/>
              <a:defRPr sz="8600" b="0" i="0" kern="1200" cap="none" spc="300" baseline="0">
                <a:solidFill>
                  <a:schemeClr val="accent2"/>
                </a:solidFill>
                <a:latin typeface="United Sans Cond Medium" pitchFamily="2" charset="77"/>
                <a:ea typeface="+mj-ea"/>
                <a:cs typeface="+mj-cs"/>
              </a:defRPr>
            </a:lvl1pPr>
          </a:lstStyle>
          <a:p>
            <a:pPr marL="0" marR="0" lvl="0" indent="0" algn="ctr" defTabSz="755843" rtl="0" eaLnBrk="1" fontAlgn="auto" latinLnBrk="0" hangingPunct="1">
              <a:lnSpc>
                <a:spcPct val="90000"/>
              </a:lnSpc>
              <a:spcBef>
                <a:spcPct val="0"/>
              </a:spcBef>
              <a:spcAft>
                <a:spcPts val="0"/>
              </a:spcAft>
              <a:buClrTx/>
              <a:buSzTx/>
              <a:buFontTx/>
              <a:buNone/>
              <a:tabLst/>
              <a:defRPr/>
            </a:pPr>
            <a:r>
              <a:rPr kumimoji="0" lang="en-US" sz="4960" b="1" i="0" u="none" strike="noStrike" kern="1200" cap="none" spc="248" normalizeH="0" baseline="0" noProof="0">
                <a:ln>
                  <a:noFill/>
                </a:ln>
                <a:solidFill>
                  <a:srgbClr val="002060"/>
                </a:solidFill>
                <a:effectLst/>
                <a:uLnTx/>
                <a:uFillTx/>
                <a:latin typeface="Acumin Pro ExtraCondensed" panose="020B0604020202020204" charset="0"/>
                <a:ea typeface="+mj-ea"/>
                <a:cs typeface="United Sans Cond Medium" panose="020B0604020202020204" charset="0"/>
              </a:rPr>
              <a:t>Please submit your reflections by using the </a:t>
            </a:r>
            <a:r>
              <a:rPr kumimoji="0" lang="en-US" sz="4960" b="1" i="0" u="none" strike="noStrike" kern="1200" cap="none" spc="248" normalizeH="0" baseline="0" noProof="0" err="1">
                <a:ln>
                  <a:noFill/>
                </a:ln>
                <a:solidFill>
                  <a:srgbClr val="002060"/>
                </a:solidFill>
                <a:effectLst/>
                <a:uLnTx/>
                <a:uFillTx/>
                <a:latin typeface="Acumin Pro ExtraCondensed" panose="020B0604020202020204" charset="0"/>
                <a:ea typeface="+mj-ea"/>
                <a:cs typeface="United Sans Cond Medium" panose="020B0604020202020204" charset="0"/>
              </a:rPr>
              <a:t>CourseMIRROR</a:t>
            </a:r>
            <a:r>
              <a:rPr kumimoji="0" lang="en-US" sz="4960" b="1" i="0" u="none" strike="noStrike" kern="1200" cap="none" spc="248" normalizeH="0" baseline="0" noProof="0">
                <a:ln>
                  <a:noFill/>
                </a:ln>
                <a:solidFill>
                  <a:srgbClr val="002060"/>
                </a:solidFill>
                <a:effectLst/>
                <a:uLnTx/>
                <a:uFillTx/>
                <a:latin typeface="Acumin Pro ExtraCondensed" panose="020B0604020202020204" charset="0"/>
                <a:ea typeface="+mj-ea"/>
                <a:cs typeface="United Sans Cond Medium" panose="020B0604020202020204" charset="0"/>
              </a:rPr>
              <a:t> App</a:t>
            </a:r>
          </a:p>
        </p:txBody>
      </p:sp>
      <p:sp>
        <p:nvSpPr>
          <p:cNvPr id="5" name="Date Placeholder 3">
            <a:extLst>
              <a:ext uri="{FF2B5EF4-FFF2-40B4-BE49-F238E27FC236}">
                <a16:creationId xmlns:a16="http://schemas.microsoft.com/office/drawing/2014/main" id="{6C566CCB-EA83-4CF7-9EDD-EAD8BA08143B}"/>
              </a:ext>
            </a:extLst>
          </p:cNvPr>
          <p:cNvSpPr>
            <a:spLocks noGrp="1"/>
          </p:cNvSpPr>
          <p:nvPr>
            <p:ph type="dt" sz="half" idx="10"/>
          </p:nvPr>
        </p:nvSpPr>
        <p:spPr>
          <a:xfrm>
            <a:off x="8292304" y="6073629"/>
            <a:ext cx="944155" cy="267780"/>
          </a:xfrm>
        </p:spPr>
        <p:txBody>
          <a:bodyPr/>
          <a:lstStyle/>
          <a:p>
            <a:pPr marL="0" marR="0" lvl="0" indent="0" algn="r" defTabSz="377922" rtl="0" eaLnBrk="1" fontAlgn="auto" latinLnBrk="0" hangingPunct="1">
              <a:lnSpc>
                <a:spcPct val="100000"/>
              </a:lnSpc>
              <a:spcBef>
                <a:spcPts val="0"/>
              </a:spcBef>
              <a:spcAft>
                <a:spcPts val="0"/>
              </a:spcAft>
              <a:buClrTx/>
              <a:buSzTx/>
              <a:buFontTx/>
              <a:buNone/>
              <a:tabLst/>
              <a:defRPr/>
            </a:pPr>
            <a:fld id="{049DC8E1-D369-0F48-9062-BB068AFD07CE}" type="datetime1">
              <a:rPr kumimoji="0" lang="en-US" sz="827" b="0" i="0" u="none" strike="noStrike" kern="1200" cap="none" spc="0" normalizeH="0" baseline="0" noProof="0">
                <a:ln>
                  <a:noFill/>
                </a:ln>
                <a:solidFill>
                  <a:srgbClr val="FFFFFF">
                    <a:alpha val="70000"/>
                  </a:srgbClr>
                </a:solidFill>
                <a:effectLst/>
                <a:uLnTx/>
                <a:uFillTx/>
                <a:latin typeface="Acumin Pro" panose="020B0504020202020204" pitchFamily="34" charset="77"/>
                <a:ea typeface="+mn-ea"/>
                <a:cs typeface="+mn-cs"/>
              </a:rPr>
              <a:pPr marL="0" marR="0" lvl="0" indent="0" algn="r" defTabSz="377922" rtl="0" eaLnBrk="1" fontAlgn="auto" latinLnBrk="0" hangingPunct="1">
                <a:lnSpc>
                  <a:spcPct val="100000"/>
                </a:lnSpc>
                <a:spcBef>
                  <a:spcPts val="0"/>
                </a:spcBef>
                <a:spcAft>
                  <a:spcPts val="0"/>
                </a:spcAft>
                <a:buClrTx/>
                <a:buSzTx/>
                <a:buFontTx/>
                <a:buNone/>
                <a:tabLst/>
                <a:defRPr/>
              </a:pPr>
              <a:t>1/19/22</a:t>
            </a:fld>
            <a:endParaRPr kumimoji="0" lang="en-US" sz="827" b="0" i="0" u="none" strike="noStrike" kern="1200" cap="none" spc="0" normalizeH="0" baseline="0" noProof="0">
              <a:ln>
                <a:noFill/>
              </a:ln>
              <a:solidFill>
                <a:srgbClr val="FFFFFF">
                  <a:alpha val="70000"/>
                </a:srgbClr>
              </a:solidFill>
              <a:effectLst/>
              <a:uLnTx/>
              <a:uFillTx/>
              <a:latin typeface="Acumin Pro" panose="020B0504020202020204" pitchFamily="34" charset="77"/>
              <a:ea typeface="+mn-ea"/>
              <a:cs typeface="+mn-cs"/>
            </a:endParaRPr>
          </a:p>
        </p:txBody>
      </p:sp>
      <p:sp>
        <p:nvSpPr>
          <p:cNvPr id="2" name="TextBox 1">
            <a:extLst>
              <a:ext uri="{FF2B5EF4-FFF2-40B4-BE49-F238E27FC236}">
                <a16:creationId xmlns:a16="http://schemas.microsoft.com/office/drawing/2014/main" id="{1F35FF62-3694-9144-A69E-A1580D1534C9}"/>
              </a:ext>
            </a:extLst>
          </p:cNvPr>
          <p:cNvSpPr txBox="1"/>
          <p:nvPr/>
        </p:nvSpPr>
        <p:spPr>
          <a:xfrm>
            <a:off x="1157123" y="4632545"/>
            <a:ext cx="7557758" cy="652230"/>
          </a:xfrm>
          <a:prstGeom prst="rect">
            <a:avLst/>
          </a:prstGeom>
          <a:noFill/>
        </p:spPr>
        <p:txBody>
          <a:bodyPr wrap="square" rtlCol="0">
            <a:spAutoFit/>
          </a:bodyPr>
          <a:lstStyle/>
          <a:p>
            <a:pPr marL="0" marR="0" lvl="0" indent="0" algn="l" defTabSz="377922" rtl="0" eaLnBrk="1" fontAlgn="auto" latinLnBrk="0" hangingPunct="1">
              <a:lnSpc>
                <a:spcPct val="100000"/>
              </a:lnSpc>
              <a:spcBef>
                <a:spcPts val="0"/>
              </a:spcBef>
              <a:spcAft>
                <a:spcPts val="0"/>
              </a:spcAft>
              <a:buClrTx/>
              <a:buSzTx/>
              <a:buFontTx/>
              <a:buNone/>
              <a:tabLst/>
              <a:defRPr/>
            </a:pPr>
            <a:r>
              <a:rPr kumimoji="0" lang="en-US" sz="1819"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If you are having a problem with </a:t>
            </a:r>
            <a:r>
              <a:rPr kumimoji="0" lang="en-US" sz="1819" b="1" i="0" u="none" strike="noStrike" kern="1200" cap="none" spc="0" normalizeH="0" baseline="0" noProof="0" err="1">
                <a:ln>
                  <a:noFill/>
                </a:ln>
                <a:solidFill>
                  <a:srgbClr val="000000"/>
                </a:solidFill>
                <a:effectLst/>
                <a:uLnTx/>
                <a:uFillTx/>
                <a:latin typeface="Times New Roman" panose="02020603050405020304" pitchFamily="18" charset="0"/>
                <a:ea typeface="+mn-ea"/>
                <a:cs typeface="Times New Roman" panose="02020603050405020304" pitchFamily="18" charset="0"/>
              </a:rPr>
              <a:t>CourseMIRROR</a:t>
            </a:r>
            <a:r>
              <a:rPr kumimoji="0" lang="en-US" sz="1819"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please send an email to </a:t>
            </a:r>
            <a:r>
              <a:rPr kumimoji="0" lang="en-US" sz="1819" b="1"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coursemirror.development@gmail.com</a:t>
            </a:r>
            <a:r>
              <a:rPr kumimoji="0" lang="en-US" sz="1819" b="1" i="0" u="none" strike="noStrike" kern="120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3735406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lstStyle/>
          <a:p>
            <a:r>
              <a:rPr lang="en-US" dirty="0"/>
              <a:t>Homework 1 is due on Monday 1/18 at 11:59 pm</a:t>
            </a:r>
          </a:p>
          <a:p>
            <a:r>
              <a:rPr lang="en-US" dirty="0"/>
              <a:t>Lab 1 posted on Canvas</a:t>
            </a:r>
          </a:p>
          <a:p>
            <a:pPr lvl="1"/>
            <a:r>
              <a:rPr lang="en-US" dirty="0"/>
              <a:t>Explained in recitations of this week</a:t>
            </a:r>
          </a:p>
          <a:p>
            <a:pPr lvl="1"/>
            <a:r>
              <a:rPr lang="en-US" dirty="0"/>
              <a:t>Github Classroom</a:t>
            </a:r>
          </a:p>
          <a:p>
            <a:r>
              <a:rPr lang="en-US" dirty="0"/>
              <a:t>Assignment 1 will be posted tonight</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2</a:t>
            </a:fld>
            <a:endParaRPr lang="en-GB" altLang="en-US">
              <a:cs typeface="Arial" panose="020B0604020202020204" pitchFamily="34" charset="0"/>
            </a:endParaRPr>
          </a:p>
        </p:txBody>
      </p:sp>
    </p:spTree>
    <p:extLst>
      <p:ext uri="{BB962C8B-B14F-4D97-AF65-F5344CB8AC3E}">
        <p14:creationId xmlns:p14="http://schemas.microsoft.com/office/powerpoint/2010/main" val="1068465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EA9E-5858-4409-A959-87D88423DD63}"/>
              </a:ext>
            </a:extLst>
          </p:cNvPr>
          <p:cNvSpPr>
            <a:spLocks noGrp="1"/>
          </p:cNvSpPr>
          <p:nvPr>
            <p:ph type="title"/>
          </p:nvPr>
        </p:nvSpPr>
        <p:spPr/>
        <p:txBody>
          <a:bodyPr/>
          <a:lstStyle/>
          <a:p>
            <a:r>
              <a:rPr lang="en-US"/>
              <a:t>Last lecture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32F02F-5ABF-4702-A259-B8272D97DD79}"/>
                  </a:ext>
                </a:extLst>
              </p:cNvPr>
              <p:cNvSpPr>
                <a:spLocks noGrp="1"/>
              </p:cNvSpPr>
              <p:nvPr>
                <p:ph idx="1"/>
              </p:nvPr>
            </p:nvSpPr>
            <p:spPr>
              <a:xfrm>
                <a:off x="1" y="710107"/>
                <a:ext cx="10093116" cy="6565419"/>
              </a:xfrm>
            </p:spPr>
            <p:txBody>
              <a:bodyPr/>
              <a:lstStyle/>
              <a:p>
                <a:r>
                  <a:rPr lang="en-US" dirty="0"/>
                  <a:t>3-sum problem</a:t>
                </a:r>
              </a:p>
              <a:p>
                <a:r>
                  <a:rPr lang="en-US" dirty="0"/>
                  <a:t>The </a:t>
                </a:r>
                <a14:m>
                  <m:oMath xmlns:m="http://schemas.openxmlformats.org/officeDocument/2006/math">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𝑎</m:t>
                        </m:r>
                        <m:r>
                          <a:rPr lang="en-US" i="1">
                            <a:latin typeface="Cambria Math" panose="02040503050406030204" pitchFamily="18" charset="0"/>
                          </a:rPr>
                          <m:t>𝑙𝑙</m:t>
                        </m:r>
                        <m:r>
                          <a:rPr lang="en-US" i="1">
                            <a:latin typeface="Cambria Math" panose="02040503050406030204" pitchFamily="18" charset="0"/>
                          </a:rPr>
                          <m:t> </m:t>
                        </m:r>
                        <m:r>
                          <a:rPr lang="en-US" i="1">
                            <a:latin typeface="Cambria Math" panose="02040503050406030204" pitchFamily="18" charset="0"/>
                          </a:rPr>
                          <m:t>𝑠𝑡𝑎𝑡𝑒𝑚𝑒𝑛𝑡𝑠</m:t>
                        </m:r>
                      </m:sub>
                      <m:sup/>
                      <m:e>
                        <m:r>
                          <a:rPr lang="en-US" i="1">
                            <a:latin typeface="Cambria Math" panose="02040503050406030204" pitchFamily="18" charset="0"/>
                          </a:rPr>
                          <m:t>𝐶𝑜𝑠𝑡</m:t>
                        </m:r>
                        <m:r>
                          <a:rPr lang="en-US" i="1">
                            <a:latin typeface="Cambria Math" panose="02040503050406030204" pitchFamily="18" charset="0"/>
                          </a:rPr>
                          <m:t>∗</m:t>
                        </m:r>
                        <m:r>
                          <a:rPr lang="en-US" i="1">
                            <a:latin typeface="Cambria Math" panose="02040503050406030204" pitchFamily="18" charset="0"/>
                          </a:rPr>
                          <m:t>𝑓𝑟𝑒𝑞𝑢𝑒𝑛𝑐𝑦</m:t>
                        </m:r>
                      </m:e>
                    </m:nary>
                  </m:oMath>
                </a14:m>
                <a:r>
                  <a:rPr lang="en-US" dirty="0"/>
                  <a:t> technique for modeling runtime of algorithms</a:t>
                </a:r>
              </a:p>
              <a:p>
                <a:r>
                  <a:rPr lang="en-US" dirty="0"/>
                  <a:t>Asymptotic analysis</a:t>
                </a:r>
              </a:p>
              <a:p>
                <a:r>
                  <a:rPr lang="en-US" dirty="0"/>
                  <a:t>Boggle Game Problem</a:t>
                </a:r>
              </a:p>
              <a:p>
                <a:pPr lvl="1"/>
                <a:endParaRPr lang="en-US" dirty="0"/>
              </a:p>
            </p:txBody>
          </p:sp>
        </mc:Choice>
        <mc:Fallback>
          <p:sp>
            <p:nvSpPr>
              <p:cNvPr id="3" name="Content Placeholder 2">
                <a:extLst>
                  <a:ext uri="{FF2B5EF4-FFF2-40B4-BE49-F238E27FC236}">
                    <a16:creationId xmlns:a16="http://schemas.microsoft.com/office/drawing/2014/main" id="{F832F02F-5ABF-4702-A259-B8272D97DD79}"/>
                  </a:ext>
                </a:extLst>
              </p:cNvPr>
              <p:cNvSpPr>
                <a:spLocks noGrp="1" noRot="1" noChangeAspect="1" noMove="1" noResize="1" noEditPoints="1" noAdjustHandles="1" noChangeArrowheads="1" noChangeShapeType="1" noTextEdit="1"/>
              </p:cNvSpPr>
              <p:nvPr>
                <p:ph idx="1"/>
              </p:nvPr>
            </p:nvSpPr>
            <p:spPr>
              <a:xfrm>
                <a:off x="1" y="710107"/>
                <a:ext cx="10093116" cy="6565419"/>
              </a:xfrm>
              <a:blipFill>
                <a:blip r:embed="rId2"/>
                <a:stretch>
                  <a:fillRect l="-2390" t="-23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2742A87-0F03-4848-8AB3-00C3EF0257A1}"/>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sp>
        <p:nvSpPr>
          <p:cNvPr id="5" name="Slide Number Placeholder 4">
            <a:extLst>
              <a:ext uri="{FF2B5EF4-FFF2-40B4-BE49-F238E27FC236}">
                <a16:creationId xmlns:a16="http://schemas.microsoft.com/office/drawing/2014/main" id="{02DC2457-3542-4F95-B386-215E698016EB}"/>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3</a:t>
            </a:fld>
            <a:endParaRPr lang="en-GB" altLang="en-US">
              <a:cs typeface="Arial" panose="020B0604020202020204" pitchFamily="34" charset="0"/>
            </a:endParaRPr>
          </a:p>
        </p:txBody>
      </p:sp>
    </p:spTree>
    <p:extLst>
      <p:ext uri="{BB962C8B-B14F-4D97-AF65-F5344CB8AC3E}">
        <p14:creationId xmlns:p14="http://schemas.microsoft.com/office/powerpoint/2010/main" val="237405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E0F0-75CB-3844-B8D7-CAB5C3004285}"/>
              </a:ext>
            </a:extLst>
          </p:cNvPr>
          <p:cNvSpPr>
            <a:spLocks noGrp="1"/>
          </p:cNvSpPr>
          <p:nvPr>
            <p:ph type="title"/>
          </p:nvPr>
        </p:nvSpPr>
        <p:spPr/>
        <p:txBody>
          <a:bodyPr/>
          <a:lstStyle/>
          <a:p>
            <a:r>
              <a:rPr lang="en-US" dirty="0"/>
              <a:t>CourseMIRROR Reflections</a:t>
            </a:r>
          </a:p>
        </p:txBody>
      </p:sp>
      <p:sp>
        <p:nvSpPr>
          <p:cNvPr id="3" name="Content Placeholder 2">
            <a:extLst>
              <a:ext uri="{FF2B5EF4-FFF2-40B4-BE49-F238E27FC236}">
                <a16:creationId xmlns:a16="http://schemas.microsoft.com/office/drawing/2014/main" id="{81D2823E-4C4A-A944-8C92-470C99C141C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C6DB278-E6BB-1D4E-83F2-3CB4DBDA1D7B}"/>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968F3769-5C34-3742-B4CB-78B1632AE91B}"/>
              </a:ext>
            </a:extLst>
          </p:cNvPr>
          <p:cNvSpPr>
            <a:spLocks noGrp="1"/>
          </p:cNvSpPr>
          <p:nvPr>
            <p:ph type="sldNum" idx="12"/>
          </p:nvPr>
        </p:nvSpPr>
        <p:spPr/>
        <p:txBody>
          <a:bodyPr/>
          <a:lstStyle/>
          <a:p>
            <a:fld id="{65E435D9-63B0-4660-8D04-E83F5E2CA2AE}" type="slidenum">
              <a:rPr lang="en-GB" altLang="en-US" smtClean="0"/>
              <a:pPr/>
              <a:t>4</a:t>
            </a:fld>
            <a:endParaRPr lang="en-GB" altLang="en-US"/>
          </a:p>
        </p:txBody>
      </p:sp>
    </p:spTree>
    <p:extLst>
      <p:ext uri="{BB962C8B-B14F-4D97-AF65-F5344CB8AC3E}">
        <p14:creationId xmlns:p14="http://schemas.microsoft.com/office/powerpoint/2010/main" val="28714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400" name="Google Shape;400;p20"/>
          <p:cNvSpPr txBox="1">
            <a:spLocks noGrp="1"/>
          </p:cNvSpPr>
          <p:nvPr>
            <p:ph type="title"/>
          </p:nvPr>
        </p:nvSpPr>
        <p:spPr>
          <a:prstGeom prst="rect">
            <a:avLst/>
          </a:prstGeom>
        </p:spPr>
        <p:txBody>
          <a:bodyPr spcFirstLastPara="1" vert="horz" wrap="square" lIns="100821" tIns="100821" rIns="100821" bIns="100821" numCol="1" anchor="b" anchorCtr="0" compatLnSpc="1">
            <a:prstTxWarp prst="textNoShape">
              <a:avLst/>
            </a:prstTxWarp>
            <a:noAutofit/>
          </a:bodyPr>
          <a:lstStyle/>
          <a:p>
            <a:r>
              <a:rPr lang="en" dirty="0"/>
              <a:t>Boggle Game Problem (Recap)</a:t>
            </a:r>
            <a:endParaRPr dirty="0"/>
          </a:p>
        </p:txBody>
      </p:sp>
      <p:sp>
        <p:nvSpPr>
          <p:cNvPr id="399" name="Google Shape;399;p20"/>
          <p:cNvSpPr txBox="1">
            <a:spLocks noGrp="1"/>
          </p:cNvSpPr>
          <p:nvPr>
            <p:ph idx="1"/>
          </p:nvPr>
        </p:nvSpPr>
        <p:spPr>
          <a:xfrm>
            <a:off x="-3703" y="714675"/>
            <a:ext cx="5763139" cy="6608363"/>
          </a:xfrm>
          <a:prstGeom prst="rect">
            <a:avLst/>
          </a:prstGeom>
        </p:spPr>
        <p:txBody>
          <a:bodyPr spcFirstLastPara="1" vert="horz" wrap="square" lIns="100821" tIns="100821" rIns="100821" bIns="100821" numCol="1" anchor="t" anchorCtr="0" compatLnSpc="1">
            <a:prstTxWarp prst="textNoShape">
              <a:avLst/>
            </a:prstTxWarp>
            <a:noAutofit/>
          </a:bodyPr>
          <a:lstStyle/>
          <a:p>
            <a:pPr>
              <a:lnSpc>
                <a:spcPct val="115000"/>
              </a:lnSpc>
            </a:pPr>
            <a:r>
              <a:rPr lang="en"/>
              <a:t>Words at least 3 adjacent letters long must be assembled from a 4x4 grid</a:t>
            </a:r>
            <a:endParaRPr/>
          </a:p>
          <a:p>
            <a:pPr>
              <a:lnSpc>
                <a:spcPct val="115000"/>
              </a:lnSpc>
              <a:spcBef>
                <a:spcPts val="0"/>
              </a:spcBef>
            </a:pPr>
            <a:r>
              <a:rPr lang="en"/>
              <a:t>Adjacent letters are horizontally, vertically, or diagonally neighboring</a:t>
            </a:r>
            <a:endParaRPr/>
          </a:p>
          <a:p>
            <a:pPr>
              <a:lnSpc>
                <a:spcPct val="115000"/>
              </a:lnSpc>
              <a:spcBef>
                <a:spcPts val="0"/>
              </a:spcBef>
            </a:pPr>
            <a:r>
              <a:rPr lang="en"/>
              <a:t>Any cube in the grid can only be used once per word</a:t>
            </a:r>
            <a:endParaRPr/>
          </a:p>
        </p:txBody>
      </p:sp>
      <p:sp>
        <p:nvSpPr>
          <p:cNvPr id="402" name="Google Shape;402;p20"/>
          <p:cNvSpPr txBox="1">
            <a:spLocks noGrp="1"/>
          </p:cNvSpPr>
          <p:nvPr>
            <p:ph type="sldNum" idx="12"/>
          </p:nvPr>
        </p:nvSpPr>
        <p:spPr>
          <a:prstGeom prst="rect">
            <a:avLst/>
          </a:prstGeom>
        </p:spPr>
        <p:txBody>
          <a:bodyPr spcFirstLastPara="1" vert="horz" wrap="square" lIns="100821" tIns="100821" rIns="100821" bIns="100821" numCol="1" anchor="ctr" anchorCtr="0" compatLnSpc="1">
            <a:prstTxWarp prst="textNoShape">
              <a:avLst/>
            </a:prstTxWarp>
            <a:noAutofit/>
          </a:bodyPr>
          <a:lstStyle/>
          <a:p>
            <a:pPr marL="0" marR="0" lvl="0" indent="0" algn="r" defTabSz="1008463"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1008463" rtl="0" eaLnBrk="1" fontAlgn="auto" latinLnBrk="0" hangingPunct="1">
                <a:lnSpc>
                  <a:spcPct val="100000"/>
                </a:lnSpc>
                <a:spcBef>
                  <a:spcPts val="0"/>
                </a:spcBef>
                <a:spcAft>
                  <a:spcPts val="0"/>
                </a:spcAft>
                <a:buClr>
                  <a:srgbClr val="000000"/>
                </a:buClr>
                <a:buSzTx/>
                <a:buFontTx/>
                <a:buNone/>
                <a:tabLst/>
                <a:defRPr/>
              </a:pPr>
              <a:t>5</a:t>
            </a:fld>
            <a:endParaRPr kumimoji="0"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401" name="Google Shape;401;p20" descr="Boggle.jpg"/>
          <p:cNvPicPr preferRelativeResize="0"/>
          <p:nvPr/>
        </p:nvPicPr>
        <p:blipFill>
          <a:blip r:embed="rId3">
            <a:alphaModFix/>
          </a:blip>
          <a:stretch>
            <a:fillRect/>
          </a:stretch>
        </p:blipFill>
        <p:spPr>
          <a:xfrm>
            <a:off x="5844386" y="1609950"/>
            <a:ext cx="3826968" cy="5315279"/>
          </a:xfrm>
          <a:prstGeom prst="rect">
            <a:avLst/>
          </a:prstGeom>
          <a:noFill/>
          <a:ln>
            <a:noFill/>
          </a:ln>
        </p:spPr>
      </p:pic>
      <p:sp>
        <p:nvSpPr>
          <p:cNvPr id="3" name="Footer Placeholder 2">
            <a:extLst>
              <a:ext uri="{FF2B5EF4-FFF2-40B4-BE49-F238E27FC236}">
                <a16:creationId xmlns:a16="http://schemas.microsoft.com/office/drawing/2014/main" id="{A682767A-4F3F-9E47-9FF6-66140BFE5435}"/>
              </a:ext>
            </a:extLst>
          </p:cNvPr>
          <p:cNvSpPr>
            <a:spLocks noGrp="1"/>
          </p:cNvSpPr>
          <p:nvPr>
            <p:ph type="ftr" idx="11"/>
          </p:nvPr>
        </p:nvSpPr>
        <p:spPr/>
        <p:txBody>
          <a:bodyPr/>
          <a:lstStyle/>
          <a:p>
            <a:pPr marL="0" marR="0" lvl="0" indent="0" algn="ctr" defTabSz="457436"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Tree>
    <p:extLst>
      <p:ext uri="{BB962C8B-B14F-4D97-AF65-F5344CB8AC3E}">
        <p14:creationId xmlns:p14="http://schemas.microsoft.com/office/powerpoint/2010/main" val="326144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
                                            <p:txEl>
                                              <p:pRg st="0" end="0"/>
                                            </p:txEl>
                                          </p:spTgt>
                                        </p:tgtEl>
                                        <p:attrNameLst>
                                          <p:attrName>style.visibility</p:attrName>
                                        </p:attrNameLst>
                                      </p:cBhvr>
                                      <p:to>
                                        <p:strVal val="visible"/>
                                      </p:to>
                                    </p:set>
                                    <p:animEffect transition="in" filter="fade">
                                      <p:cBhvr>
                                        <p:cTn id="7" dur="100"/>
                                        <p:tgtEl>
                                          <p:spTgt spid="3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
                                            <p:txEl>
                                              <p:pRg st="1" end="1"/>
                                            </p:txEl>
                                          </p:spTgt>
                                        </p:tgtEl>
                                        <p:attrNameLst>
                                          <p:attrName>style.visibility</p:attrName>
                                        </p:attrNameLst>
                                      </p:cBhvr>
                                      <p:to>
                                        <p:strVal val="visible"/>
                                      </p:to>
                                    </p:set>
                                    <p:animEffect transition="in" filter="fade">
                                      <p:cBhvr>
                                        <p:cTn id="12" dur="100"/>
                                        <p:tgtEl>
                                          <p:spTgt spid="3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
                                            <p:txEl>
                                              <p:pRg st="2" end="2"/>
                                            </p:txEl>
                                          </p:spTgt>
                                        </p:tgtEl>
                                        <p:attrNameLst>
                                          <p:attrName>style.visibility</p:attrName>
                                        </p:attrNameLst>
                                      </p:cBhvr>
                                      <p:to>
                                        <p:strVal val="visible"/>
                                      </p:to>
                                    </p:set>
                                    <p:animEffect transition="in" filter="fade">
                                      <p:cBhvr>
                                        <p:cTn id="17" dur="100"/>
                                        <p:tgtEl>
                                          <p:spTgt spid="3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AA09-81BB-B44F-B753-EDAACC6AD9AC}"/>
              </a:ext>
            </a:extLst>
          </p:cNvPr>
          <p:cNvSpPr>
            <a:spLocks noGrp="1"/>
          </p:cNvSpPr>
          <p:nvPr>
            <p:ph type="title"/>
          </p:nvPr>
        </p:nvSpPr>
        <p:spPr/>
        <p:txBody>
          <a:bodyPr/>
          <a:lstStyle/>
          <a:p>
            <a:r>
              <a:rPr lang="en-US"/>
              <a:t>Search Space</a:t>
            </a:r>
          </a:p>
        </p:txBody>
      </p:sp>
      <p:sp>
        <p:nvSpPr>
          <p:cNvPr id="4" name="Footer Placeholder 3">
            <a:extLst>
              <a:ext uri="{FF2B5EF4-FFF2-40B4-BE49-F238E27FC236}">
                <a16:creationId xmlns:a16="http://schemas.microsoft.com/office/drawing/2014/main" id="{514278EA-4BAD-2E48-A84B-557C10FAC79A}"/>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0E31441D-51BB-0947-BB79-090A1001A9D3}"/>
              </a:ext>
            </a:extLst>
          </p:cNvPr>
          <p:cNvSpPr>
            <a:spLocks noGrp="1"/>
          </p:cNvSpPr>
          <p:nvPr>
            <p:ph type="sldNum" idx="12"/>
          </p:nvPr>
        </p:nvSpPr>
        <p:spPr/>
        <p:txBody>
          <a:bodyPr/>
          <a:lstStyle/>
          <a:p>
            <a:pPr marL="0" marR="0" lvl="0" indent="0" algn="r" defTabSz="914400" rtl="0" eaLnBrk="1" fontAlgn="auto" latinLnBrk="0" hangingPunct="1">
              <a:lnSpc>
                <a:spcPct val="96000"/>
              </a:lnSpc>
              <a:spcBef>
                <a:spcPts val="0"/>
              </a:spcBef>
              <a:spcAft>
                <a:spcPts val="0"/>
              </a:spcAft>
              <a:buClrTx/>
              <a:buSzTx/>
              <a:buFontTx/>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a:rPr>
              <a:pPr marL="0" marR="0" lvl="0" indent="0" algn="r" defTabSz="914400" rtl="0" eaLnBrk="1" fontAlgn="auto" latinLnBrk="0" hangingPunct="1">
                <a:lnSpc>
                  <a:spcPct val="96000"/>
                </a:lnSpc>
                <a:spcBef>
                  <a:spcPts val="0"/>
                </a:spcBef>
                <a:spcAft>
                  <a:spcPts val="0"/>
                </a:spcAft>
                <a:buClrTx/>
                <a:buSzTx/>
                <a:buFontTx/>
                <a:buNone/>
                <a:tabLst/>
                <a:defRPr/>
              </a:pPr>
              <a:t>6</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a:endParaRPr>
          </a:p>
        </p:txBody>
      </p:sp>
      <p:pic>
        <p:nvPicPr>
          <p:cNvPr id="7" name="Picture 6">
            <a:extLst>
              <a:ext uri="{FF2B5EF4-FFF2-40B4-BE49-F238E27FC236}">
                <a16:creationId xmlns:a16="http://schemas.microsoft.com/office/drawing/2014/main" id="{AAF57E68-2F47-43B3-9BC2-ABC20C7234A9}"/>
              </a:ext>
            </a:extLst>
          </p:cNvPr>
          <p:cNvPicPr>
            <a:picLocks noChangeAspect="1"/>
          </p:cNvPicPr>
          <p:nvPr/>
        </p:nvPicPr>
        <p:blipFill>
          <a:blip r:embed="rId2"/>
          <a:stretch>
            <a:fillRect/>
          </a:stretch>
        </p:blipFill>
        <p:spPr>
          <a:xfrm>
            <a:off x="350462" y="749513"/>
            <a:ext cx="9392194" cy="6262715"/>
          </a:xfrm>
          <a:prstGeom prst="rect">
            <a:avLst/>
          </a:prstGeom>
        </p:spPr>
      </p:pic>
    </p:spTree>
    <p:extLst>
      <p:ext uri="{BB962C8B-B14F-4D97-AF65-F5344CB8AC3E}">
        <p14:creationId xmlns:p14="http://schemas.microsoft.com/office/powerpoint/2010/main" val="72967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8A62-E8B6-4EA5-9A34-C63B06EA9472}"/>
              </a:ext>
            </a:extLst>
          </p:cNvPr>
          <p:cNvSpPr>
            <a:spLocks noGrp="1"/>
          </p:cNvSpPr>
          <p:nvPr>
            <p:ph type="title"/>
          </p:nvPr>
        </p:nvSpPr>
        <p:spPr/>
        <p:txBody>
          <a:bodyPr/>
          <a:lstStyle/>
          <a:p>
            <a:r>
              <a:rPr lang="en-US" dirty="0"/>
              <a:t>Boggle Game: Decisions and Choices</a:t>
            </a:r>
          </a:p>
        </p:txBody>
      </p:sp>
      <p:sp>
        <p:nvSpPr>
          <p:cNvPr id="3" name="Content Placeholder 2">
            <a:extLst>
              <a:ext uri="{FF2B5EF4-FFF2-40B4-BE49-F238E27FC236}">
                <a16:creationId xmlns:a16="http://schemas.microsoft.com/office/drawing/2014/main" id="{E179A58B-8D49-40F7-9E3B-B85D79ABAD18}"/>
              </a:ext>
            </a:extLst>
          </p:cNvPr>
          <p:cNvSpPr>
            <a:spLocks noGrp="1"/>
          </p:cNvSpPr>
          <p:nvPr>
            <p:ph idx="1"/>
          </p:nvPr>
        </p:nvSpPr>
        <p:spPr/>
        <p:txBody>
          <a:bodyPr/>
          <a:lstStyle/>
          <a:p>
            <a:r>
              <a:rPr lang="en-US" dirty="0"/>
              <a:t>For the first decision (which tile to start from), how many possible choices to choose from?</a:t>
            </a:r>
          </a:p>
          <a:p>
            <a:r>
              <a:rPr lang="en-US" dirty="0"/>
              <a:t>Starting from a tile, the next decision to make is which adjacent tile to move to.</a:t>
            </a:r>
          </a:p>
          <a:p>
            <a:pPr lvl="1"/>
            <a:r>
              <a:rPr lang="en-US" dirty="0"/>
              <a:t>There are at most 8 possible choices to choose from</a:t>
            </a:r>
          </a:p>
          <a:p>
            <a:r>
              <a:rPr lang="en-US" dirty="0"/>
              <a:t>There is a decision to make at each tile that we go through</a:t>
            </a:r>
          </a:p>
          <a:p>
            <a:pPr lvl="1"/>
            <a:r>
              <a:rPr lang="en-US" dirty="0"/>
              <a:t>A maximum of 15 decisions</a:t>
            </a:r>
          </a:p>
        </p:txBody>
      </p:sp>
      <p:sp>
        <p:nvSpPr>
          <p:cNvPr id="4" name="Footer Placeholder 3">
            <a:extLst>
              <a:ext uri="{FF2B5EF4-FFF2-40B4-BE49-F238E27FC236}">
                <a16:creationId xmlns:a16="http://schemas.microsoft.com/office/drawing/2014/main" id="{2D0CEB67-9A64-490B-BFEC-D865871C0D77}"/>
              </a:ext>
            </a:extLst>
          </p:cNvPr>
          <p:cNvSpPr>
            <a:spLocks noGrp="1"/>
          </p:cNvSpPr>
          <p:nvPr>
            <p:ph type="ftr" idx="11"/>
          </p:nvPr>
        </p:nvSpPr>
        <p:spPr/>
        <p:txBody>
          <a:bodyPr/>
          <a:lstStyle/>
          <a:p>
            <a:pPr marL="0" marR="0" lvl="0" indent="0" algn="ctr" defTabSz="914400" rtl="0" eaLnBrk="1" fontAlgn="auto" latinLnBrk="0" hangingPunct="1">
              <a:lnSpc>
                <a:spcPct val="96000"/>
              </a:lnSpc>
              <a:spcBef>
                <a:spcPts val="0"/>
              </a:spcBef>
              <a:spcAft>
                <a:spcPts val="0"/>
              </a:spcAft>
              <a:buClrTx/>
              <a:buSzTx/>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a:pPr>
            <a:r>
              <a:rPr kumimoji="0" lang="en-US" sz="1401"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1"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EE2B78E-C11E-4CD0-8611-EE0A4E70BE5B}"/>
              </a:ext>
            </a:extLst>
          </p:cNvPr>
          <p:cNvSpPr>
            <a:spLocks noGrp="1"/>
          </p:cNvSpPr>
          <p:nvPr>
            <p:ph type="sldNum" idx="12"/>
          </p:nvPr>
        </p:nvSpPr>
        <p:spPr/>
        <p:txBody>
          <a:bodyPr/>
          <a:lstStyle/>
          <a:p>
            <a:pPr marL="0" marR="0" lvl="0" indent="0" algn="r" defTabSz="914400" rtl="0" eaLnBrk="1" fontAlgn="auto" latinLnBrk="0" hangingPunct="1">
              <a:lnSpc>
                <a:spcPct val="96000"/>
              </a:lnSpc>
              <a:spcBef>
                <a:spcPts val="0"/>
              </a:spcBef>
              <a:spcAft>
                <a:spcPts val="0"/>
              </a:spcAft>
              <a:buClrTx/>
              <a:buSzTx/>
              <a:buFontTx/>
              <a:buNone/>
              <a:tabLst/>
              <a:defRPr/>
            </a:pPr>
            <a:fld id="{65E435D9-63B0-4660-8D04-E83F5E2CA2AE}" type="slidenum">
              <a:rPr kumimoji="0" lang="en-GB" altLang="en-US" sz="1401"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a:rPr>
              <a:pPr marL="0" marR="0" lvl="0" indent="0" algn="r" defTabSz="914400" rtl="0" eaLnBrk="1" fontAlgn="auto" latinLnBrk="0" hangingPunct="1">
                <a:lnSpc>
                  <a:spcPct val="96000"/>
                </a:lnSpc>
                <a:spcBef>
                  <a:spcPts val="0"/>
                </a:spcBef>
                <a:spcAft>
                  <a:spcPts val="0"/>
                </a:spcAft>
                <a:buClrTx/>
                <a:buSzTx/>
                <a:buFontTx/>
                <a:buNone/>
                <a:tabLst/>
                <a:defRPr/>
              </a:pPr>
              <a:t>7</a:t>
            </a:fld>
            <a:endParaRPr kumimoji="0" lang="en-GB" altLang="en-US" sz="1401"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a:endParaRPr>
          </a:p>
        </p:txBody>
      </p:sp>
      <p:pic>
        <p:nvPicPr>
          <p:cNvPr id="26" name="Google Shape;401;p20" descr="Boggle.jpg">
            <a:extLst>
              <a:ext uri="{FF2B5EF4-FFF2-40B4-BE49-F238E27FC236}">
                <a16:creationId xmlns:a16="http://schemas.microsoft.com/office/drawing/2014/main" id="{69430B34-0547-9B4E-91D9-55DFCDCDA41A}"/>
              </a:ext>
            </a:extLst>
          </p:cNvPr>
          <p:cNvPicPr preferRelativeResize="0"/>
          <p:nvPr/>
        </p:nvPicPr>
        <p:blipFill>
          <a:blip r:embed="rId2">
            <a:alphaModFix/>
          </a:blip>
          <a:stretch>
            <a:fillRect/>
          </a:stretch>
        </p:blipFill>
        <p:spPr>
          <a:xfrm>
            <a:off x="7305040" y="4215556"/>
            <a:ext cx="1889760" cy="3096591"/>
          </a:xfrm>
          <a:prstGeom prst="rect">
            <a:avLst/>
          </a:prstGeom>
          <a:noFill/>
          <a:ln>
            <a:noFill/>
          </a:ln>
        </p:spPr>
      </p:pic>
    </p:spTree>
    <p:extLst>
      <p:ext uri="{BB962C8B-B14F-4D97-AF65-F5344CB8AC3E}">
        <p14:creationId xmlns:p14="http://schemas.microsoft.com/office/powerpoint/2010/main" val="211317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6BC0-D80D-0A40-96EE-07D1FA1F7148}"/>
              </a:ext>
            </a:extLst>
          </p:cNvPr>
          <p:cNvSpPr>
            <a:spLocks noGrp="1"/>
          </p:cNvSpPr>
          <p:nvPr>
            <p:ph type="title"/>
          </p:nvPr>
        </p:nvSpPr>
        <p:spPr/>
        <p:txBody>
          <a:bodyPr/>
          <a:lstStyle/>
          <a:p>
            <a:r>
              <a:rPr lang="en-US" dirty="0"/>
              <a:t>First decision</a:t>
            </a:r>
          </a:p>
        </p:txBody>
      </p:sp>
      <p:sp>
        <p:nvSpPr>
          <p:cNvPr id="3" name="Content Placeholder 2">
            <a:extLst>
              <a:ext uri="{FF2B5EF4-FFF2-40B4-BE49-F238E27FC236}">
                <a16:creationId xmlns:a16="http://schemas.microsoft.com/office/drawing/2014/main" id="{98A065FE-8914-AE40-AEC0-68CC2AC1F1CC}"/>
              </a:ext>
            </a:extLst>
          </p:cNvPr>
          <p:cNvSpPr>
            <a:spLocks noGrp="1"/>
          </p:cNvSpPr>
          <p:nvPr>
            <p:ph idx="1"/>
          </p:nvPr>
        </p:nvSpPr>
        <p:spPr/>
        <p:txBody>
          <a:bodyPr/>
          <a:lstStyle/>
          <a:p>
            <a:pPr marL="0" indent="0">
              <a:buNone/>
            </a:pPr>
            <a:r>
              <a:rPr lang="en-US" dirty="0"/>
              <a:t>Are all 16 choices valid?</a:t>
            </a:r>
          </a:p>
        </p:txBody>
      </p:sp>
      <p:sp>
        <p:nvSpPr>
          <p:cNvPr id="4" name="Footer Placeholder 3">
            <a:extLst>
              <a:ext uri="{FF2B5EF4-FFF2-40B4-BE49-F238E27FC236}">
                <a16:creationId xmlns:a16="http://schemas.microsoft.com/office/drawing/2014/main" id="{A3E55ACD-0C1E-934C-A4B9-419CEFD15EDF}"/>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4C59F10-E06E-274A-A4AE-E5986427304D}"/>
              </a:ext>
            </a:extLst>
          </p:cNvPr>
          <p:cNvSpPr>
            <a:spLocks noGrp="1"/>
          </p:cNvSpPr>
          <p:nvPr>
            <p:ph type="sldNum" idx="12"/>
          </p:nvPr>
        </p:nvSpPr>
        <p:spPr/>
        <p:txBody>
          <a:bodyPr/>
          <a:lstStyle/>
          <a:p>
            <a:fld id="{65E435D9-63B0-4660-8D04-E83F5E2CA2AE}" type="slidenum">
              <a:rPr lang="en-GB" altLang="en-US" smtClean="0"/>
              <a:pPr/>
              <a:t>8</a:t>
            </a:fld>
            <a:endParaRPr lang="en-GB" altLang="en-US"/>
          </a:p>
        </p:txBody>
      </p:sp>
    </p:spTree>
    <p:extLst>
      <p:ext uri="{BB962C8B-B14F-4D97-AF65-F5344CB8AC3E}">
        <p14:creationId xmlns:p14="http://schemas.microsoft.com/office/powerpoint/2010/main" val="414787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5" name="Google Shape;415;p22"/>
          <p:cNvSpPr txBox="1">
            <a:spLocks noGrp="1"/>
          </p:cNvSpPr>
          <p:nvPr>
            <p:ph type="title"/>
          </p:nvPr>
        </p:nvSpPr>
        <p:spPr>
          <a:prstGeom prst="rect">
            <a:avLst/>
          </a:prstGeom>
        </p:spPr>
        <p:txBody>
          <a:bodyPr spcFirstLastPara="1" vert="horz" wrap="square" lIns="100821" tIns="100821" rIns="100821" bIns="100821" numCol="1" anchor="b" anchorCtr="0" compatLnSpc="1">
            <a:prstTxWarp prst="textNoShape">
              <a:avLst/>
            </a:prstTxWarp>
            <a:noAutofit/>
          </a:bodyPr>
          <a:lstStyle/>
          <a:p>
            <a:r>
              <a:rPr lang="en" dirty="0"/>
              <a:t>Are all 8 choices valid?</a:t>
            </a:r>
            <a:endParaRPr dirty="0"/>
          </a:p>
        </p:txBody>
      </p:sp>
      <p:sp>
        <p:nvSpPr>
          <p:cNvPr id="2" name="Content Placeholder 1">
            <a:extLst>
              <a:ext uri="{FF2B5EF4-FFF2-40B4-BE49-F238E27FC236}">
                <a16:creationId xmlns:a16="http://schemas.microsoft.com/office/drawing/2014/main" id="{2701C75F-4DC8-2144-BA02-D9E72D4D689E}"/>
              </a:ext>
            </a:extLst>
          </p:cNvPr>
          <p:cNvSpPr>
            <a:spLocks noGrp="1"/>
          </p:cNvSpPr>
          <p:nvPr>
            <p:ph idx="1"/>
          </p:nvPr>
        </p:nvSpPr>
        <p:spPr>
          <a:xfrm>
            <a:off x="0" y="714675"/>
            <a:ext cx="6606862" cy="6608363"/>
          </a:xfrm>
        </p:spPr>
        <p:txBody>
          <a:bodyPr/>
          <a:lstStyle/>
          <a:p>
            <a:pPr marL="457337" indent="-317500">
              <a:spcBef>
                <a:spcPts val="0"/>
              </a:spcBef>
              <a:spcAft>
                <a:spcPts val="0"/>
              </a:spcAft>
              <a:buSzPts val="1400"/>
              <a:buChar char="○"/>
            </a:pPr>
            <a:r>
              <a:rPr lang="en-US"/>
              <a:t>Can’t go past the edge of the board</a:t>
            </a:r>
          </a:p>
          <a:p>
            <a:pPr marL="457337" indent="-317500">
              <a:spcBef>
                <a:spcPts val="0"/>
              </a:spcBef>
              <a:spcAft>
                <a:spcPts val="0"/>
              </a:spcAft>
              <a:buSzPts val="1400"/>
              <a:buChar char="○"/>
            </a:pPr>
            <a:r>
              <a:rPr lang="en-US"/>
              <a:t>Can’t reuse the same cells in the board</a:t>
            </a:r>
          </a:p>
          <a:p>
            <a:pPr marL="457337" indent="-317500">
              <a:spcBef>
                <a:spcPts val="0"/>
              </a:spcBef>
              <a:spcAft>
                <a:spcPts val="0"/>
              </a:spcAft>
              <a:buSzPts val="1400"/>
              <a:buChar char="○"/>
            </a:pPr>
            <a:r>
              <a:rPr lang="en-US"/>
              <a:t>Each letter added must lead to the prefix of an actual word</a:t>
            </a:r>
          </a:p>
          <a:p>
            <a:pPr marL="1028803" lvl="1" indent="-317500">
              <a:spcBef>
                <a:spcPts val="0"/>
              </a:spcBef>
              <a:spcAft>
                <a:spcPts val="0"/>
              </a:spcAft>
              <a:buSzPts val="1400"/>
              <a:buChar char="■"/>
            </a:pPr>
            <a:r>
              <a:rPr lang="en-US"/>
              <a:t>Check the dictionary as we add each letter, if there is no word with the currently constructed string as a </a:t>
            </a:r>
            <a:r>
              <a:rPr lang="en-US" u="sng"/>
              <a:t>prefix</a:t>
            </a:r>
            <a:r>
              <a:rPr lang="en-US"/>
              <a:t>, don’t go further down this way</a:t>
            </a:r>
          </a:p>
          <a:p>
            <a:pPr marL="1028803" lvl="1" indent="-317500">
              <a:spcBef>
                <a:spcPts val="0"/>
              </a:spcBef>
              <a:spcAft>
                <a:spcPts val="0"/>
              </a:spcAft>
              <a:buSzPts val="1400"/>
              <a:buChar char="■"/>
            </a:pPr>
            <a:r>
              <a:rPr lang="en-US"/>
              <a:t>Practically, this can be used for huge savings</a:t>
            </a:r>
          </a:p>
          <a:p>
            <a:pPr marL="571740" indent="-317500">
              <a:spcBef>
                <a:spcPts val="0"/>
              </a:spcBef>
              <a:spcAft>
                <a:spcPts val="0"/>
              </a:spcAft>
              <a:buSzPts val="1400"/>
              <a:buChar char="■"/>
            </a:pPr>
            <a:r>
              <a:rPr lang="en-US"/>
              <a:t>This is called pruning!</a:t>
            </a:r>
          </a:p>
          <a:p>
            <a:pPr marL="571740" indent="-317500">
              <a:spcBef>
                <a:spcPts val="0"/>
              </a:spcBef>
              <a:spcAft>
                <a:spcPts val="0"/>
              </a:spcAft>
              <a:buSzPts val="1400"/>
              <a:buChar char="■"/>
            </a:pPr>
            <a:endParaRPr lang="en-US"/>
          </a:p>
        </p:txBody>
      </p:sp>
      <p:sp>
        <p:nvSpPr>
          <p:cNvPr id="416" name="Google Shape;416;p22"/>
          <p:cNvSpPr txBox="1">
            <a:spLocks noGrp="1"/>
          </p:cNvSpPr>
          <p:nvPr>
            <p:ph type="sldNum" idx="12"/>
          </p:nvPr>
        </p:nvSpPr>
        <p:spPr>
          <a:prstGeom prst="rect">
            <a:avLst/>
          </a:prstGeom>
        </p:spPr>
        <p:txBody>
          <a:bodyPr spcFirstLastPara="1" vert="horz" wrap="square" lIns="100821" tIns="100821" rIns="100821" bIns="100821" numCol="1" anchor="ctr" anchorCtr="0" compatLnSpc="1">
            <a:prstTxWarp prst="textNoShape">
              <a:avLst/>
            </a:prstTxWarp>
            <a:noAutofit/>
          </a:bodyPr>
          <a:lstStyle/>
          <a:p>
            <a:pPr marL="0" marR="0" lvl="0" indent="0" algn="r" defTabSz="1008463"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1008463" rtl="0" eaLnBrk="1" fontAlgn="auto" latinLnBrk="0" hangingPunct="1">
                <a:lnSpc>
                  <a:spcPct val="100000"/>
                </a:lnSpc>
                <a:spcBef>
                  <a:spcPts val="0"/>
                </a:spcBef>
                <a:spcAft>
                  <a:spcPts val="0"/>
                </a:spcAft>
                <a:buClr>
                  <a:srgbClr val="000000"/>
                </a:buClr>
                <a:buSzTx/>
                <a:buFontTx/>
                <a:buNone/>
                <a:tabLst/>
                <a:defRPr/>
              </a:pPr>
              <a:t>9</a:t>
            </a:fld>
            <a:endParaRPr kumimoji="0" sz="1400" b="0" i="0" u="none" strike="noStrike" kern="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4" name="Footer Placeholder 3">
            <a:extLst>
              <a:ext uri="{FF2B5EF4-FFF2-40B4-BE49-F238E27FC236}">
                <a16:creationId xmlns:a16="http://schemas.microsoft.com/office/drawing/2014/main" id="{555F6D95-4784-6648-9931-65F7FF54B867}"/>
              </a:ext>
            </a:extLst>
          </p:cNvPr>
          <p:cNvSpPr>
            <a:spLocks noGrp="1"/>
          </p:cNvSpPr>
          <p:nvPr>
            <p:ph type="ftr" idx="11"/>
          </p:nvPr>
        </p:nvSpPr>
        <p:spPr/>
        <p:txBody>
          <a:bodyPr/>
          <a:lstStyle/>
          <a:p>
            <a:pPr marL="0" marR="0" lvl="0" indent="0" algn="ctr" defTabSz="457436"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 1501 – Algorithms &amp; Data Structures 2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pic>
        <p:nvPicPr>
          <p:cNvPr id="8" name="Google Shape;401;p20" descr="Boggle.jpg">
            <a:extLst>
              <a:ext uri="{FF2B5EF4-FFF2-40B4-BE49-F238E27FC236}">
                <a16:creationId xmlns:a16="http://schemas.microsoft.com/office/drawing/2014/main" id="{789DE477-7E78-B64D-B4B9-045378CD8882}"/>
              </a:ext>
            </a:extLst>
          </p:cNvPr>
          <p:cNvPicPr preferRelativeResize="0"/>
          <p:nvPr/>
        </p:nvPicPr>
        <p:blipFill>
          <a:blip r:embed="rId3">
            <a:alphaModFix/>
          </a:blip>
          <a:stretch>
            <a:fillRect/>
          </a:stretch>
        </p:blipFill>
        <p:spPr>
          <a:xfrm>
            <a:off x="6436506" y="1700102"/>
            <a:ext cx="3826968" cy="5315279"/>
          </a:xfrm>
          <a:prstGeom prst="rect">
            <a:avLst/>
          </a:prstGeom>
          <a:noFill/>
          <a:ln>
            <a:noFill/>
          </a:ln>
        </p:spPr>
      </p:pic>
    </p:spTree>
    <p:extLst>
      <p:ext uri="{BB962C8B-B14F-4D97-AF65-F5344CB8AC3E}">
        <p14:creationId xmlns:p14="http://schemas.microsoft.com/office/powerpoint/2010/main" val="375608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Brand_Template_Gold_Theme_Wide_Screen_2.pptx" id="{79312AD8-AB1D-BE41-87BA-13411FCD6206}" vid="{977CCD2D-F0C3-D34E-BA2E-92BBCAAE8E4E}"/>
    </a:ext>
  </a:extLst>
</a:theme>
</file>

<file path=ppt/theme/theme4.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773</Words>
  <Application>Microsoft Macintosh PowerPoint</Application>
  <PresentationFormat>Custom</PresentationFormat>
  <Paragraphs>111</Paragraphs>
  <Slides>17</Slides>
  <Notes>6</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17</vt:i4>
      </vt:variant>
    </vt:vector>
  </HeadingPairs>
  <TitlesOfParts>
    <vt:vector size="36" baseType="lpstr">
      <vt:lpstr>Acumin Pro</vt:lpstr>
      <vt:lpstr>Acumin Pro ExtraCondensed</vt:lpstr>
      <vt:lpstr>Acumin Pro ExtraCondensed Smbd</vt:lpstr>
      <vt:lpstr>Acumin Pro Medium</vt:lpstr>
      <vt:lpstr>Acumin Pro Semibold</vt:lpstr>
      <vt:lpstr>Acumin Pro SemiCondensed</vt:lpstr>
      <vt:lpstr>Arial</vt:lpstr>
      <vt:lpstr>Calibri</vt:lpstr>
      <vt:lpstr>Calibri Light</vt:lpstr>
      <vt:lpstr>Cambria Math</vt:lpstr>
      <vt:lpstr>Helvetica</vt:lpstr>
      <vt:lpstr>Times New Roman</vt:lpstr>
      <vt:lpstr>United Sans Cond Medium</vt:lpstr>
      <vt:lpstr>United Sans Reg Medium</vt:lpstr>
      <vt:lpstr>Wingdings</vt:lpstr>
      <vt:lpstr>Office Theme</vt:lpstr>
      <vt:lpstr>2_Office Theme</vt:lpstr>
      <vt:lpstr>Purdue1</vt:lpstr>
      <vt:lpstr>1_Office Theme</vt:lpstr>
      <vt:lpstr>Algorithms and Data Structures 2 CS 1501</vt:lpstr>
      <vt:lpstr>Announcements</vt:lpstr>
      <vt:lpstr>Last lecture …</vt:lpstr>
      <vt:lpstr>CourseMIRROR Reflections</vt:lpstr>
      <vt:lpstr>Boggle Game Problem (Recap)</vt:lpstr>
      <vt:lpstr>Search Space</vt:lpstr>
      <vt:lpstr>Boggle Game: Decisions and Choices</vt:lpstr>
      <vt:lpstr>First decision</vt:lpstr>
      <vt:lpstr>Are all 8 choices valid?</vt:lpstr>
      <vt:lpstr>Then what?</vt:lpstr>
      <vt:lpstr>Backtracking Algorithm</vt:lpstr>
      <vt:lpstr>Search Tree Traversal Order in Backtracking</vt:lpstr>
      <vt:lpstr>Search Tree Size</vt:lpstr>
      <vt:lpstr>Implementation concerns with Boggle</vt:lpstr>
      <vt:lpstr>Concatenating to A String Object</vt:lpstr>
      <vt:lpstr>StringBuilder to the rescue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Khattab, Sherif</dc:creator>
  <cp:lastModifiedBy>Khattab, Sherif</cp:lastModifiedBy>
  <cp:revision>4</cp:revision>
  <dcterms:created xsi:type="dcterms:W3CDTF">2021-01-20T14:20:08Z</dcterms:created>
  <dcterms:modified xsi:type="dcterms:W3CDTF">2022-01-19T19:49:38Z</dcterms:modified>
</cp:coreProperties>
</file>