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</p:sldMasterIdLst>
  <p:notesMasterIdLst>
    <p:notesMasterId r:id="rId8"/>
  </p:notesMasterIdLst>
  <p:sldIdLst>
    <p:sldId id="405" r:id="rId4"/>
    <p:sldId id="496" r:id="rId5"/>
    <p:sldId id="498" r:id="rId6"/>
    <p:sldId id="513" r:id="rId7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197" autoAdjust="0"/>
  </p:normalViewPr>
  <p:slideViewPr>
    <p:cSldViewPr snapToGrid="0">
      <p:cViewPr varScale="1">
        <p:scale>
          <a:sx n="104" d="100"/>
          <a:sy n="104" d="100"/>
        </p:scale>
        <p:origin x="2024" y="20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F2938780-69D4-7440-8672-A89FA067EE16}"/>
    <pc:docChg chg="delSld">
      <pc:chgData name="Khattab, Sherif" userId="c83b1e15-36f3-4f46-aceb-05aac24c545e" providerId="ADAL" clId="{F2938780-69D4-7440-8672-A89FA067EE16}" dt="2022-01-19T19:44:11.292" v="1" actId="2696"/>
      <pc:docMkLst>
        <pc:docMk/>
      </pc:docMkLst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F2938780-69D4-7440-8672-A89FA067EE16}" dt="2022-01-12T17:55:44.979" v="0" actId="2696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728471020" sldId="1861"/>
        </pc:sldMkLst>
      </pc:sldChg>
      <pc:sldChg chg="del">
        <pc:chgData name="Khattab, Sherif" userId="c83b1e15-36f3-4f46-aceb-05aac24c545e" providerId="ADAL" clId="{F2938780-69D4-7440-8672-A89FA067EE16}" dt="2022-01-19T19:44:11.292" v="1" actId="2696"/>
        <pc:sldMkLst>
          <pc:docMk/>
          <pc:sldMk cId="2798897567" sldId="1862"/>
        </pc:sldMkLst>
      </pc:sldChg>
      <pc:sldChg chg="del">
        <pc:chgData name="Khattab, Sherif" userId="c83b1e15-36f3-4f46-aceb-05aac24c545e" providerId="ADAL" clId="{F2938780-69D4-7440-8672-A89FA067EE16}" dt="2022-01-12T17:55:44.979" v="0" actId="2696"/>
        <pc:sldMkLst>
          <pc:docMk/>
          <pc:sldMk cId="3431024549" sldId="1864"/>
        </pc:sldMkLst>
      </pc:sldChg>
    </pc:docChg>
  </pc:docChgLst>
  <pc:docChgLst>
    <pc:chgData name="Khattab, Sherif" userId="c83b1e15-36f3-4f46-aceb-05aac24c545e" providerId="ADAL" clId="{F834E35F-18A9-B241-B162-F9ACA4EFE26C}"/>
    <pc:docChg chg="custSel modSld">
      <pc:chgData name="Khattab, Sherif" userId="c83b1e15-36f3-4f46-aceb-05aac24c545e" providerId="ADAL" clId="{F834E35F-18A9-B241-B162-F9ACA4EFE26C}" dt="2021-09-01T05:38:22.894" v="1" actId="478"/>
      <pc:docMkLst>
        <pc:docMk/>
      </pc:docMkLst>
      <pc:sldChg chg="delSp modSp mod">
        <pc:chgData name="Khattab, Sherif" userId="c83b1e15-36f3-4f46-aceb-05aac24c545e" providerId="ADAL" clId="{F834E35F-18A9-B241-B162-F9ACA4EFE26C}" dt="2021-09-01T05:38:22.894" v="1" actId="478"/>
        <pc:sldMkLst>
          <pc:docMk/>
          <pc:sldMk cId="1894775455" sldId="405"/>
        </pc:sldMkLst>
        <pc:spChg chg="mod">
          <ac:chgData name="Khattab, Sherif" userId="c83b1e15-36f3-4f46-aceb-05aac24c545e" providerId="ADAL" clId="{F834E35F-18A9-B241-B162-F9ACA4EFE26C}" dt="2021-09-01T05:38:20.201" v="0"/>
          <ac:spMkLst>
            <pc:docMk/>
            <pc:sldMk cId="1894775455" sldId="405"/>
            <ac:spMk id="3" creationId="{00000000-0000-0000-0000-000000000000}"/>
          </ac:spMkLst>
        </pc:spChg>
        <pc:spChg chg="del">
          <ac:chgData name="Khattab, Sherif" userId="c83b1e15-36f3-4f46-aceb-05aac24c545e" providerId="ADAL" clId="{F834E35F-18A9-B241-B162-F9ACA4EFE26C}" dt="2021-09-01T05:38:22.894" v="1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54A5409E-66E3-47DC-A045-DB1DDAD3FBF1}"/>
    <pc:docChg chg="undo custSel addSld delSld modSld">
      <pc:chgData name="Khattab, Sherif" userId="c83b1e15-36f3-4f46-aceb-05aac24c545e" providerId="ADAL" clId="{54A5409E-66E3-47DC-A045-DB1DDAD3FBF1}" dt="2021-09-13T21:57:52.191" v="387" actId="47"/>
      <pc:docMkLst>
        <pc:docMk/>
      </pc:docMkLst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3275560456" sldId="283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890204605" sldId="395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597936913" sldId="396"/>
        </pc:sldMkLst>
      </pc:sldChg>
      <pc:sldChg chg="modSp add mod">
        <pc:chgData name="Khattab, Sherif" userId="c83b1e15-36f3-4f46-aceb-05aac24c545e" providerId="ADAL" clId="{54A5409E-66E3-47DC-A045-DB1DDAD3FBF1}" dt="2021-09-13T14:16:39.438" v="1" actId="27636"/>
        <pc:sldMkLst>
          <pc:docMk/>
          <pc:sldMk cId="3574743674" sldId="397"/>
        </pc:sldMkLst>
        <pc:spChg chg="mod">
          <ac:chgData name="Khattab, Sherif" userId="c83b1e15-36f3-4f46-aceb-05aac24c545e" providerId="ADAL" clId="{54A5409E-66E3-47DC-A045-DB1DDAD3FBF1}" dt="2021-09-13T14:16:39.438" v="1" actId="27636"/>
          <ac:spMkLst>
            <pc:docMk/>
            <pc:sldMk cId="3574743674" sldId="397"/>
            <ac:spMk id="284" creationId="{00000000-0000-0000-0000-000000000000}"/>
          </ac:spMkLst>
        </pc:spChg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777795780" sldId="398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945536741" sldId="399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3261447239" sldId="400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225707824" sldId="401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3756086896" sldId="402"/>
        </pc:sldMkLst>
      </pc:sldChg>
      <pc:sldChg chg="del modNotes">
        <pc:chgData name="Khattab, Sherif" userId="c83b1e15-36f3-4f46-aceb-05aac24c545e" providerId="ADAL" clId="{54A5409E-66E3-47DC-A045-DB1DDAD3FBF1}" dt="2021-09-13T21:57:52.191" v="387" actId="47"/>
        <pc:sldMkLst>
          <pc:docMk/>
          <pc:sldMk cId="2952566816" sldId="403"/>
        </pc:sldMkLst>
      </pc:sldChg>
      <pc:sldChg chg="del modNotes">
        <pc:chgData name="Khattab, Sherif" userId="c83b1e15-36f3-4f46-aceb-05aac24c545e" providerId="ADAL" clId="{54A5409E-66E3-47DC-A045-DB1DDAD3FBF1}" dt="2021-09-13T21:57:52.191" v="387" actId="47"/>
        <pc:sldMkLst>
          <pc:docMk/>
          <pc:sldMk cId="3854579775" sldId="404"/>
        </pc:sldMkLst>
      </pc:sldChg>
      <pc:sldChg chg="modSp mod modAnim">
        <pc:chgData name="Khattab, Sherif" userId="c83b1e15-36f3-4f46-aceb-05aac24c545e" providerId="ADAL" clId="{54A5409E-66E3-47DC-A045-DB1DDAD3FBF1}" dt="2021-09-13T14:24:19.258" v="299"/>
        <pc:sldMkLst>
          <pc:docMk/>
          <pc:sldMk cId="1068465410" sldId="496"/>
        </pc:sldMkLst>
        <pc:spChg chg="mod">
          <ac:chgData name="Khattab, Sherif" userId="c83b1e15-36f3-4f46-aceb-05aac24c545e" providerId="ADAL" clId="{54A5409E-66E3-47DC-A045-DB1DDAD3FBF1}" dt="2021-09-13T14:24:10.477" v="2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A5409E-66E3-47DC-A045-DB1DDAD3FBF1}" dt="2021-09-13T14:19:13.323" v="189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A5409E-66E3-47DC-A045-DB1DDAD3FBF1}" dt="2021-09-13T14:19:13.323" v="189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54A5409E-66E3-47DC-A045-DB1DDAD3FBF1}" dt="2021-09-13T14:18:49.104" v="151" actId="47"/>
        <pc:sldMkLst>
          <pc:docMk/>
          <pc:sldMk cId="2823856332" sldId="499"/>
        </pc:sldMkLst>
      </pc:sldChg>
      <pc:sldChg chg="addSp delSp modSp add mod">
        <pc:chgData name="Khattab, Sherif" userId="c83b1e15-36f3-4f46-aceb-05aac24c545e" providerId="ADAL" clId="{54A5409E-66E3-47DC-A045-DB1DDAD3FBF1}" dt="2021-09-13T21:55:57.533" v="344" actId="1076"/>
        <pc:sldMkLst>
          <pc:docMk/>
          <pc:sldMk cId="2435766761" sldId="503"/>
        </pc:sldMkLst>
        <pc:picChg chg="add mod">
          <ac:chgData name="Khattab, Sherif" userId="c83b1e15-36f3-4f46-aceb-05aac24c545e" providerId="ADAL" clId="{54A5409E-66E3-47DC-A045-DB1DDAD3FBF1}" dt="2021-09-13T21:55:57.533" v="344" actId="1076"/>
          <ac:picMkLst>
            <pc:docMk/>
            <pc:sldMk cId="2435766761" sldId="503"/>
            <ac:picMk id="6" creationId="{40613A8D-C011-47CC-9438-4AF480CF2961}"/>
          </ac:picMkLst>
        </pc:picChg>
        <pc:picChg chg="del">
          <ac:chgData name="Khattab, Sherif" userId="c83b1e15-36f3-4f46-aceb-05aac24c545e" providerId="ADAL" clId="{54A5409E-66E3-47DC-A045-DB1DDAD3FBF1}" dt="2021-09-13T21:55:50.670" v="341" actId="478"/>
          <ac:picMkLst>
            <pc:docMk/>
            <pc:sldMk cId="2435766761" sldId="503"/>
            <ac:picMk id="7" creationId="{143E978B-7717-41CE-9A72-6904F9AD775B}"/>
          </ac:picMkLst>
        </pc:picChg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1128397823" sldId="504"/>
        </pc:sldMkLst>
      </pc:sldChg>
      <pc:sldChg chg="add">
        <pc:chgData name="Khattab, Sherif" userId="c83b1e15-36f3-4f46-aceb-05aac24c545e" providerId="ADAL" clId="{54A5409E-66E3-47DC-A045-DB1DDAD3FBF1}" dt="2021-09-13T14:16:39.274" v="0"/>
        <pc:sldMkLst>
          <pc:docMk/>
          <pc:sldMk cId="729670177" sldId="505"/>
        </pc:sldMkLst>
      </pc:sldChg>
      <pc:sldChg chg="add">
        <pc:chgData name="Khattab, Sherif" userId="c83b1e15-36f3-4f46-aceb-05aac24c545e" providerId="ADAL" clId="{54A5409E-66E3-47DC-A045-DB1DDAD3FBF1}" dt="2021-09-13T14:20:07.181" v="196"/>
        <pc:sldMkLst>
          <pc:docMk/>
          <pc:sldMk cId="737806260" sldId="513"/>
        </pc:sldMkLst>
      </pc:sldChg>
      <pc:sldChg chg="add del">
        <pc:chgData name="Khattab, Sherif" userId="c83b1e15-36f3-4f46-aceb-05aac24c545e" providerId="ADAL" clId="{54A5409E-66E3-47DC-A045-DB1DDAD3FBF1}" dt="2021-09-13T14:19:57.797" v="194" actId="2696"/>
        <pc:sldMkLst>
          <pc:docMk/>
          <pc:sldMk cId="1621366455" sldId="513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2537966333" sldId="1859"/>
        </pc:sldMkLst>
      </pc:sldChg>
      <pc:sldChg chg="del">
        <pc:chgData name="Khattab, Sherif" userId="c83b1e15-36f3-4f46-aceb-05aac24c545e" providerId="ADAL" clId="{54A5409E-66E3-47DC-A045-DB1DDAD3FBF1}" dt="2021-09-13T14:20:00.493" v="195" actId="47"/>
        <pc:sldMkLst>
          <pc:docMk/>
          <pc:sldMk cId="1241308872" sldId="1860"/>
        </pc:sldMkLst>
      </pc:sldChg>
      <pc:sldChg chg="add">
        <pc:chgData name="Khattab, Sherif" userId="c83b1e15-36f3-4f46-aceb-05aac24c545e" providerId="ADAL" clId="{54A5409E-66E3-47DC-A045-DB1DDAD3FBF1}" dt="2021-09-13T14:19:53.838" v="193"/>
        <pc:sldMkLst>
          <pc:docMk/>
          <pc:sldMk cId="728471020" sldId="1861"/>
        </pc:sldMkLst>
      </pc:sldChg>
      <pc:sldChg chg="del">
        <pc:chgData name="Khattab, Sherif" userId="c83b1e15-36f3-4f46-aceb-05aac24c545e" providerId="ADAL" clId="{54A5409E-66E3-47DC-A045-DB1DDAD3FBF1}" dt="2021-09-13T14:19:48.995" v="192" actId="2696"/>
        <pc:sldMkLst>
          <pc:docMk/>
          <pc:sldMk cId="2854800105" sldId="1861"/>
        </pc:sldMkLst>
      </pc:sldChg>
      <pc:sldChg chg="add">
        <pc:chgData name="Khattab, Sherif" userId="c83b1e15-36f3-4f46-aceb-05aac24c545e" providerId="ADAL" clId="{54A5409E-66E3-47DC-A045-DB1DDAD3FBF1}" dt="2021-09-13T14:19:38.296" v="191"/>
        <pc:sldMkLst>
          <pc:docMk/>
          <pc:sldMk cId="2798897567" sldId="1862"/>
        </pc:sldMkLst>
      </pc:sldChg>
      <pc:sldChg chg="del">
        <pc:chgData name="Khattab, Sherif" userId="c83b1e15-36f3-4f46-aceb-05aac24c545e" providerId="ADAL" clId="{54A5409E-66E3-47DC-A045-DB1DDAD3FBF1}" dt="2021-09-13T14:19:34.353" v="190" actId="2696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54A5409E-66E3-47DC-A045-DB1DDAD3FBF1}" dt="2021-09-13T21:57:52.191" v="387" actId="47"/>
        <pc:sldMkLst>
          <pc:docMk/>
          <pc:sldMk cId="551485046" sldId="1863"/>
        </pc:sldMkLst>
      </pc:sldChg>
      <pc:sldChg chg="addSp modSp new mod">
        <pc:chgData name="Khattab, Sherif" userId="c83b1e15-36f3-4f46-aceb-05aac24c545e" providerId="ADAL" clId="{54A5409E-66E3-47DC-A045-DB1DDAD3FBF1}" dt="2021-09-13T21:55:33.455" v="340" actId="1076"/>
        <pc:sldMkLst>
          <pc:docMk/>
          <pc:sldMk cId="3431024549" sldId="1864"/>
        </pc:sldMkLst>
        <pc:spChg chg="mod">
          <ac:chgData name="Khattab, Sherif" userId="c83b1e15-36f3-4f46-aceb-05aac24c545e" providerId="ADAL" clId="{54A5409E-66E3-47DC-A045-DB1DDAD3FBF1}" dt="2021-09-13T21:55:23.699" v="337" actId="20577"/>
          <ac:spMkLst>
            <pc:docMk/>
            <pc:sldMk cId="3431024549" sldId="1864"/>
            <ac:spMk id="2" creationId="{B7524FAD-DD4A-418A-8E69-977B54E99933}"/>
          </ac:spMkLst>
        </pc:spChg>
        <pc:picChg chg="add mod">
          <ac:chgData name="Khattab, Sherif" userId="c83b1e15-36f3-4f46-aceb-05aac24c545e" providerId="ADAL" clId="{54A5409E-66E3-47DC-A045-DB1DDAD3FBF1}" dt="2021-09-13T21:55:33.455" v="340" actId="1076"/>
          <ac:picMkLst>
            <pc:docMk/>
            <pc:sldMk cId="3431024549" sldId="1864"/>
            <ac:picMk id="7" creationId="{B536E61A-35E5-471B-AE8D-E16377AD8B36}"/>
          </ac:picMkLst>
        </pc:picChg>
      </pc:sldChg>
      <pc:sldChg chg="addSp modSp new del mod">
        <pc:chgData name="Khattab, Sherif" userId="c83b1e15-36f3-4f46-aceb-05aac24c545e" providerId="ADAL" clId="{54A5409E-66E3-47DC-A045-DB1DDAD3FBF1}" dt="2021-09-13T21:57:52.191" v="387" actId="47"/>
        <pc:sldMkLst>
          <pc:docMk/>
          <pc:sldMk cId="2117632848" sldId="1865"/>
        </pc:sldMkLst>
        <pc:spChg chg="mod">
          <ac:chgData name="Khattab, Sherif" userId="c83b1e15-36f3-4f46-aceb-05aac24c545e" providerId="ADAL" clId="{54A5409E-66E3-47DC-A045-DB1DDAD3FBF1}" dt="2021-09-13T21:57:19.352" v="386" actId="20577"/>
          <ac:spMkLst>
            <pc:docMk/>
            <pc:sldMk cId="2117632848" sldId="1865"/>
            <ac:spMk id="2" creationId="{B1A62B4F-0E07-4C5F-BE95-1647F3954CBC}"/>
          </ac:spMkLst>
        </pc:spChg>
        <pc:picChg chg="add mod">
          <ac:chgData name="Khattab, Sherif" userId="c83b1e15-36f3-4f46-aceb-05aac24c545e" providerId="ADAL" clId="{54A5409E-66E3-47DC-A045-DB1DDAD3FBF1}" dt="2021-09-13T21:57:15.652" v="384" actId="1076"/>
          <ac:picMkLst>
            <pc:docMk/>
            <pc:sldMk cId="2117632848" sldId="1865"/>
            <ac:picMk id="7" creationId="{51AB0EE7-E89B-46C7-AC2D-B34F100B8995}"/>
          </ac:picMkLst>
        </pc:picChg>
      </pc:sldChg>
      <pc:sldMasterChg chg="delSldLayout">
        <pc:chgData name="Khattab, Sherif" userId="c83b1e15-36f3-4f46-aceb-05aac24c545e" providerId="ADAL" clId="{54A5409E-66E3-47DC-A045-DB1DDAD3FBF1}" dt="2021-09-13T14:19:57.797" v="194" actId="2696"/>
        <pc:sldMasterMkLst>
          <pc:docMk/>
          <pc:sldMasterMk cId="2823043894" sldId="2147483711"/>
        </pc:sldMasterMkLst>
        <pc:sldLayoutChg chg="del">
          <pc:chgData name="Khattab, Sherif" userId="c83b1e15-36f3-4f46-aceb-05aac24c545e" providerId="ADAL" clId="{54A5409E-66E3-47DC-A045-DB1DDAD3FBF1}" dt="2021-09-13T14:19:57.797" v="194" actId="2696"/>
          <pc:sldLayoutMkLst>
            <pc:docMk/>
            <pc:sldMasterMk cId="2823043894" sldId="2147483711"/>
            <pc:sldLayoutMk cId="285001368" sldId="2147483714"/>
          </pc:sldLayoutMkLst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1/19/22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34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714" r:id="rId27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vation.pitt.edu/michael-g-wells-competition/" TargetMode="External"/><Relationship Id="rId2" Type="http://schemas.openxmlformats.org/officeDocument/2006/relationships/hyperlink" Target="https://groupme.com/join_group/70805571/tsR1V68z" TargetMode="Externa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www.pitt.edu/pittwire/features-articles/get-reinvolved-campus" TargetMode="External"/><Relationship Id="rId4" Type="http://schemas.openxmlformats.org/officeDocument/2006/relationships/hyperlink" Target="https://www.games4socialimpact.pitt.ed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Homework 2 and Lab 1 due this Friday</a:t>
            </a:r>
          </a:p>
          <a:p>
            <a:pPr lvl="1"/>
            <a:r>
              <a:rPr lang="en-US" dirty="0"/>
              <a:t>Lab 1 had a typo: please use </a:t>
            </a:r>
            <a:r>
              <a:rPr lang="en-US" dirty="0" err="1">
                <a:latin typeface="Abadi Extra Light" panose="020B0204020104020204" pitchFamily="34" charset="0"/>
              </a:rPr>
              <a:t>nextCoords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  <a:r>
              <a:rPr lang="en-US" dirty="0"/>
              <a:t> instead of </a:t>
            </a:r>
            <a:r>
              <a:rPr lang="en-US" dirty="0" err="1">
                <a:latin typeface="Abadi Extra Light" panose="020B0204020104020204" pitchFamily="34" charset="0"/>
              </a:rPr>
              <a:t>nextCoordinates</a:t>
            </a:r>
            <a:r>
              <a:rPr lang="en-US" dirty="0">
                <a:latin typeface="Abadi Extra Light" panose="020B0204020104020204" pitchFamily="34" charset="0"/>
              </a:rPr>
              <a:t>.</a:t>
            </a:r>
          </a:p>
          <a:p>
            <a:r>
              <a:rPr lang="en-US" dirty="0"/>
              <a:t>Assignment 1 due on 10/1</a:t>
            </a:r>
          </a:p>
          <a:p>
            <a:r>
              <a:rPr lang="en-US" dirty="0"/>
              <a:t>Code handouts on Canvas</a:t>
            </a:r>
          </a:p>
          <a:p>
            <a:r>
              <a:rPr lang="en-US" dirty="0"/>
              <a:t>Isabella Mailer created a GroupMe for this class for students to discuss content and plan study sessions</a:t>
            </a:r>
          </a:p>
          <a:p>
            <a:pPr lvl="1"/>
            <a:r>
              <a:rPr lang="en-US" dirty="0">
                <a:hlinkClick r:id="rId2"/>
              </a:rPr>
              <a:t>https://groupme.com/join_group/70805571/tsR1V68z</a:t>
            </a:r>
            <a:endParaRPr lang="en-US" dirty="0"/>
          </a:p>
          <a:p>
            <a:r>
              <a:rPr lang="en-US" dirty="0"/>
              <a:t>Michael G. Wells Competition</a:t>
            </a:r>
          </a:p>
          <a:p>
            <a:pPr lvl="1"/>
            <a:r>
              <a:rPr lang="en-US" dirty="0">
                <a:hlinkClick r:id="rId3"/>
              </a:rPr>
              <a:t>https://www.innovation.pitt.edu/michael-g-wells-competition/</a:t>
            </a:r>
            <a:endParaRPr lang="en-US" dirty="0"/>
          </a:p>
          <a:p>
            <a:r>
              <a:rPr lang="en-US" dirty="0"/>
              <a:t>Games 4 Social Impact Hackathon</a:t>
            </a:r>
          </a:p>
          <a:p>
            <a:pPr lvl="1"/>
            <a:r>
              <a:rPr lang="en-US" dirty="0">
                <a:hlinkClick r:id="rId4"/>
              </a:rPr>
              <a:t>https://www.games4socialimpact.pitt.edu/</a:t>
            </a:r>
            <a:endParaRPr lang="en-US" dirty="0"/>
          </a:p>
          <a:p>
            <a:r>
              <a:rPr lang="en-US" dirty="0"/>
              <a:t>Get (Re)involved on Campus</a:t>
            </a:r>
          </a:p>
          <a:p>
            <a:pPr lvl="1"/>
            <a:r>
              <a:rPr lang="en-US" dirty="0">
                <a:hlinkClick r:id="rId5"/>
              </a:rPr>
              <a:t>https://www.pitt.edu/pittwire/features-articles/get-reinvolved-campus</a:t>
            </a:r>
            <a:endParaRPr lang="en-US" dirty="0"/>
          </a:p>
          <a:p>
            <a:pPr marL="457063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/>
              <a:t>Brute force</a:t>
            </a:r>
          </a:p>
          <a:p>
            <a:pPr lvl="1"/>
            <a:r>
              <a:rPr lang="en-US" dirty="0"/>
              <a:t>Solution Tree</a:t>
            </a:r>
          </a:p>
          <a:p>
            <a:pPr lvl="1"/>
            <a:r>
              <a:rPr lang="en-US" dirty="0"/>
              <a:t>Pruning</a:t>
            </a:r>
          </a:p>
          <a:p>
            <a:pPr lvl="1"/>
            <a:r>
              <a:rPr lang="en-US" dirty="0"/>
              <a:t>PIN Cracking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1/19/22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225</Words>
  <Application>Microsoft Macintosh PowerPoint</Application>
  <PresentationFormat>Custom</PresentationFormat>
  <Paragraphs>36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Abadi Extra Light</vt:lpstr>
      <vt:lpstr>Acumin Pro ExtraCondensed</vt:lpstr>
      <vt:lpstr>Acumin Pro Medium</vt:lpstr>
      <vt:lpstr>Arial</vt:lpstr>
      <vt:lpstr>Calibri</vt:lpstr>
      <vt:lpstr>Calibri Light</vt:lpstr>
      <vt:lpstr>Helvetica</vt:lpstr>
      <vt:lpstr>Times New Roman</vt:lpstr>
      <vt:lpstr>United Sans Cond Medium</vt:lpstr>
      <vt:lpstr>United Sans Reg Medium</vt:lpstr>
      <vt:lpstr>1_Office Theme</vt:lpstr>
      <vt:lpstr>Office Theme</vt:lpstr>
      <vt:lpstr>2_Office Theme</vt:lpstr>
      <vt:lpstr>Algorithms and Data Structures 2 CS 1501</vt:lpstr>
      <vt:lpstr>Announcements</vt:lpstr>
      <vt:lpstr>Last lecture 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2022-01-19T19:44:16Z</dcterms:modified>
</cp:coreProperties>
</file>