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</p:sldMasterIdLst>
  <p:notesMasterIdLst>
    <p:notesMasterId r:id="rId9"/>
  </p:notesMasterIdLst>
  <p:sldIdLst>
    <p:sldId id="405" r:id="rId3"/>
    <p:sldId id="496" r:id="rId4"/>
    <p:sldId id="1881" r:id="rId5"/>
    <p:sldId id="514" r:id="rId6"/>
    <p:sldId id="1874" r:id="rId7"/>
    <p:sldId id="513" r:id="rId8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67F4250-9C3E-D640-A95D-DA79C2837899}"/>
    <pc:docChg chg="delSld">
      <pc:chgData name="Khattab, Sherif" userId="c83b1e15-36f3-4f46-aceb-05aac24c545e" providerId="ADAL" clId="{E67F4250-9C3E-D640-A95D-DA79C2837899}" dt="2022-01-24T19:06:24.181" v="0" actId="2696"/>
      <pc:docMkLst>
        <pc:docMk/>
      </pc:docMkLst>
      <pc:sldChg chg="del">
        <pc:chgData name="Khattab, Sherif" userId="c83b1e15-36f3-4f46-aceb-05aac24c545e" providerId="ADAL" clId="{E67F4250-9C3E-D640-A95D-DA79C2837899}" dt="2022-01-24T19:06:24.181" v="0" actId="2696"/>
        <pc:sldMkLst>
          <pc:docMk/>
          <pc:sldMk cId="1662342598" sldId="1870"/>
        </pc:sldMkLst>
      </pc:sldChg>
      <pc:sldChg chg="del">
        <pc:chgData name="Khattab, Sherif" userId="c83b1e15-36f3-4f46-aceb-05aac24c545e" providerId="ADAL" clId="{E67F4250-9C3E-D640-A95D-DA79C2837899}" dt="2022-01-24T19:06:24.181" v="0" actId="2696"/>
        <pc:sldMkLst>
          <pc:docMk/>
          <pc:sldMk cId="551485046" sldId="1873"/>
        </pc:sldMkLst>
      </pc:sldChg>
      <pc:sldChg chg="del">
        <pc:chgData name="Khattab, Sherif" userId="c83b1e15-36f3-4f46-aceb-05aac24c545e" providerId="ADAL" clId="{E67F4250-9C3E-D640-A95D-DA79C2837899}" dt="2022-01-24T19:06:24.181" v="0" actId="2696"/>
        <pc:sldMkLst>
          <pc:docMk/>
          <pc:sldMk cId="868200480" sldId="1874"/>
        </pc:sldMkLst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D9395055-DE12-BC48-8F10-9F1A3F35F535}"/>
    <pc:docChg chg="custSel modSld">
      <pc:chgData name="Khattab, Sherif" userId="c83b1e15-36f3-4f46-aceb-05aac24c545e" providerId="ADAL" clId="{D9395055-DE12-BC48-8F10-9F1A3F35F535}" dt="2021-09-01T05:38:03.723" v="10" actId="478"/>
      <pc:docMkLst>
        <pc:docMk/>
      </pc:docMkLst>
      <pc:sldChg chg="delSp modSp mod">
        <pc:chgData name="Khattab, Sherif" userId="c83b1e15-36f3-4f46-aceb-05aac24c545e" providerId="ADAL" clId="{D9395055-DE12-BC48-8F10-9F1A3F35F535}" dt="2021-09-01T05:38:03.723" v="10" actId="478"/>
        <pc:sldMkLst>
          <pc:docMk/>
          <pc:sldMk cId="1894775455" sldId="405"/>
        </pc:sldMkLst>
        <pc:spChg chg="mod">
          <ac:chgData name="Khattab, Sherif" userId="c83b1e15-36f3-4f46-aceb-05aac24c545e" providerId="ADAL" clId="{D9395055-DE12-BC48-8F10-9F1A3F35F535}" dt="2021-09-01T05:37:56.576" v="8" actId="20577"/>
          <ac:spMkLst>
            <pc:docMk/>
            <pc:sldMk cId="1894775455" sldId="405"/>
            <ac:spMk id="3" creationId="{00000000-0000-0000-0000-000000000000}"/>
          </ac:spMkLst>
        </pc:spChg>
        <pc:spChg chg="del mod">
          <ac:chgData name="Khattab, Sherif" userId="c83b1e15-36f3-4f46-aceb-05aac24c545e" providerId="ADAL" clId="{D9395055-DE12-BC48-8F10-9F1A3F35F535}" dt="2021-09-01T05:38:03.723" v="10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ABE519EC-C726-4B17-827D-435B2DB1A03C}"/>
    <pc:docChg chg="undo custSel addSld delSld modSld sldOrd delMainMaster">
      <pc:chgData name="Khattab, Sherif" userId="c83b1e15-36f3-4f46-aceb-05aac24c545e" providerId="ADAL" clId="{ABE519EC-C726-4B17-827D-435B2DB1A03C}" dt="2021-09-27T14:30:25.442" v="63" actId="47"/>
      <pc:docMkLst>
        <pc:docMk/>
      </pc:docMkLst>
      <pc:sldChg chg="modSp mod">
        <pc:chgData name="Khattab, Sherif" userId="c83b1e15-36f3-4f46-aceb-05aac24c545e" providerId="ADAL" clId="{ABE519EC-C726-4B17-827D-435B2DB1A03C}" dt="2021-09-20T14:25:10.389" v="2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ABE519EC-C726-4B17-827D-435B2DB1A03C}" dt="2021-09-20T14:25:10.389" v="2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BE519EC-C726-4B17-827D-435B2DB1A03C}" dt="2021-09-20T14:25:52.899" v="4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BE519EC-C726-4B17-827D-435B2DB1A03C}" dt="2021-09-20T14:25:52.899" v="4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ABE519EC-C726-4B17-827D-435B2DB1A03C}" dt="2021-09-27T14:30:25.442" v="63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737806260" sldId="513"/>
        </pc:sldMkLst>
      </pc:sldChg>
      <pc:sldChg chg="del">
        <pc:chgData name="Khattab, Sherif" userId="c83b1e15-36f3-4f46-aceb-05aac24c545e" providerId="ADAL" clId="{ABE519EC-C726-4B17-827D-435B2DB1A03C}" dt="2021-09-20T14:27:15.220" v="51" actId="47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ABE519EC-C726-4B17-827D-435B2DB1A03C}" dt="2021-09-20T14:27:17.269" v="52" actId="47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BE519EC-C726-4B17-827D-435B2DB1A03C}" dt="2021-09-20T14:27:22.359" v="53" actId="47"/>
        <pc:sldMkLst>
          <pc:docMk/>
          <pc:sldMk cId="1022518262" sldId="1862"/>
        </pc:sldMkLst>
      </pc:sldChg>
      <pc:sldChg chg="add">
        <pc:chgData name="Khattab, Sherif" userId="c83b1e15-36f3-4f46-aceb-05aac24c545e" providerId="ADAL" clId="{ABE519EC-C726-4B17-827D-435B2DB1A03C}" dt="2021-09-20T14:27:45.116" v="57"/>
        <pc:sldMkLst>
          <pc:docMk/>
          <pc:sldMk cId="2477686467" sldId="1863"/>
        </pc:sldMkLst>
      </pc:sldChg>
      <pc:sldChg chg="del">
        <pc:chgData name="Khattab, Sherif" userId="c83b1e15-36f3-4f46-aceb-05aac24c545e" providerId="ADAL" clId="{ABE519EC-C726-4B17-827D-435B2DB1A03C}" dt="2021-09-20T14:27:38.060" v="56" actId="2696"/>
        <pc:sldMkLst>
          <pc:docMk/>
          <pc:sldMk cId="3261945428" sldId="1863"/>
        </pc:sldMkLst>
      </pc:sldChg>
      <pc:sldChg chg="del">
        <pc:chgData name="Khattab, Sherif" userId="c83b1e15-36f3-4f46-aceb-05aac24c545e" providerId="ADAL" clId="{ABE519EC-C726-4B17-827D-435B2DB1A03C}" dt="2021-09-20T14:27:29.766" v="54" actId="2696"/>
        <pc:sldMkLst>
          <pc:docMk/>
          <pc:sldMk cId="1783824730" sldId="1864"/>
        </pc:sldMkLst>
      </pc:sldChg>
      <pc:sldChg chg="add del">
        <pc:chgData name="Khattab, Sherif" userId="c83b1e15-36f3-4f46-aceb-05aac24c545e" providerId="ADAL" clId="{ABE519EC-C726-4B17-827D-435B2DB1A03C}" dt="2021-09-22T14:37:41.216" v="62" actId="47"/>
        <pc:sldMkLst>
          <pc:docMk/>
          <pc:sldMk cId="3648821903" sldId="1864"/>
        </pc:sldMkLst>
      </pc:sldChg>
      <pc:sldChg chg="del">
        <pc:chgData name="Khattab, Sherif" userId="c83b1e15-36f3-4f46-aceb-05aac24c545e" providerId="ADAL" clId="{ABE519EC-C726-4B17-827D-435B2DB1A03C}" dt="2021-09-20T14:27:29.766" v="54" actId="2696"/>
        <pc:sldMkLst>
          <pc:docMk/>
          <pc:sldMk cId="523721688" sldId="1865"/>
        </pc:sldMkLst>
      </pc:sldChg>
      <pc:sldChg chg="add del">
        <pc:chgData name="Khattab, Sherif" userId="c83b1e15-36f3-4f46-aceb-05aac24c545e" providerId="ADAL" clId="{ABE519EC-C726-4B17-827D-435B2DB1A03C}" dt="2021-09-22T14:37:41.216" v="62" actId="47"/>
        <pc:sldMkLst>
          <pc:docMk/>
          <pc:sldMk cId="3910073379" sldId="1865"/>
        </pc:sldMkLst>
      </pc:sldChg>
      <pc:sldChg chg="ord">
        <pc:chgData name="Khattab, Sherif" userId="c83b1e15-36f3-4f46-aceb-05aac24c545e" providerId="ADAL" clId="{ABE519EC-C726-4B17-827D-435B2DB1A03C}" dt="2021-09-20T14:26:58.530" v="50"/>
        <pc:sldMkLst>
          <pc:docMk/>
          <pc:sldMk cId="1803803003" sldId="1866"/>
        </pc:sldMkLst>
      </pc:sldChg>
      <pc:sldChg chg="add del ord">
        <pc:chgData name="Khattab, Sherif" userId="c83b1e15-36f3-4f46-aceb-05aac24c545e" providerId="ADAL" clId="{ABE519EC-C726-4B17-827D-435B2DB1A03C}" dt="2021-09-22T14:37:41.216" v="62" actId="47"/>
        <pc:sldMkLst>
          <pc:docMk/>
          <pc:sldMk cId="2678322925" sldId="1867"/>
        </pc:sldMkLst>
      </pc:sldChg>
      <pc:sldChg chg="add del">
        <pc:chgData name="Khattab, Sherif" userId="c83b1e15-36f3-4f46-aceb-05aac24c545e" providerId="ADAL" clId="{ABE519EC-C726-4B17-827D-435B2DB1A03C}" dt="2021-09-27T14:30:25.442" v="63" actId="47"/>
        <pc:sldMkLst>
          <pc:docMk/>
          <pc:sldMk cId="187683480" sldId="1868"/>
        </pc:sldMkLst>
      </pc:sldChg>
      <pc:sldChg chg="modSp add mod">
        <pc:chgData name="Khattab, Sherif" userId="c83b1e15-36f3-4f46-aceb-05aac24c545e" providerId="ADAL" clId="{ABE519EC-C726-4B17-827D-435B2DB1A03C}" dt="2021-09-20T14:25:49.359" v="45" actId="21"/>
        <pc:sldMkLst>
          <pc:docMk/>
          <pc:sldMk cId="4136500716" sldId="1869"/>
        </pc:sldMkLst>
        <pc:spChg chg="mod">
          <ac:chgData name="Khattab, Sherif" userId="c83b1e15-36f3-4f46-aceb-05aac24c545e" providerId="ADAL" clId="{ABE519EC-C726-4B17-827D-435B2DB1A03C}" dt="2021-09-20T14:25:49.359" v="45" actId="21"/>
          <ac:spMkLst>
            <pc:docMk/>
            <pc:sldMk cId="4136500716" sldId="1869"/>
            <ac:spMk id="3" creationId="{BDC81B29-68EF-D34F-B9F6-D9EC25476DFF}"/>
          </ac:spMkLst>
        </pc:spChg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1662342598" sldId="1870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551485046" sldId="1873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868200480" sldId="1874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532154242" sldId="1875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1323836943" sldId="1876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1370532791" sldId="1877"/>
        </pc:sldMkLst>
      </pc:sldChg>
      <pc:sldChg chg="add del">
        <pc:chgData name="Khattab, Sherif" userId="c83b1e15-36f3-4f46-aceb-05aac24c545e" providerId="ADAL" clId="{ABE519EC-C726-4B17-827D-435B2DB1A03C}" dt="2021-09-22T14:37:08.452" v="61" actId="2696"/>
        <pc:sldMkLst>
          <pc:docMk/>
          <pc:sldMk cId="264922787" sldId="1878"/>
        </pc:sldMkLst>
      </pc:sldChg>
      <pc:sldChg chg="add del">
        <pc:chgData name="Khattab, Sherif" userId="c83b1e15-36f3-4f46-aceb-05aac24c545e" providerId="ADAL" clId="{ABE519EC-C726-4B17-827D-435B2DB1A03C}" dt="2021-09-22T14:37:41.216" v="62" actId="47"/>
        <pc:sldMkLst>
          <pc:docMk/>
          <pc:sldMk cId="1489909952" sldId="1879"/>
        </pc:sldMkLst>
      </pc:sldChg>
      <pc:sldMasterChg chg="del delSldLayout">
        <pc:chgData name="Khattab, Sherif" userId="c83b1e15-36f3-4f46-aceb-05aac24c545e" providerId="ADAL" clId="{ABE519EC-C726-4B17-827D-435B2DB1A03C}" dt="2021-09-20T14:27:17.269" v="52" actId="47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666826863" sldId="2147483686"/>
          </pc:sldLayoutMkLst>
        </pc:sldLayoutChg>
      </pc:sldMaster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1/31/22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33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1501-2224/handouts" TargetMode="External"/><Relationship Id="rId2" Type="http://schemas.openxmlformats.org/officeDocument/2006/relationships/hyperlink" Target="https://cs1501-2221.github.io/handouts/CodeHandouts/TreeADT/Slides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In-person lectures and recitations started las week</a:t>
            </a:r>
          </a:p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2: today at 11:59 pm</a:t>
            </a:r>
          </a:p>
          <a:p>
            <a:pPr lvl="1"/>
            <a:r>
              <a:rPr lang="en-US" dirty="0"/>
              <a:t>Homework 3: </a:t>
            </a:r>
            <a:r>
              <a:rPr lang="en-US"/>
              <a:t>Monday 2/7 </a:t>
            </a:r>
            <a:r>
              <a:rPr lang="en-US" dirty="0"/>
              <a:t>at 11:59 pm</a:t>
            </a:r>
          </a:p>
          <a:p>
            <a:pPr lvl="1"/>
            <a:r>
              <a:rPr lang="en-US" dirty="0"/>
              <a:t>Lab 2: Friday 2/4 at 11:59 pm</a:t>
            </a:r>
            <a:endParaRPr lang="ar-S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06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t>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 err="1"/>
              <a:t>BinaryNode</a:t>
            </a:r>
            <a:r>
              <a:rPr lang="en-US" dirty="0"/>
              <a:t> class and operations</a:t>
            </a:r>
          </a:p>
          <a:p>
            <a:r>
              <a:rPr lang="en-US" dirty="0" err="1"/>
              <a:t>BinaryTree</a:t>
            </a:r>
            <a:r>
              <a:rPr lang="en-US" dirty="0"/>
              <a:t> class and operations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06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t>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77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99B1-F2F3-8B42-B1C5-F009AD7F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3A02-5289-6345-AF81-5C7C0D936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3E8B-B7E2-DD41-8D11-92DD59E8DB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B8665-5E2A-CA46-BE2E-E79A1C4B1B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426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DD74-EB95-47D3-9ED2-6D8DD55D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D1F4-E837-4F96-9F51-0E48E82E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online at:</a:t>
            </a:r>
          </a:p>
          <a:p>
            <a:pPr lvl="1"/>
            <a:r>
              <a:rPr lang="en-US" dirty="0">
                <a:hlinkClick r:id="rId2"/>
              </a:rPr>
              <a:t>https://cs1501-2221.github.io/handouts/CodeHandouts/TreeADT/Slides</a:t>
            </a:r>
            <a:endParaRPr lang="en-US" dirty="0"/>
          </a:p>
          <a:p>
            <a:pPr lvl="1"/>
            <a:r>
              <a:rPr lang="en-US" dirty="0"/>
              <a:t>The slides are under the </a:t>
            </a:r>
            <a:r>
              <a:rPr lang="en-US" dirty="0" err="1"/>
              <a:t>CodeHandouts</a:t>
            </a:r>
            <a:r>
              <a:rPr lang="en-US" dirty="0"/>
              <a:t>/</a:t>
            </a:r>
            <a:r>
              <a:rPr lang="en-US" dirty="0" err="1"/>
              <a:t>TreeADT</a:t>
            </a:r>
            <a:r>
              <a:rPr lang="en-US" dirty="0"/>
              <a:t>/slides folder in the handout repository</a:t>
            </a:r>
          </a:p>
          <a:p>
            <a:pPr lvl="1"/>
            <a:r>
              <a:rPr lang="en-US" dirty="0">
                <a:hlinkClick r:id="rId3"/>
              </a:rPr>
              <a:t>https://github.com</a:t>
            </a:r>
            <a:r>
              <a:rPr lang="en-US">
                <a:hlinkClick r:id="rId3"/>
              </a:rPr>
              <a:t>/cs1501-2224/</a:t>
            </a:r>
            <a:r>
              <a:rPr lang="en-US" dirty="0">
                <a:hlinkClick r:id="rId3"/>
              </a:rPr>
              <a:t>handouts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3D596-6ED7-4EC0-BE08-9629518364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5766F-85AB-4B60-A2E9-0EE94ED9DD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820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1/31/22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214</Words>
  <Application>Microsoft Macintosh PowerPoint</Application>
  <PresentationFormat>Custom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Acumin Pro ExtraCondensed</vt:lpstr>
      <vt:lpstr>Acumin Pro Medium</vt:lpstr>
      <vt:lpstr>Arial</vt:lpstr>
      <vt:lpstr>Calibri</vt:lpstr>
      <vt:lpstr>Calibri Light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Algorithms and Data Structures 2 CS 1501</vt:lpstr>
      <vt:lpstr>Announcements</vt:lpstr>
      <vt:lpstr>Previous lecture</vt:lpstr>
      <vt:lpstr>CourseMIRROR Reflections</vt:lpstr>
      <vt:lpstr>Code Walkthrough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8</cp:revision>
  <dcterms:created xsi:type="dcterms:W3CDTF">2021-01-20T14:20:08Z</dcterms:created>
  <dcterms:modified xsi:type="dcterms:W3CDTF">2022-01-31T18:00:17Z</dcterms:modified>
</cp:coreProperties>
</file>