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10"/>
  </p:notesMasterIdLst>
  <p:sldIdLst>
    <p:sldId id="405" r:id="rId4"/>
    <p:sldId id="496" r:id="rId5"/>
    <p:sldId id="1882" r:id="rId6"/>
    <p:sldId id="1883" r:id="rId7"/>
    <p:sldId id="1874" r:id="rId8"/>
    <p:sldId id="513" r:id="rId9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88912"/>
  </p:normalViewPr>
  <p:slideViewPr>
    <p:cSldViewPr snapToGrid="0">
      <p:cViewPr varScale="1">
        <p:scale>
          <a:sx n="73" d="100"/>
          <a:sy n="73" d="100"/>
        </p:scale>
        <p:origin x="879" y="3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A2D1DC6F-749D-AA4C-AFDD-7A6BFAEABFAD}"/>
    <pc:docChg chg="custSel addSld delSld modSld">
      <pc:chgData name="Khattab, Sherif" userId="c83b1e15-36f3-4f46-aceb-05aac24c545e" providerId="ADAL" clId="{A2D1DC6F-749D-AA4C-AFDD-7A6BFAEABFAD}" dt="2021-04-05T13:17:32.398" v="222"/>
      <pc:docMkLst>
        <pc:docMk/>
      </pc:docMkLst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59383" sldId="26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375442512" sldId="26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53960250" sldId="27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587050884" sldId="27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4154646262" sldId="27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38469809" sldId="29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020032230" sldId="29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383149744" sldId="30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759681454" sldId="30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376497392" sldId="327"/>
        </pc:sldMkLst>
      </pc:sldChg>
      <pc:sldChg chg="modSp mod">
        <pc:chgData name="Khattab, Sherif" userId="c83b1e15-36f3-4f46-aceb-05aac24c545e" providerId="ADAL" clId="{A2D1DC6F-749D-AA4C-AFDD-7A6BFAEABFAD}" dt="2021-04-05T13:13:25.701" v="6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2D1DC6F-749D-AA4C-AFDD-7A6BFAEABFAD}" dt="2021-04-05T13:13:25.701" v="6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2D1DC6F-749D-AA4C-AFDD-7A6BFAEABFAD}" dt="2021-04-05T13:14:10.754" v="136" actId="313"/>
        <pc:sldMkLst>
          <pc:docMk/>
          <pc:sldMk cId="2374057061" sldId="498"/>
        </pc:sldMkLst>
        <pc:spChg chg="mod">
          <ac:chgData name="Khattab, Sherif" userId="c83b1e15-36f3-4f46-aceb-05aac24c545e" providerId="ADAL" clId="{A2D1DC6F-749D-AA4C-AFDD-7A6BFAEABFAD}" dt="2021-04-05T13:14:10.754" v="136" actId="313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2D1DC6F-749D-AA4C-AFDD-7A6BFAEABFAD}" dt="2021-04-05T13:13:33.484" v="64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2D1DC6F-749D-AA4C-AFDD-7A6BFAEABFAD}" dt="2021-04-05T13:13:33.484" v="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2D1DC6F-749D-AA4C-AFDD-7A6BFAEABFAD}" dt="2021-04-05T13:16:46.567" v="2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2D1DC6F-749D-AA4C-AFDD-7A6BFAEABFAD}" dt="2021-04-05T13:16:46.567" v="219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F82D3890-F85C-484F-8039-E1FE23876D8F}"/>
    <pc:docChg chg="custSel addSld delSld modSld delMainMaster">
      <pc:chgData name="Khattab, Sherif" userId="c83b1e15-36f3-4f46-aceb-05aac24c545e" providerId="ADAL" clId="{F82D3890-F85C-484F-8039-E1FE23876D8F}" dt="2021-04-07T15:49:31.432" v="339" actId="20577"/>
      <pc:docMkLst>
        <pc:docMk/>
      </pc:docMkLst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24219627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11960161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884003976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46728519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30500091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12788774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27746822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4154646262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40621744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82731287" sldId="28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42549860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76038338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60059905" sldId="28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26631046" sldId="28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173920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44287795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00588395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001751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25131373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94171561" sldId="30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59681454" sldId="30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72447338" sldId="30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21691997" sldId="31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542525" sldId="31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73047705" sldId="31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39072160" sldId="31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1240988" sldId="31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5502335" sldId="31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833864" sldId="31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05573844" sldId="31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3120336" sldId="31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432367266" sldId="31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57578471" sldId="32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059773787" sldId="32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71831297" sldId="32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35436112" sldId="32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93668777" sldId="32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70343444" sldId="32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23758535" sldId="32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30823026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809153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82120946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451734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23645996" sldId="335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6480316" sldId="335"/>
        </pc:sldMkLst>
      </pc:sldChg>
      <pc:sldChg chg="modSp mod">
        <pc:chgData name="Khattab, Sherif" userId="c83b1e15-36f3-4f46-aceb-05aac24c545e" providerId="ADAL" clId="{F82D3890-F85C-484F-8039-E1FE23876D8F}" dt="2021-04-07T15:49:31.432" v="339" actId="20577"/>
        <pc:sldMkLst>
          <pc:docMk/>
          <pc:sldMk cId="3516466948" sldId="339"/>
        </pc:sldMkLst>
        <pc:spChg chg="mod">
          <ac:chgData name="Khattab, Sherif" userId="c83b1e15-36f3-4f46-aceb-05aac24c545e" providerId="ADAL" clId="{F82D3890-F85C-484F-8039-E1FE23876D8F}" dt="2021-04-07T15:49:31.432" v="339" actId="20577"/>
          <ac:spMkLst>
            <pc:docMk/>
            <pc:sldMk cId="3516466948" sldId="339"/>
            <ac:spMk id="277" creationId="{00000000-0000-0000-0000-000000000000}"/>
          </ac:spMkLst>
        </pc:spChg>
      </pc:sldChg>
      <pc:sldChg chg="modSp mod">
        <pc:chgData name="Khattab, Sherif" userId="c83b1e15-36f3-4f46-aceb-05aac24c545e" providerId="ADAL" clId="{F82D3890-F85C-484F-8039-E1FE23876D8F}" dt="2021-04-07T04:53:44.708" v="1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82D3890-F85C-484F-8039-E1FE23876D8F}" dt="2021-04-07T04:53:44.708" v="1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82D3890-F85C-484F-8039-E1FE23876D8F}" dt="2021-04-07T04:54:47.949" v="28" actId="15"/>
        <pc:sldMkLst>
          <pc:docMk/>
          <pc:sldMk cId="2374057061" sldId="498"/>
        </pc:sldMkLst>
        <pc:spChg chg="mod">
          <ac:chgData name="Khattab, Sherif" userId="c83b1e15-36f3-4f46-aceb-05aac24c545e" providerId="ADAL" clId="{F82D3890-F85C-484F-8039-E1FE23876D8F}" dt="2021-04-07T04:54:47.949" v="28" actId="15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F82D3890-F85C-484F-8039-E1FE23876D8F}" dt="2021-04-07T13:07:33.138" v="233"/>
        <pc:sldMkLst>
          <pc:docMk/>
          <pc:sldMk cId="2823856332" sldId="499"/>
        </pc:sldMkLst>
        <pc:spChg chg="mod">
          <ac:chgData name="Khattab, Sherif" userId="c83b1e15-36f3-4f46-aceb-05aac24c545e" providerId="ADAL" clId="{F82D3890-F85C-484F-8039-E1FE23876D8F}" dt="2021-04-07T13:07:18.558" v="23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F82D3890-F85C-484F-8039-E1FE23876D8F}" dt="2021-04-07T13:09:03.835" v="33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82D3890-F85C-484F-8039-E1FE23876D8F}" dt="2021-04-07T13:09:03.835" v="33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209270529" sldId="18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84709819" sldId="186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14859714" sldId="18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40734450" sldId="186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2975913" sldId="18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86403115" sldId="1866"/>
        </pc:sldMkLst>
      </pc:sldChg>
      <pc:sldMasterChg chg="del delSldLayout">
        <pc:chgData name="Khattab, Sherif" userId="c83b1e15-36f3-4f46-aceb-05aac24c545e" providerId="ADAL" clId="{F82D3890-F85C-484F-8039-E1FE23876D8F}" dt="2021-04-07T04:55:21.334" v="30" actId="2696"/>
        <pc:sldMasterMkLst>
          <pc:docMk/>
          <pc:sldMasterMk cId="1226058578" sldId="2147483728"/>
        </pc:sldMasterMkLst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792953282" sldId="2147483729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783820363" sldId="2147483730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433412939" sldId="2147483731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1604117658" sldId="2147483732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005352363" sldId="2147483733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450140494" sldId="2147483734"/>
          </pc:sldLayoutMkLst>
        </pc:sldLayoutChg>
      </pc:sldMaster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03CE703D-8DDE-48FF-9064-105712A4E606}"/>
    <pc:docChg chg="custSel addSld delSld modSld sldOrd">
      <pc:chgData name="Khattab, Sherif" userId="c83b1e15-36f3-4f46-aceb-05aac24c545e" providerId="ADAL" clId="{03CE703D-8DDE-48FF-9064-105712A4E606}" dt="2021-11-29T15:36:22.471" v="337"/>
      <pc:docMkLst>
        <pc:docMk/>
      </pc:docMkLst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224219627" sldId="257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138091996" sldId="259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451020739" sldId="260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2086681325" sldId="261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9173691" sldId="262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2311960161" sldId="263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31398946" sldId="264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884003976" sldId="265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276756560" sldId="266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2089209339" sldId="267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2521258382" sldId="268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3376497392" sldId="327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1607245235" sldId="329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2660095953" sldId="333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3336480316" sldId="335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148786239" sldId="336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63211336" sldId="337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139903792" sldId="338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516466948" sldId="339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2378721494" sldId="340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429241921" sldId="341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220159866" sldId="342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2361696323" sldId="343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42459583" sldId="344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793460421" sldId="345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4163702329" sldId="346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2834038716" sldId="347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03CE703D-8DDE-48FF-9064-105712A4E606}" dt="2021-11-29T15:30:00.077" v="64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3CE703D-8DDE-48FF-9064-105712A4E606}" dt="2021-11-29T15:30:00.077" v="6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03CE703D-8DDE-48FF-9064-105712A4E606}" dt="2021-11-29T15:36:00.739" v="332"/>
        <pc:sldMkLst>
          <pc:docMk/>
          <pc:sldMk cId="1033393736" sldId="513"/>
        </pc:sldMkLst>
      </pc:sldChg>
      <pc:sldChg chg="add del">
        <pc:chgData name="Khattab, Sherif" userId="c83b1e15-36f3-4f46-aceb-05aac24c545e" providerId="ADAL" clId="{03CE703D-8DDE-48FF-9064-105712A4E606}" dt="2021-11-29T15:35:35.100" v="330" actId="2696"/>
        <pc:sldMkLst>
          <pc:docMk/>
          <pc:sldMk cId="1415840886" sldId="513"/>
        </pc:sldMkLst>
      </pc:sldChg>
      <pc:sldChg chg="add">
        <pc:chgData name="Khattab, Sherif" userId="c83b1e15-36f3-4f46-aceb-05aac24c545e" providerId="ADAL" clId="{03CE703D-8DDE-48FF-9064-105712A4E606}" dt="2021-11-29T15:36:00.783" v="333"/>
        <pc:sldMkLst>
          <pc:docMk/>
          <pc:sldMk cId="2204333460" sldId="513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3642665802" sldId="1866"/>
        </pc:sldMkLst>
      </pc:sldChg>
      <pc:sldChg chg="del">
        <pc:chgData name="Khattab, Sherif" userId="c83b1e15-36f3-4f46-aceb-05aac24c545e" providerId="ADAL" clId="{03CE703D-8DDE-48FF-9064-105712A4E606}" dt="2021-11-29T15:36:11.237" v="334" actId="2696"/>
        <pc:sldMkLst>
          <pc:docMk/>
          <pc:sldMk cId="291645902" sldId="1867"/>
        </pc:sldMkLst>
      </pc:sldChg>
      <pc:sldChg chg="add">
        <pc:chgData name="Khattab, Sherif" userId="c83b1e15-36f3-4f46-aceb-05aac24c545e" providerId="ADAL" clId="{03CE703D-8DDE-48FF-9064-105712A4E606}" dt="2021-11-29T15:36:22.471" v="337"/>
        <pc:sldMkLst>
          <pc:docMk/>
          <pc:sldMk cId="715873185" sldId="1867"/>
        </pc:sldMkLst>
      </pc:sldChg>
      <pc:sldChg chg="add del">
        <pc:chgData name="Khattab, Sherif" userId="c83b1e15-36f3-4f46-aceb-05aac24c545e" providerId="ADAL" clId="{03CE703D-8DDE-48FF-9064-105712A4E606}" dt="2021-11-29T15:36:22.434" v="336"/>
        <pc:sldMkLst>
          <pc:docMk/>
          <pc:sldMk cId="2510245750" sldId="1867"/>
        </pc:sldMkLst>
      </pc:sldChg>
      <pc:sldChg chg="del">
        <pc:chgData name="Khattab, Sherif" userId="c83b1e15-36f3-4f46-aceb-05aac24c545e" providerId="ADAL" clId="{03CE703D-8DDE-48FF-9064-105712A4E606}" dt="2021-11-29T15:36:11.237" v="334" actId="2696"/>
        <pc:sldMkLst>
          <pc:docMk/>
          <pc:sldMk cId="204318462" sldId="1868"/>
        </pc:sldMkLst>
      </pc:sldChg>
      <pc:sldChg chg="add del">
        <pc:chgData name="Khattab, Sherif" userId="c83b1e15-36f3-4f46-aceb-05aac24c545e" providerId="ADAL" clId="{03CE703D-8DDE-48FF-9064-105712A4E606}" dt="2021-11-29T15:36:22.434" v="336"/>
        <pc:sldMkLst>
          <pc:docMk/>
          <pc:sldMk cId="1182367109" sldId="1868"/>
        </pc:sldMkLst>
      </pc:sldChg>
      <pc:sldChg chg="add">
        <pc:chgData name="Khattab, Sherif" userId="c83b1e15-36f3-4f46-aceb-05aac24c545e" providerId="ADAL" clId="{03CE703D-8DDE-48FF-9064-105712A4E606}" dt="2021-11-29T15:36:22.471" v="337"/>
        <pc:sldMkLst>
          <pc:docMk/>
          <pc:sldMk cId="3599054214" sldId="1868"/>
        </pc:sldMkLst>
      </pc:sldChg>
      <pc:sldChg chg="modSp add mod">
        <pc:chgData name="Khattab, Sherif" userId="c83b1e15-36f3-4f46-aceb-05aac24c545e" providerId="ADAL" clId="{03CE703D-8DDE-48FF-9064-105712A4E606}" dt="2021-11-29T15:34:21.714" v="276" actId="20577"/>
        <pc:sldMkLst>
          <pc:docMk/>
          <pc:sldMk cId="1360368547" sldId="1874"/>
        </pc:sldMkLst>
        <pc:spChg chg="mod">
          <ac:chgData name="Khattab, Sherif" userId="c83b1e15-36f3-4f46-aceb-05aac24c545e" providerId="ADAL" clId="{03CE703D-8DDE-48FF-9064-105712A4E606}" dt="2021-11-29T15:34:21.714" v="276" actId="20577"/>
          <ac:spMkLst>
            <pc:docMk/>
            <pc:sldMk cId="1360368547" sldId="1874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03CE703D-8DDE-48FF-9064-105712A4E606}" dt="2021-11-17T15:36:11.016" v="1"/>
        <pc:sldMkLst>
          <pc:docMk/>
          <pc:sldMk cId="1883312871" sldId="1874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238271961" sldId="1875"/>
        </pc:sldMkLst>
      </pc:sldChg>
      <pc:sldChg chg="add">
        <pc:chgData name="Khattab, Sherif" userId="c83b1e15-36f3-4f46-aceb-05aac24c545e" providerId="ADAL" clId="{03CE703D-8DDE-48FF-9064-105712A4E606}" dt="2021-11-17T15:36:11.129" v="2"/>
        <pc:sldMkLst>
          <pc:docMk/>
          <pc:sldMk cId="2539087927" sldId="1876"/>
        </pc:sldMkLst>
      </pc:sldChg>
      <pc:sldChg chg="add del">
        <pc:chgData name="Khattab, Sherif" userId="c83b1e15-36f3-4f46-aceb-05aac24c545e" providerId="ADAL" clId="{03CE703D-8DDE-48FF-9064-105712A4E606}" dt="2021-11-17T15:36:11.016" v="1"/>
        <pc:sldMkLst>
          <pc:docMk/>
          <pc:sldMk cId="2874424207" sldId="1876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2734493688" sldId="1877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1977779080" sldId="1878"/>
        </pc:sldMkLst>
      </pc:sldChg>
      <pc:sldChg chg="add del ord">
        <pc:chgData name="Khattab, Sherif" userId="c83b1e15-36f3-4f46-aceb-05aac24c545e" providerId="ADAL" clId="{03CE703D-8DDE-48FF-9064-105712A4E606}" dt="2021-11-29T15:35:27.950" v="329"/>
        <pc:sldMkLst>
          <pc:docMk/>
          <pc:sldMk cId="2906129988" sldId="1879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56154017" sldId="1880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2170317430" sldId="1881"/>
        </pc:sldMkLst>
      </pc:sldChg>
      <pc:sldChg chg="modSp new mod">
        <pc:chgData name="Khattab, Sherif" userId="c83b1e15-36f3-4f46-aceb-05aac24c545e" providerId="ADAL" clId="{03CE703D-8DDE-48FF-9064-105712A4E606}" dt="2021-11-29T15:34:57.593" v="327" actId="20577"/>
        <pc:sldMkLst>
          <pc:docMk/>
          <pc:sldMk cId="2872823931" sldId="1882"/>
        </pc:sldMkLst>
        <pc:spChg chg="mod">
          <ac:chgData name="Khattab, Sherif" userId="c83b1e15-36f3-4f46-aceb-05aac24c545e" providerId="ADAL" clId="{03CE703D-8DDE-48FF-9064-105712A4E606}" dt="2021-11-29T15:32:44.424" v="98" actId="5793"/>
          <ac:spMkLst>
            <pc:docMk/>
            <pc:sldMk cId="2872823931" sldId="1882"/>
            <ac:spMk id="2" creationId="{F7C07B3D-52E8-4EC0-B4DE-0A9E1166626C}"/>
          </ac:spMkLst>
        </pc:spChg>
        <pc:spChg chg="mod">
          <ac:chgData name="Khattab, Sherif" userId="c83b1e15-36f3-4f46-aceb-05aac24c545e" providerId="ADAL" clId="{03CE703D-8DDE-48FF-9064-105712A4E606}" dt="2021-11-29T15:34:57.593" v="327" actId="20577"/>
          <ac:spMkLst>
            <pc:docMk/>
            <pc:sldMk cId="2872823931" sldId="1882"/>
            <ac:spMk id="3" creationId="{A3092983-0FBD-4E20-95E7-0619F3E55562}"/>
          </ac:spMkLst>
        </pc:spChg>
      </pc:sldChg>
      <pc:sldMasterChg chg="delSldLayout">
        <pc:chgData name="Khattab, Sherif" userId="c83b1e15-36f3-4f46-aceb-05aac24c545e" providerId="ADAL" clId="{03CE703D-8DDE-48FF-9064-105712A4E606}" dt="2021-11-29T15:35:35.100" v="330" actId="2696"/>
        <pc:sldMasterMkLst>
          <pc:docMk/>
          <pc:sldMasterMk cId="2823043894" sldId="2147483711"/>
        </pc:sldMasterMkLst>
        <pc:sldLayoutChg chg="del">
          <pc:chgData name="Khattab, Sherif" userId="c83b1e15-36f3-4f46-aceb-05aac24c545e" providerId="ADAL" clId="{03CE703D-8DDE-48FF-9064-105712A4E606}" dt="2021-11-29T15:35:35.100" v="330" actId="2696"/>
          <pc:sldLayoutMkLst>
            <pc:docMk/>
            <pc:sldMasterMk cId="2823043894" sldId="2147483711"/>
            <pc:sldLayoutMk cId="83885150" sldId="2147483749"/>
          </pc:sldLayoutMkLst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88220C98-06DE-4138-8349-F52C551950B5}"/>
    <pc:docChg chg="delSld delMainMaster">
      <pc:chgData name="Khattab, Sherif" userId="c83b1e15-36f3-4f46-aceb-05aac24c545e" providerId="ADAL" clId="{88220C98-06DE-4138-8349-F52C551950B5}" dt="2022-03-30T16:29:29.727" v="0" actId="2696"/>
      <pc:docMkLst>
        <pc:docMk/>
      </pc:docMkLst>
      <pc:sldChg chg="del">
        <pc:chgData name="Khattab, Sherif" userId="c83b1e15-36f3-4f46-aceb-05aac24c545e" providerId="ADAL" clId="{88220C98-06DE-4138-8349-F52C551950B5}" dt="2022-03-30T16:29:29.727" v="0" actId="2696"/>
        <pc:sldMkLst>
          <pc:docMk/>
          <pc:sldMk cId="3376497392" sldId="327"/>
        </pc:sldMkLst>
      </pc:sldChg>
      <pc:sldChg chg="del">
        <pc:chgData name="Khattab, Sherif" userId="c83b1e15-36f3-4f46-aceb-05aac24c545e" providerId="ADAL" clId="{88220C98-06DE-4138-8349-F52C551950B5}" dt="2022-03-30T16:29:29.727" v="0" actId="2696"/>
        <pc:sldMkLst>
          <pc:docMk/>
          <pc:sldMk cId="1079100704" sldId="328"/>
        </pc:sldMkLst>
      </pc:sldChg>
      <pc:sldChg chg="del">
        <pc:chgData name="Khattab, Sherif" userId="c83b1e15-36f3-4f46-aceb-05aac24c545e" providerId="ADAL" clId="{88220C98-06DE-4138-8349-F52C551950B5}" dt="2022-03-30T16:29:29.727" v="0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88220C98-06DE-4138-8349-F52C551950B5}" dt="2022-03-30T16:29:29.727" v="0" actId="2696"/>
        <pc:sldMkLst>
          <pc:docMk/>
          <pc:sldMk cId="2463070673" sldId="330"/>
        </pc:sldMkLst>
      </pc:sldChg>
      <pc:sldChg chg="del">
        <pc:chgData name="Khattab, Sherif" userId="c83b1e15-36f3-4f46-aceb-05aac24c545e" providerId="ADAL" clId="{88220C98-06DE-4138-8349-F52C551950B5}" dt="2022-03-30T16:29:29.727" v="0" actId="2696"/>
        <pc:sldMkLst>
          <pc:docMk/>
          <pc:sldMk cId="3330776883" sldId="331"/>
        </pc:sldMkLst>
      </pc:sldChg>
      <pc:sldChg chg="del">
        <pc:chgData name="Khattab, Sherif" userId="c83b1e15-36f3-4f46-aceb-05aac24c545e" providerId="ADAL" clId="{88220C98-06DE-4138-8349-F52C551950B5}" dt="2022-03-30T16:29:29.727" v="0" actId="2696"/>
        <pc:sldMkLst>
          <pc:docMk/>
          <pc:sldMk cId="3757755714" sldId="332"/>
        </pc:sldMkLst>
      </pc:sldChg>
      <pc:sldChg chg="del">
        <pc:chgData name="Khattab, Sherif" userId="c83b1e15-36f3-4f46-aceb-05aac24c545e" providerId="ADAL" clId="{88220C98-06DE-4138-8349-F52C551950B5}" dt="2022-03-30T16:29:29.727" v="0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88220C98-06DE-4138-8349-F52C551950B5}" dt="2022-03-30T16:29:29.727" v="0" actId="2696"/>
        <pc:sldMkLst>
          <pc:docMk/>
          <pc:sldMk cId="2571122825" sldId="334"/>
        </pc:sldMkLst>
      </pc:sldChg>
      <pc:sldChg chg="del">
        <pc:chgData name="Khattab, Sherif" userId="c83b1e15-36f3-4f46-aceb-05aac24c545e" providerId="ADAL" clId="{88220C98-06DE-4138-8349-F52C551950B5}" dt="2022-03-30T16:29:29.727" v="0" actId="2696"/>
        <pc:sldMkLst>
          <pc:docMk/>
          <pc:sldMk cId="3336480316" sldId="335"/>
        </pc:sldMkLst>
      </pc:sldChg>
      <pc:sldChg chg="del">
        <pc:chgData name="Khattab, Sherif" userId="c83b1e15-36f3-4f46-aceb-05aac24c545e" providerId="ADAL" clId="{88220C98-06DE-4138-8349-F52C551950B5}" dt="2022-03-30T16:29:29.727" v="0" actId="2696"/>
        <pc:sldMkLst>
          <pc:docMk/>
          <pc:sldMk cId="3642665802" sldId="1866"/>
        </pc:sldMkLst>
      </pc:sldChg>
      <pc:sldChg chg="del">
        <pc:chgData name="Khattab, Sherif" userId="c83b1e15-36f3-4f46-aceb-05aac24c545e" providerId="ADAL" clId="{88220C98-06DE-4138-8349-F52C551950B5}" dt="2022-03-30T16:29:29.727" v="0" actId="2696"/>
        <pc:sldMkLst>
          <pc:docMk/>
          <pc:sldMk cId="2734493688" sldId="1877"/>
        </pc:sldMkLst>
      </pc:sldChg>
      <pc:sldChg chg="del">
        <pc:chgData name="Khattab, Sherif" userId="c83b1e15-36f3-4f46-aceb-05aac24c545e" providerId="ADAL" clId="{88220C98-06DE-4138-8349-F52C551950B5}" dt="2022-03-30T16:29:29.727" v="0" actId="2696"/>
        <pc:sldMkLst>
          <pc:docMk/>
          <pc:sldMk cId="1977779080" sldId="1878"/>
        </pc:sldMkLst>
      </pc:sldChg>
      <pc:sldChg chg="del">
        <pc:chgData name="Khattab, Sherif" userId="c83b1e15-36f3-4f46-aceb-05aac24c545e" providerId="ADAL" clId="{88220C98-06DE-4138-8349-F52C551950B5}" dt="2022-03-30T16:29:29.727" v="0" actId="2696"/>
        <pc:sldMkLst>
          <pc:docMk/>
          <pc:sldMk cId="2906129988" sldId="1879"/>
        </pc:sldMkLst>
      </pc:sldChg>
      <pc:sldChg chg="del">
        <pc:chgData name="Khattab, Sherif" userId="c83b1e15-36f3-4f46-aceb-05aac24c545e" providerId="ADAL" clId="{88220C98-06DE-4138-8349-F52C551950B5}" dt="2022-03-30T16:29:29.727" v="0" actId="2696"/>
        <pc:sldMkLst>
          <pc:docMk/>
          <pc:sldMk cId="56154017" sldId="1880"/>
        </pc:sldMkLst>
      </pc:sldChg>
      <pc:sldChg chg="del">
        <pc:chgData name="Khattab, Sherif" userId="c83b1e15-36f3-4f46-aceb-05aac24c545e" providerId="ADAL" clId="{88220C98-06DE-4138-8349-F52C551950B5}" dt="2022-03-30T16:29:29.727" v="0" actId="2696"/>
        <pc:sldMkLst>
          <pc:docMk/>
          <pc:sldMk cId="2170317430" sldId="1881"/>
        </pc:sldMkLst>
      </pc:sldChg>
      <pc:sldMasterChg chg="del delSldLayout">
        <pc:chgData name="Khattab, Sherif" userId="c83b1e15-36f3-4f46-aceb-05aac24c545e" providerId="ADAL" clId="{88220C98-06DE-4138-8349-F52C551950B5}" dt="2022-03-30T16:29:29.727" v="0" actId="2696"/>
        <pc:sldMasterMkLst>
          <pc:docMk/>
          <pc:sldMasterMk cId="837881348" sldId="2147483735"/>
        </pc:sldMasterMkLst>
        <pc:sldLayoutChg chg="del">
          <pc:chgData name="Khattab, Sherif" userId="c83b1e15-36f3-4f46-aceb-05aac24c545e" providerId="ADAL" clId="{88220C98-06DE-4138-8349-F52C551950B5}" dt="2022-03-30T16:29:29.727" v="0" actId="2696"/>
          <pc:sldLayoutMkLst>
            <pc:docMk/>
            <pc:sldMasterMk cId="837881348" sldId="2147483735"/>
            <pc:sldLayoutMk cId="2231739332" sldId="2147483736"/>
          </pc:sldLayoutMkLst>
        </pc:sldLayoutChg>
        <pc:sldLayoutChg chg="del">
          <pc:chgData name="Khattab, Sherif" userId="c83b1e15-36f3-4f46-aceb-05aac24c545e" providerId="ADAL" clId="{88220C98-06DE-4138-8349-F52C551950B5}" dt="2022-03-30T16:29:29.727" v="0" actId="2696"/>
          <pc:sldLayoutMkLst>
            <pc:docMk/>
            <pc:sldMasterMk cId="837881348" sldId="2147483735"/>
            <pc:sldLayoutMk cId="1116677615" sldId="2147483737"/>
          </pc:sldLayoutMkLst>
        </pc:sldLayoutChg>
        <pc:sldLayoutChg chg="del">
          <pc:chgData name="Khattab, Sherif" userId="c83b1e15-36f3-4f46-aceb-05aac24c545e" providerId="ADAL" clId="{88220C98-06DE-4138-8349-F52C551950B5}" dt="2022-03-30T16:29:29.727" v="0" actId="2696"/>
          <pc:sldLayoutMkLst>
            <pc:docMk/>
            <pc:sldMasterMk cId="837881348" sldId="2147483735"/>
            <pc:sldLayoutMk cId="3112033147" sldId="2147483738"/>
          </pc:sldLayoutMkLst>
        </pc:sldLayoutChg>
        <pc:sldLayoutChg chg="del">
          <pc:chgData name="Khattab, Sherif" userId="c83b1e15-36f3-4f46-aceb-05aac24c545e" providerId="ADAL" clId="{88220C98-06DE-4138-8349-F52C551950B5}" dt="2022-03-30T16:29:29.727" v="0" actId="2696"/>
          <pc:sldLayoutMkLst>
            <pc:docMk/>
            <pc:sldMasterMk cId="837881348" sldId="2147483735"/>
            <pc:sldLayoutMk cId="1137855425" sldId="2147483739"/>
          </pc:sldLayoutMkLst>
        </pc:sldLayoutChg>
        <pc:sldLayoutChg chg="del">
          <pc:chgData name="Khattab, Sherif" userId="c83b1e15-36f3-4f46-aceb-05aac24c545e" providerId="ADAL" clId="{88220C98-06DE-4138-8349-F52C551950B5}" dt="2022-03-30T16:29:29.727" v="0" actId="2696"/>
          <pc:sldLayoutMkLst>
            <pc:docMk/>
            <pc:sldMasterMk cId="837881348" sldId="2147483735"/>
            <pc:sldLayoutMk cId="2562148072" sldId="2147483740"/>
          </pc:sldLayoutMkLst>
        </pc:sldLayoutChg>
        <pc:sldLayoutChg chg="del">
          <pc:chgData name="Khattab, Sherif" userId="c83b1e15-36f3-4f46-aceb-05aac24c545e" providerId="ADAL" clId="{88220C98-06DE-4138-8349-F52C551950B5}" dt="2022-03-30T16:29:29.727" v="0" actId="2696"/>
          <pc:sldLayoutMkLst>
            <pc:docMk/>
            <pc:sldMasterMk cId="837881348" sldId="2147483735"/>
            <pc:sldLayoutMk cId="1581545346" sldId="2147483741"/>
          </pc:sldLayoutMkLst>
        </pc:sldLayoutChg>
      </pc:sldMaster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0A79BEBE-0168-194A-88FE-615F4CE74917}"/>
    <pc:docChg chg="addSld delSld modSld delMainMaster">
      <pc:chgData name="Khattab, Sherif" userId="c83b1e15-36f3-4f46-aceb-05aac24c545e" providerId="ADAL" clId="{0A79BEBE-0168-194A-88FE-615F4CE74917}" dt="2021-12-01T13:20:07.924" v="38" actId="20577"/>
      <pc:docMkLst>
        <pc:docMk/>
      </pc:docMkLst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224219627" sldId="257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673104949" sldId="258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311960161" sldId="263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884003976" sldId="265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1430500091" sldId="269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1212788774" sldId="273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1727746822" sldId="275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140621744" sldId="279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582731287" sldId="280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0A79BEBE-0168-194A-88FE-615F4CE74917}" dt="2021-12-01T13:14:52.467" v="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A79BEBE-0168-194A-88FE-615F4CE74917}" dt="2021-12-01T13:14:52.467" v="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374057061" sldId="498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0A79BEBE-0168-194A-88FE-615F4CE74917}" dt="2021-12-01T13:19:27.978" v="12"/>
        <pc:sldMkLst>
          <pc:docMk/>
          <pc:sldMk cId="2204333460" sldId="513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715873185" sldId="1867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599054214" sldId="1868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537398390" sldId="1869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43318798" sldId="1870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462944586" sldId="1871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985324492" sldId="1872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971115291" sldId="1873"/>
        </pc:sldMkLst>
      </pc:sldChg>
      <pc:sldChg chg="modSp mod">
        <pc:chgData name="Khattab, Sherif" userId="c83b1e15-36f3-4f46-aceb-05aac24c545e" providerId="ADAL" clId="{0A79BEBE-0168-194A-88FE-615F4CE74917}" dt="2021-12-01T13:20:07.924" v="38" actId="20577"/>
        <pc:sldMkLst>
          <pc:docMk/>
          <pc:sldMk cId="1360368547" sldId="1874"/>
        </pc:sldMkLst>
        <pc:spChg chg="mod">
          <ac:chgData name="Khattab, Sherif" userId="c83b1e15-36f3-4f46-aceb-05aac24c545e" providerId="ADAL" clId="{0A79BEBE-0168-194A-88FE-615F4CE74917}" dt="2021-12-01T13:20:07.924" v="38" actId="20577"/>
          <ac:spMkLst>
            <pc:docMk/>
            <pc:sldMk cId="1360368547" sldId="1874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238271961" sldId="1875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539087927" sldId="1876"/>
        </pc:sldMkLst>
      </pc:sldChg>
      <pc:sldChg chg="modSp new mod">
        <pc:chgData name="Khattab, Sherif" userId="c83b1e15-36f3-4f46-aceb-05aac24c545e" providerId="ADAL" clId="{0A79BEBE-0168-194A-88FE-615F4CE74917}" dt="2021-12-01T13:20:00.872" v="37" actId="20577"/>
        <pc:sldMkLst>
          <pc:docMk/>
          <pc:sldMk cId="2399118134" sldId="1883"/>
        </pc:sldMkLst>
        <pc:spChg chg="mod">
          <ac:chgData name="Khattab, Sherif" userId="c83b1e15-36f3-4f46-aceb-05aac24c545e" providerId="ADAL" clId="{0A79BEBE-0168-194A-88FE-615F4CE74917}" dt="2021-12-01T13:20:00.872" v="37" actId="20577"/>
          <ac:spMkLst>
            <pc:docMk/>
            <pc:sldMk cId="2399118134" sldId="1883"/>
            <ac:spMk id="2" creationId="{86E8F6FC-3881-DA4E-A402-B5A0F98F0B63}"/>
          </ac:spMkLst>
        </pc:spChg>
      </pc:sldChg>
      <pc:sldMasterChg chg="del delSldLayout">
        <pc:chgData name="Khattab, Sherif" userId="c83b1e15-36f3-4f46-aceb-05aac24c545e" providerId="ADAL" clId="{0A79BEBE-0168-194A-88FE-615F4CE74917}" dt="2021-12-01T13:19:06.181" v="11" actId="2696"/>
        <pc:sldMasterMkLst>
          <pc:docMk/>
          <pc:sldMasterMk cId="2780416151" sldId="2147483728"/>
        </pc:sldMasterMkLst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2780416151" sldId="2147483728"/>
            <pc:sldLayoutMk cId="963592071" sldId="2147483729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2780416151" sldId="2147483728"/>
            <pc:sldLayoutMk cId="884862659" sldId="2147483730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2780416151" sldId="2147483728"/>
            <pc:sldLayoutMk cId="1563278400" sldId="2147483731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2780416151" sldId="2147483728"/>
            <pc:sldLayoutMk cId="1456309870" sldId="2147483732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2780416151" sldId="2147483728"/>
            <pc:sldLayoutMk cId="3201881924" sldId="2147483733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2780416151" sldId="2147483728"/>
            <pc:sldLayoutMk cId="1815319178" sldId="2147483734"/>
          </pc:sldLayoutMkLst>
        </pc:sldLayoutChg>
      </pc:sldMasterChg>
      <pc:sldMasterChg chg="del delSldLayout">
        <pc:chgData name="Khattab, Sherif" userId="c83b1e15-36f3-4f46-aceb-05aac24c545e" providerId="ADAL" clId="{0A79BEBE-0168-194A-88FE-615F4CE74917}" dt="2021-12-01T13:19:06.181" v="11" actId="2696"/>
        <pc:sldMasterMkLst>
          <pc:docMk/>
          <pc:sldMasterMk cId="3580833408" sldId="2147483742"/>
        </pc:sldMasterMkLst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3580833408" sldId="2147483742"/>
            <pc:sldLayoutMk cId="107035518" sldId="2147483743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3580833408" sldId="2147483742"/>
            <pc:sldLayoutMk cId="3842444209" sldId="2147483744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3580833408" sldId="2147483742"/>
            <pc:sldLayoutMk cId="2954473650" sldId="2147483745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3580833408" sldId="2147483742"/>
            <pc:sldLayoutMk cId="3732326920" sldId="2147483746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3580833408" sldId="2147483742"/>
            <pc:sldLayoutMk cId="3484421435" sldId="2147483747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3580833408" sldId="2147483742"/>
            <pc:sldLayoutMk cId="1173458684" sldId="2147483748"/>
          </pc:sldLayoutMkLst>
        </pc:sldLayoutChg>
      </pc:sldMasterChg>
      <pc:sldMasterChg chg="del delSldLayout">
        <pc:chgData name="Khattab, Sherif" userId="c83b1e15-36f3-4f46-aceb-05aac24c545e" providerId="ADAL" clId="{0A79BEBE-0168-194A-88FE-615F4CE74917}" dt="2021-12-01T13:19:06.181" v="11" actId="2696"/>
        <pc:sldMasterMkLst>
          <pc:docMk/>
          <pc:sldMasterMk cId="561575332" sldId="2147483749"/>
        </pc:sldMasterMkLst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561575332" sldId="2147483749"/>
            <pc:sldLayoutMk cId="1567785119" sldId="2147483750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561575332" sldId="2147483749"/>
            <pc:sldLayoutMk cId="1424510930" sldId="2147483751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561575332" sldId="2147483749"/>
            <pc:sldLayoutMk cId="61022366" sldId="2147483752"/>
          </pc:sldLayoutMkLst>
        </pc:sldLayoutChg>
      </pc:sldMasterChg>
    </pc:docChg>
  </pc:docChgLst>
  <pc:docChgLst>
    <pc:chgData name="Khattab, Sherif" userId="c83b1e15-36f3-4f46-aceb-05aac24c545e" providerId="ADAL" clId="{8770A144-32C5-2240-8EFE-CE1B206C871B}"/>
    <pc:docChg chg="custSel modSld">
      <pc:chgData name="Khattab, Sherif" userId="c83b1e15-36f3-4f46-aceb-05aac24c545e" providerId="ADAL" clId="{8770A144-32C5-2240-8EFE-CE1B206C871B}" dt="2021-09-01T05:52:10.052" v="1" actId="478"/>
      <pc:docMkLst>
        <pc:docMk/>
      </pc:docMkLst>
      <pc:sldChg chg="delSp modSp mod">
        <pc:chgData name="Khattab, Sherif" userId="c83b1e15-36f3-4f46-aceb-05aac24c545e" providerId="ADAL" clId="{8770A144-32C5-2240-8EFE-CE1B206C871B}" dt="2021-09-01T05:52:10.052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8770A144-32C5-2240-8EFE-CE1B206C871B}" dt="2021-09-01T05:52:07.411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8770A144-32C5-2240-8EFE-CE1B206C871B}" dt="2021-09-01T05:52:10.052" v="1" actId="478"/>
          <ac:spMkLst>
            <pc:docMk/>
            <pc:sldMk cId="1894775455" sldId="405"/>
            <ac:spMk id="5" creationId="{97CCB1ED-EA85-40B6-B4CC-08EBB7CF308B}"/>
          </ac:spMkLst>
        </pc:spChg>
      </pc:sldChg>
    </pc:docChg>
  </pc:docChgLst>
  <pc:docChgLst>
    <pc:chgData name="Khattab, Sherif" userId="c83b1e15-36f3-4f46-aceb-05aac24c545e" providerId="ADAL" clId="{DB575D98-4837-40EC-95E1-C5AECD4F044C}"/>
    <pc:docChg chg="custSel modSld">
      <pc:chgData name="Khattab, Sherif" userId="c83b1e15-36f3-4f46-aceb-05aac24c545e" providerId="ADAL" clId="{DB575D98-4837-40EC-95E1-C5AECD4F044C}" dt="2021-04-05T16:13:55.573" v="95"/>
      <pc:docMkLst>
        <pc:docMk/>
      </pc:docMkLst>
      <pc:sldChg chg="modSp mod modAnim">
        <pc:chgData name="Khattab, Sherif" userId="c83b1e15-36f3-4f46-aceb-05aac24c545e" providerId="ADAL" clId="{DB575D98-4837-40EC-95E1-C5AECD4F044C}" dt="2021-04-05T16:13:55.573" v="95"/>
        <pc:sldMkLst>
          <pc:docMk/>
          <pc:sldMk cId="2823856332" sldId="499"/>
        </pc:sldMkLst>
        <pc:spChg chg="mod">
          <ac:chgData name="Khattab, Sherif" userId="c83b1e15-36f3-4f46-aceb-05aac24c545e" providerId="ADAL" clId="{DB575D98-4837-40EC-95E1-C5AECD4F044C}" dt="2021-04-05T16:13:41.777" v="92" actId="6549"/>
          <ac:spMkLst>
            <pc:docMk/>
            <pc:sldMk cId="2823856332" sldId="499"/>
            <ac:spMk id="3" creationId="{E1064C43-9078-4C76-A016-C8AE45AE9774}"/>
          </ac:spMkLst>
        </pc:spChg>
      </pc:sldChg>
    </pc:docChg>
  </pc:docChgLst>
  <pc:docChgLst>
    <pc:chgData name="Khattab, Sherif" userId="c83b1e15-36f3-4f46-aceb-05aac24c545e" providerId="ADAL" clId="{D1BBD97B-FC8D-49FB-A751-4F5D7192CEF9}"/>
    <pc:docChg chg="undo custSel addSld delSld modSld">
      <pc:chgData name="Khattab, Sherif" userId="c83b1e15-36f3-4f46-aceb-05aac24c545e" providerId="ADAL" clId="{D1BBD97B-FC8D-49FB-A751-4F5D7192CEF9}" dt="2021-04-13T13:32:23.013" v="354" actId="47"/>
      <pc:docMkLst>
        <pc:docMk/>
      </pc:docMkLst>
      <pc:sldChg chg="addSp delSp modSp mod">
        <pc:chgData name="Khattab, Sherif" userId="c83b1e15-36f3-4f46-aceb-05aac24c545e" providerId="ADAL" clId="{D1BBD97B-FC8D-49FB-A751-4F5D7192CEF9}" dt="2021-04-13T13:26:16.722" v="294" actId="1076"/>
        <pc:sldMkLst>
          <pc:docMk/>
          <pc:sldMk cId="1247366534" sldId="276"/>
        </pc:sldMkLst>
        <pc:picChg chg="add mod">
          <ac:chgData name="Khattab, Sherif" userId="c83b1e15-36f3-4f46-aceb-05aac24c545e" providerId="ADAL" clId="{D1BBD97B-FC8D-49FB-A751-4F5D7192CEF9}" dt="2021-04-13T13:26:16.722" v="294" actId="1076"/>
          <ac:picMkLst>
            <pc:docMk/>
            <pc:sldMk cId="1247366534" sldId="276"/>
            <ac:picMk id="4" creationId="{A939F392-04D8-4E1F-89B3-61898F0D2B1A}"/>
          </ac:picMkLst>
        </pc:picChg>
        <pc:inkChg chg="add del">
          <ac:chgData name="Khattab, Sherif" userId="c83b1e15-36f3-4f46-aceb-05aac24c545e" providerId="ADAL" clId="{D1BBD97B-FC8D-49FB-A751-4F5D7192CEF9}" dt="2021-04-13T13:25:58.588" v="288"/>
          <ac:inkMkLst>
            <pc:docMk/>
            <pc:sldMk cId="1247366534" sldId="276"/>
            <ac:inkMk id="2" creationId="{7EDAB397-D1CD-481A-8889-C524E92D938F}"/>
          </ac:inkMkLst>
        </pc:inkChg>
      </pc:sldChg>
      <pc:sldChg chg="addSp delSp modSp mod">
        <pc:chgData name="Khattab, Sherif" userId="c83b1e15-36f3-4f46-aceb-05aac24c545e" providerId="ADAL" clId="{D1BBD97B-FC8D-49FB-A751-4F5D7192CEF9}" dt="2021-04-13T13:27:27.218" v="304" actId="1076"/>
        <pc:sldMkLst>
          <pc:docMk/>
          <pc:sldMk cId="3021670718" sldId="278"/>
        </pc:sldMkLst>
        <pc:picChg chg="add del mod">
          <ac:chgData name="Khattab, Sherif" userId="c83b1e15-36f3-4f46-aceb-05aac24c545e" providerId="ADAL" clId="{D1BBD97B-FC8D-49FB-A751-4F5D7192CEF9}" dt="2021-04-13T13:27:11.210" v="300" actId="478"/>
          <ac:picMkLst>
            <pc:docMk/>
            <pc:sldMk cId="3021670718" sldId="278"/>
            <ac:picMk id="3" creationId="{4FD15897-7139-42FC-947F-70AFB7B74B4D}"/>
          </ac:picMkLst>
        </pc:picChg>
        <pc:picChg chg="add mod">
          <ac:chgData name="Khattab, Sherif" userId="c83b1e15-36f3-4f46-aceb-05aac24c545e" providerId="ADAL" clId="{D1BBD97B-FC8D-49FB-A751-4F5D7192CEF9}" dt="2021-04-13T13:27:27.218" v="304" actId="1076"/>
          <ac:picMkLst>
            <pc:docMk/>
            <pc:sldMk cId="3021670718" sldId="278"/>
            <ac:picMk id="5" creationId="{4BEA786F-0B34-442D-85B0-4F97B9A2B331}"/>
          </ac:picMkLst>
        </pc:picChg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542549860" sldId="28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160059905" sldId="28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226631046" sldId="28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081739200" sldId="287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300588395" sldId="290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320017512" sldId="29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125131373" sldId="296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829444329" sldId="30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792735718" sldId="30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642509351" sldId="305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900921563" sldId="306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495136949" sldId="307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759681454" sldId="308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472447338" sldId="309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921691997" sldId="310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15542525" sldId="31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773047705" sldId="31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539072160" sldId="31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151240988" sldId="31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815502335" sldId="315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64833864" sldId="316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705573844" sldId="317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03120336" sldId="318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432367266" sldId="319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057578471" sldId="320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059773787" sldId="32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571831297" sldId="32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735436112" sldId="32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293668777" sldId="32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270343444" sldId="325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423758535" sldId="326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030823026" sldId="328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81809153" sldId="329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282120946" sldId="33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624517345" sldId="33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323645996" sldId="335"/>
        </pc:sldMkLst>
      </pc:sldChg>
      <pc:sldChg chg="modSp mod">
        <pc:chgData name="Khattab, Sherif" userId="c83b1e15-36f3-4f46-aceb-05aac24c545e" providerId="ADAL" clId="{D1BBD97B-FC8D-49FB-A751-4F5D7192CEF9}" dt="2021-04-13T13:20:56.164" v="2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1BBD97B-FC8D-49FB-A751-4F5D7192CEF9}" dt="2021-04-13T13:20:56.164" v="2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209270529" sldId="186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584709819" sldId="186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014859714" sldId="186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440734450" sldId="186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082975913" sldId="1865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586403115" sldId="1866"/>
        </pc:sldMkLst>
      </pc:sldChg>
      <pc:sldChg chg="addSp modSp new mod">
        <pc:chgData name="Khattab, Sherif" userId="c83b1e15-36f3-4f46-aceb-05aac24c545e" providerId="ADAL" clId="{D1BBD97B-FC8D-49FB-A751-4F5D7192CEF9}" dt="2021-04-13T13:21:34.214" v="54" actId="1076"/>
        <pc:sldMkLst>
          <pc:docMk/>
          <pc:sldMk cId="291645902" sldId="1867"/>
        </pc:sldMkLst>
        <pc:spChg chg="mod">
          <ac:chgData name="Khattab, Sherif" userId="c83b1e15-36f3-4f46-aceb-05aac24c545e" providerId="ADAL" clId="{D1BBD97B-FC8D-49FB-A751-4F5D7192CEF9}" dt="2021-04-13T13:21:23.845" v="49" actId="20577"/>
          <ac:spMkLst>
            <pc:docMk/>
            <pc:sldMk cId="291645902" sldId="1867"/>
            <ac:spMk id="2" creationId="{608062AC-6A0D-48AB-B699-3F27B91A21F1}"/>
          </ac:spMkLst>
        </pc:spChg>
        <pc:picChg chg="add mod">
          <ac:chgData name="Khattab, Sherif" userId="c83b1e15-36f3-4f46-aceb-05aac24c545e" providerId="ADAL" clId="{D1BBD97B-FC8D-49FB-A751-4F5D7192CEF9}" dt="2021-04-13T13:21:34.214" v="54" actId="1076"/>
          <ac:picMkLst>
            <pc:docMk/>
            <pc:sldMk cId="291645902" sldId="1867"/>
            <ac:picMk id="7" creationId="{5B7B3248-8DA6-457D-9FCD-C894BCDE36E7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9:15.671" v="334" actId="1076"/>
        <pc:sldMkLst>
          <pc:docMk/>
          <pc:sldMk cId="204318462" sldId="1868"/>
        </pc:sldMkLst>
        <pc:spChg chg="mod">
          <ac:chgData name="Khattab, Sherif" userId="c83b1e15-36f3-4f46-aceb-05aac24c545e" providerId="ADAL" clId="{D1BBD97B-FC8D-49FB-A751-4F5D7192CEF9}" dt="2021-04-13T13:21:43.597" v="81" actId="20577"/>
          <ac:spMkLst>
            <pc:docMk/>
            <pc:sldMk cId="204318462" sldId="1868"/>
            <ac:spMk id="2" creationId="{27D23D4D-272E-4014-B083-1BBBCA839553}"/>
          </ac:spMkLst>
        </pc:spChg>
        <pc:picChg chg="add mod">
          <ac:chgData name="Khattab, Sherif" userId="c83b1e15-36f3-4f46-aceb-05aac24c545e" providerId="ADAL" clId="{D1BBD97B-FC8D-49FB-A751-4F5D7192CEF9}" dt="2021-04-13T13:29:15.671" v="334" actId="1076"/>
          <ac:picMkLst>
            <pc:docMk/>
            <pc:sldMk cId="204318462" sldId="1868"/>
            <ac:picMk id="7" creationId="{6BB349EE-51BF-47C4-85D2-3204ED4054DC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2:49.413" v="119" actId="20577"/>
        <pc:sldMkLst>
          <pc:docMk/>
          <pc:sldMk cId="537398390" sldId="1869"/>
        </pc:sldMkLst>
        <pc:spChg chg="mod">
          <ac:chgData name="Khattab, Sherif" userId="c83b1e15-36f3-4f46-aceb-05aac24c545e" providerId="ADAL" clId="{D1BBD97B-FC8D-49FB-A751-4F5D7192CEF9}" dt="2021-04-13T13:22:49.413" v="119" actId="20577"/>
          <ac:spMkLst>
            <pc:docMk/>
            <pc:sldMk cId="537398390" sldId="1869"/>
            <ac:spMk id="2" creationId="{4CF17836-DCA3-4793-B865-8EF09E047467}"/>
          </ac:spMkLst>
        </pc:spChg>
        <pc:picChg chg="add mod">
          <ac:chgData name="Khattab, Sherif" userId="c83b1e15-36f3-4f46-aceb-05aac24c545e" providerId="ADAL" clId="{D1BBD97B-FC8D-49FB-A751-4F5D7192CEF9}" dt="2021-04-13T13:22:38.242" v="90" actId="1076"/>
          <ac:picMkLst>
            <pc:docMk/>
            <pc:sldMk cId="537398390" sldId="1869"/>
            <ac:picMk id="7" creationId="{58F7C66D-5617-4418-9409-D0D4A8F26850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31:14.184" v="353" actId="1076"/>
        <pc:sldMkLst>
          <pc:docMk/>
          <pc:sldMk cId="343318798" sldId="1870"/>
        </pc:sldMkLst>
        <pc:spChg chg="mod">
          <ac:chgData name="Khattab, Sherif" userId="c83b1e15-36f3-4f46-aceb-05aac24c545e" providerId="ADAL" clId="{D1BBD97B-FC8D-49FB-A751-4F5D7192CEF9}" dt="2021-04-13T13:23:19.631" v="153" actId="20577"/>
          <ac:spMkLst>
            <pc:docMk/>
            <pc:sldMk cId="343318798" sldId="1870"/>
            <ac:spMk id="2" creationId="{31EDBB3E-22D6-485B-B503-89A71948D25B}"/>
          </ac:spMkLst>
        </pc:spChg>
        <pc:picChg chg="add mod">
          <ac:chgData name="Khattab, Sherif" userId="c83b1e15-36f3-4f46-aceb-05aac24c545e" providerId="ADAL" clId="{D1BBD97B-FC8D-49FB-A751-4F5D7192CEF9}" dt="2021-04-13T13:30:02.926" v="339" actId="1076"/>
          <ac:picMkLst>
            <pc:docMk/>
            <pc:sldMk cId="343318798" sldId="1870"/>
            <ac:picMk id="7" creationId="{A530BACF-5849-4FA1-B0DF-1CD4C7A9BC90}"/>
          </ac:picMkLst>
        </pc:picChg>
        <pc:picChg chg="add mod">
          <ac:chgData name="Khattab, Sherif" userId="c83b1e15-36f3-4f46-aceb-05aac24c545e" providerId="ADAL" clId="{D1BBD97B-FC8D-49FB-A751-4F5D7192CEF9}" dt="2021-04-13T13:30:09.418" v="341" actId="1076"/>
          <ac:picMkLst>
            <pc:docMk/>
            <pc:sldMk cId="343318798" sldId="1870"/>
            <ac:picMk id="9" creationId="{00C18A49-9064-4429-A546-15C4DAB42433}"/>
          </ac:picMkLst>
        </pc:picChg>
        <pc:picChg chg="add mod">
          <ac:chgData name="Khattab, Sherif" userId="c83b1e15-36f3-4f46-aceb-05aac24c545e" providerId="ADAL" clId="{D1BBD97B-FC8D-49FB-A751-4F5D7192CEF9}" dt="2021-04-13T13:31:14.184" v="353" actId="1076"/>
          <ac:picMkLst>
            <pc:docMk/>
            <pc:sldMk cId="343318798" sldId="1870"/>
            <ac:picMk id="12" creationId="{823FFEAA-8D6B-452B-9EBB-20E447ADD59E}"/>
          </ac:picMkLst>
        </pc:picChg>
        <pc:inkChg chg="add del">
          <ac:chgData name="Khattab, Sherif" userId="c83b1e15-36f3-4f46-aceb-05aac24c545e" providerId="ADAL" clId="{D1BBD97B-FC8D-49FB-A751-4F5D7192CEF9}" dt="2021-04-13T13:30:22.733" v="343"/>
          <ac:inkMkLst>
            <pc:docMk/>
            <pc:sldMk cId="343318798" sldId="1870"/>
            <ac:inkMk id="10" creationId="{85C9B0E3-62A4-4E48-A71E-D08EAC1047B8}"/>
          </ac:inkMkLst>
        </pc:inkChg>
      </pc:sldChg>
      <pc:sldChg chg="addSp modSp new mod">
        <pc:chgData name="Khattab, Sherif" userId="c83b1e15-36f3-4f46-aceb-05aac24c545e" providerId="ADAL" clId="{D1BBD97B-FC8D-49FB-A751-4F5D7192CEF9}" dt="2021-04-13T13:25:19.184" v="286" actId="1076"/>
        <pc:sldMkLst>
          <pc:docMk/>
          <pc:sldMk cId="3462944586" sldId="1871"/>
        </pc:sldMkLst>
        <pc:spChg chg="mod">
          <ac:chgData name="Khattab, Sherif" userId="c83b1e15-36f3-4f46-aceb-05aac24c545e" providerId="ADAL" clId="{D1BBD97B-FC8D-49FB-A751-4F5D7192CEF9}" dt="2021-04-13T13:25:11" v="281" actId="20577"/>
          <ac:spMkLst>
            <pc:docMk/>
            <pc:sldMk cId="3462944586" sldId="1871"/>
            <ac:spMk id="3" creationId="{459A8960-540C-44F8-87B8-42CC63414C44}"/>
          </ac:spMkLst>
        </pc:spChg>
        <pc:picChg chg="add mod">
          <ac:chgData name="Khattab, Sherif" userId="c83b1e15-36f3-4f46-aceb-05aac24c545e" providerId="ADAL" clId="{D1BBD97B-FC8D-49FB-A751-4F5D7192CEF9}" dt="2021-04-13T13:25:19.184" v="286" actId="1076"/>
          <ac:picMkLst>
            <pc:docMk/>
            <pc:sldMk cId="3462944586" sldId="1871"/>
            <ac:picMk id="6" creationId="{934C25F5-92BF-48D3-98F5-E3E649CFE70C}"/>
          </ac:picMkLst>
        </pc:picChg>
      </pc:sldChg>
      <pc:sldChg chg="new del">
        <pc:chgData name="Khattab, Sherif" userId="c83b1e15-36f3-4f46-aceb-05aac24c545e" providerId="ADAL" clId="{D1BBD97B-FC8D-49FB-A751-4F5D7192CEF9}" dt="2021-04-13T13:23:59.956" v="160" actId="47"/>
        <pc:sldMkLst>
          <pc:docMk/>
          <pc:sldMk cId="2560502885" sldId="1872"/>
        </pc:sldMkLst>
      </pc:sldChg>
      <pc:sldChg chg="addSp modSp new mod">
        <pc:chgData name="Khattab, Sherif" userId="c83b1e15-36f3-4f46-aceb-05aac24c545e" providerId="ADAL" clId="{D1BBD97B-FC8D-49FB-A751-4F5D7192CEF9}" dt="2021-04-13T13:24:37.370" v="240" actId="1076"/>
        <pc:sldMkLst>
          <pc:docMk/>
          <pc:sldMk cId="3985324492" sldId="1872"/>
        </pc:sldMkLst>
        <pc:spChg chg="mod">
          <ac:chgData name="Khattab, Sherif" userId="c83b1e15-36f3-4f46-aceb-05aac24c545e" providerId="ADAL" clId="{D1BBD97B-FC8D-49FB-A751-4F5D7192CEF9}" dt="2021-04-13T13:24:31.253" v="237" actId="404"/>
          <ac:spMkLst>
            <pc:docMk/>
            <pc:sldMk cId="3985324492" sldId="1872"/>
            <ac:spMk id="2" creationId="{69F581DD-2407-4298-8990-F46AB0542850}"/>
          </ac:spMkLst>
        </pc:spChg>
        <pc:picChg chg="add mod">
          <ac:chgData name="Khattab, Sherif" userId="c83b1e15-36f3-4f46-aceb-05aac24c545e" providerId="ADAL" clId="{D1BBD97B-FC8D-49FB-A751-4F5D7192CEF9}" dt="2021-04-13T13:24:37.370" v="240" actId="1076"/>
          <ac:picMkLst>
            <pc:docMk/>
            <pc:sldMk cId="3985324492" sldId="1872"/>
            <ac:picMk id="7" creationId="{20FF532D-A1B4-4A40-B118-031D7DD567AC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28:36.819" v="331" actId="14100"/>
        <pc:sldMkLst>
          <pc:docMk/>
          <pc:sldMk cId="3971115291" sldId="1873"/>
        </pc:sldMkLst>
        <pc:spChg chg="mod">
          <ac:chgData name="Khattab, Sherif" userId="c83b1e15-36f3-4f46-aceb-05aac24c545e" providerId="ADAL" clId="{D1BBD97B-FC8D-49FB-A751-4F5D7192CEF9}" dt="2021-04-13T13:27:59.111" v="323" actId="20577"/>
          <ac:spMkLst>
            <pc:docMk/>
            <pc:sldMk cId="3971115291" sldId="1873"/>
            <ac:spMk id="3" creationId="{78E79DC9-0BD2-4260-AEF8-83981D1702D4}"/>
          </ac:spMkLst>
        </pc:spChg>
        <pc:picChg chg="add mod">
          <ac:chgData name="Khattab, Sherif" userId="c83b1e15-36f3-4f46-aceb-05aac24c545e" providerId="ADAL" clId="{D1BBD97B-FC8D-49FB-A751-4F5D7192CEF9}" dt="2021-04-13T13:28:36.819" v="331" actId="14100"/>
          <ac:picMkLst>
            <pc:docMk/>
            <pc:sldMk cId="3971115291" sldId="1873"/>
            <ac:picMk id="7" creationId="{BD75B7E8-F873-4DF5-96BA-D9CA0CDB9219}"/>
          </ac:picMkLst>
        </pc:picChg>
        <pc:inkChg chg="add del">
          <ac:chgData name="Khattab, Sherif" userId="c83b1e15-36f3-4f46-aceb-05aac24c545e" providerId="ADAL" clId="{D1BBD97B-FC8D-49FB-A751-4F5D7192CEF9}" dt="2021-04-13T13:28:02.291" v="325"/>
          <ac:inkMkLst>
            <pc:docMk/>
            <pc:sldMk cId="3971115291" sldId="1873"/>
            <ac:inkMk id="5" creationId="{82B83160-FBDA-4E84-824E-21D01BA509C3}"/>
          </ac:inkMkLst>
        </pc:inkChg>
      </pc:sldChg>
    </pc:docChg>
  </pc:docChgLst>
  <pc:docChgLst>
    <pc:chgData name="Khattab, Sherif" userId="c83b1e15-36f3-4f46-aceb-05aac24c545e" providerId="ADAL" clId="{0284A636-5B73-6543-83B8-C538901CDEDE}"/>
    <pc:docChg chg="undo custSel delSld modSld delMainMaster">
      <pc:chgData name="Khattab, Sherif" userId="c83b1e15-36f3-4f46-aceb-05aac24c545e" providerId="ADAL" clId="{0284A636-5B73-6543-83B8-C538901CDEDE}" dt="2021-04-12T13:17:33.514" v="298"/>
      <pc:docMkLst>
        <pc:docMk/>
      </pc:docMkLst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224219627" sldId="25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11960161" sldId="26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884003976" sldId="26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0284A636-5B73-6543-83B8-C538901CDEDE}" dt="2021-04-12T13:07:30.894" v="9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84A636-5B73-6543-83B8-C538901CDEDE}" dt="2021-04-12T13:07:30.894" v="9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284A636-5B73-6543-83B8-C538901CDEDE}" dt="2021-04-12T13:07:50.403" v="10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284A636-5B73-6543-83B8-C538901CDEDE}" dt="2021-04-12T13:07:50.403" v="10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284A636-5B73-6543-83B8-C538901CDEDE}" dt="2021-04-12T13:17:33.514" v="298"/>
        <pc:sldMkLst>
          <pc:docMk/>
          <pc:sldMk cId="2823856332" sldId="499"/>
        </pc:sldMkLst>
        <pc:spChg chg="mod">
          <ac:chgData name="Khattab, Sherif" userId="c83b1e15-36f3-4f46-aceb-05aac24c545e" providerId="ADAL" clId="{0284A636-5B73-6543-83B8-C538901CDEDE}" dt="2021-04-12T13:17:05.409" v="29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284A636-5B73-6543-83B8-C538901CDEDE}" dt="2021-04-12T13:08:15.140" v="15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0284A636-5B73-6543-83B8-C538901CDEDE}" dt="2021-04-12T13:08:15.140" v="153" actId="20577"/>
          <ac:spMkLst>
            <pc:docMk/>
            <pc:sldMk cId="1241308872" sldId="1860"/>
            <ac:spMk id="3" creationId="{BDC81B29-68EF-D34F-B9F6-D9EC25476DFF}"/>
          </ac:spMkLst>
        </pc:spChg>
      </pc:sldChg>
      <pc:sldMasterChg chg="del delSldLayout">
        <pc:chgData name="Khattab, Sherif" userId="c83b1e15-36f3-4f46-aceb-05aac24c545e" providerId="ADAL" clId="{0284A636-5B73-6543-83B8-C538901CDEDE}" dt="2021-04-12T13:09:03.963" v="154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150785137" sldId="2147483722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274572912" sldId="2147483723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875554872" sldId="2147483724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4248425122" sldId="2147483725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349219205" sldId="2147483726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073277519" sldId="2147483727"/>
          </pc:sldLayoutMkLst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Khattab, Sherif" userId="c83b1e15-36f3-4f46-aceb-05aac24c545e" providerId="ADAL" clId="{C5BFCD8C-E036-47FA-9FF3-483F6DDC3DFA}"/>
    <pc:docChg chg="custSel addSld delSld modSld delMainMaster">
      <pc:chgData name="Khattab, Sherif" userId="c83b1e15-36f3-4f46-aceb-05aac24c545e" providerId="ADAL" clId="{C5BFCD8C-E036-47FA-9FF3-483F6DDC3DFA}" dt="2021-03-31T03:01:53.805" v="169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079100704" sldId="32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607245235" sldId="32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463070673" sldId="33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0776883" sldId="33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57755714" sldId="33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095953" sldId="33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571122825" sldId="33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6480316" sldId="33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48786239" sldId="33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3211336" sldId="33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139903792" sldId="33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516466948" sldId="33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78721494" sldId="34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29241921" sldId="34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20159866" sldId="34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61696323" sldId="34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2459583" sldId="34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93460421" sldId="34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163702329" sldId="34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834038716" sldId="34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43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ea typeface="+mn-ea"/>
                <a:cs typeface="Arial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ea typeface="+mn-ea"/>
              <a:cs typeface="Arial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52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42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11 and Lab 10: Monday 11/29</a:t>
            </a:r>
          </a:p>
          <a:p>
            <a:pPr lvl="1"/>
            <a:r>
              <a:rPr lang="en-US" dirty="0"/>
              <a:t>Assignment 4 and 5: 12/20 at 5:00 pm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7B3D-52E8-4EC0-B4DE-0A9E1166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2983-0FBD-4E20-95E7-0619F3E5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Union-Find Data Structure</a:t>
            </a:r>
          </a:p>
          <a:p>
            <a:pPr lvl="1"/>
            <a:r>
              <a:rPr lang="en-US" dirty="0"/>
              <a:t>Helps reduce Kruskal’s MST algorithm from Theta(e(v + e)) to Theta(e log e)</a:t>
            </a:r>
          </a:p>
          <a:p>
            <a:r>
              <a:rPr lang="en-US" dirty="0"/>
              <a:t>Network flow problem</a:t>
            </a:r>
          </a:p>
          <a:p>
            <a:pPr lvl="1"/>
            <a:r>
              <a:rPr lang="en-US" dirty="0"/>
              <a:t>Ford-Fulkerson framework (part of it)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502B9-328C-4F94-8A51-7149BC0E1C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315A6-9887-475F-A316-A77CB0A2BD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282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F6FC-3881-DA4E-A402-B5A0F98F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7795-A190-624F-B7BC-6A37667D5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BE964-65C2-D443-9273-0E78B69C8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9B169-0F4B-AF4D-A6D4-267E076BA8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911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full Network 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Flow algorithm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036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ea typeface="+mn-ea"/>
                <a:cs typeface="Arial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ea typeface="+mn-ea"/>
              <a:cs typeface="Arial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3334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4883</TotalTime>
  <Words>191</Words>
  <Application>Microsoft Office PowerPoint</Application>
  <PresentationFormat>Custom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1_Office Theme</vt:lpstr>
      <vt:lpstr>Office Theme</vt:lpstr>
      <vt:lpstr>2_Office Theme</vt:lpstr>
      <vt:lpstr>Algorithms and Data Structures 2 CS 1501</vt:lpstr>
      <vt:lpstr>Announcements</vt:lpstr>
      <vt:lpstr>Previous lecture …</vt:lpstr>
      <vt:lpstr>CourseMIRROR Reflections</vt:lpstr>
      <vt:lpstr>This Lecture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2022-03-30T16:29:31Z</dcterms:modified>
</cp:coreProperties>
</file>