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9"/>
  </p:notesMasterIdLst>
  <p:sldIdLst>
    <p:sldId id="405" r:id="rId3"/>
    <p:sldId id="1897" r:id="rId4"/>
    <p:sldId id="498" r:id="rId5"/>
    <p:sldId id="1898" r:id="rId6"/>
    <p:sldId id="1860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C12DFCC-3891-4ACB-B557-9D9D4FB4ABFE}"/>
    <pc:docChg chg="undo custSel addSld delSld modSld sldOrd">
      <pc:chgData name="Khattab, Sherif" userId="c83b1e15-36f3-4f46-aceb-05aac24c545e" providerId="ADAL" clId="{FC12DFCC-3891-4ACB-B557-9D9D4FB4ABFE}" dt="2021-10-25T14:04:00.237" v="69" actId="2696"/>
      <pc:docMkLst>
        <pc:docMk/>
      </pc:docMkLst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543100911" sldId="278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821614231" sldId="279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989359202" sldId="281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549475221" sldId="285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304881813" sldId="286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71186739" sldId="287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756732566" sldId="288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520448114" sldId="289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FC12DFCC-3891-4ACB-B557-9D9D4FB4ABFE}" dt="2021-10-20T14:18:50.589" v="6" actId="47"/>
        <pc:sldMkLst>
          <pc:docMk/>
          <pc:sldMk cId="1068465410" sldId="496"/>
        </pc:sldMkLst>
      </pc:sldChg>
      <pc:sldChg chg="modSp add mod">
        <pc:chgData name="Khattab, Sherif" userId="c83b1e15-36f3-4f46-aceb-05aac24c545e" providerId="ADAL" clId="{FC12DFCC-3891-4ACB-B557-9D9D4FB4ABFE}" dt="2021-10-20T14:21:46.059" v="21" actId="20577"/>
        <pc:sldMkLst>
          <pc:docMk/>
          <pc:sldMk cId="1319343471" sldId="498"/>
        </pc:sldMkLst>
        <pc:spChg chg="mod">
          <ac:chgData name="Khattab, Sherif" userId="c83b1e15-36f3-4f46-aceb-05aac24c545e" providerId="ADAL" clId="{FC12DFCC-3891-4ACB-B557-9D9D4FB4ABFE}" dt="2021-10-20T14:21:46.059" v="21" actId="20577"/>
          <ac:spMkLst>
            <pc:docMk/>
            <pc:sldMk cId="131934347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C12DFCC-3891-4ACB-B557-9D9D4FB4ABFE}" dt="2021-10-20T14:21:30.705" v="15" actId="2696"/>
        <pc:sldMkLst>
          <pc:docMk/>
          <pc:sldMk cId="2374057061" sldId="498"/>
        </pc:sldMkLst>
      </pc:sldChg>
      <pc:sldChg chg="del">
        <pc:chgData name="Khattab, Sherif" userId="c83b1e15-36f3-4f46-aceb-05aac24c545e" providerId="ADAL" clId="{FC12DFCC-3891-4ACB-B557-9D9D4FB4ABFE}" dt="2021-10-20T14:21:21.371" v="12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FC12DFCC-3891-4ACB-B557-9D9D4FB4ABFE}" dt="2021-10-25T14:03:54.166" v="68"/>
        <pc:sldMkLst>
          <pc:docMk/>
          <pc:sldMk cId="737806260" sldId="513"/>
        </pc:sldMkLst>
      </pc:sldChg>
      <pc:sldChg chg="modSp add mod">
        <pc:chgData name="Khattab, Sherif" userId="c83b1e15-36f3-4f46-aceb-05aac24c545e" providerId="ADAL" clId="{FC12DFCC-3891-4ACB-B557-9D9D4FB4ABFE}" dt="2021-10-20T14:22:33.827" v="65" actId="6549"/>
        <pc:sldMkLst>
          <pc:docMk/>
          <pc:sldMk cId="132934454" sldId="1860"/>
        </pc:sldMkLst>
        <pc:spChg chg="mod">
          <ac:chgData name="Khattab, Sherif" userId="c83b1e15-36f3-4f46-aceb-05aac24c545e" providerId="ADAL" clId="{FC12DFCC-3891-4ACB-B557-9D9D4FB4ABFE}" dt="2021-10-20T14:22:33.827" v="65" actId="6549"/>
          <ac:spMkLst>
            <pc:docMk/>
            <pc:sldMk cId="132934454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FC12DFCC-3891-4ACB-B557-9D9D4FB4ABFE}" dt="2021-10-20T14:22:01.766" v="22" actId="2696"/>
        <pc:sldMkLst>
          <pc:docMk/>
          <pc:sldMk cId="1241308872" sldId="1860"/>
        </pc:sldMkLst>
      </pc:sldChg>
      <pc:sldChg chg="ord">
        <pc:chgData name="Khattab, Sherif" userId="c83b1e15-36f3-4f46-aceb-05aac24c545e" providerId="ADAL" clId="{FC12DFCC-3891-4ACB-B557-9D9D4FB4ABFE}" dt="2021-10-20T14:21:29.003" v="14"/>
        <pc:sldMkLst>
          <pc:docMk/>
          <pc:sldMk cId="3816685616" sldId="1861"/>
        </pc:sldMkLst>
      </pc:sldChg>
      <pc:sldChg chg="modSp add del mod">
        <pc:chgData name="Khattab, Sherif" userId="c83b1e15-36f3-4f46-aceb-05aac24c545e" providerId="ADAL" clId="{FC12DFCC-3891-4ACB-B557-9D9D4FB4ABFE}" dt="2021-10-20T14:19:49.756" v="11" actId="27636"/>
        <pc:sldMkLst>
          <pc:docMk/>
          <pc:sldMk cId="66987801" sldId="1867"/>
        </pc:sldMkLst>
        <pc:spChg chg="mod">
          <ac:chgData name="Khattab, Sherif" userId="c83b1e15-36f3-4f46-aceb-05aac24c545e" providerId="ADAL" clId="{FC12DFCC-3891-4ACB-B557-9D9D4FB4ABFE}" dt="2021-10-20T14:19:49.756" v="11" actId="27636"/>
          <ac:spMkLst>
            <pc:docMk/>
            <pc:sldMk cId="66987801" sldId="1867"/>
            <ac:spMk id="138" creationId="{00000000-0000-0000-0000-000000000000}"/>
          </ac:spMkLst>
        </pc:spChg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422877061" sldId="1868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496204835" sldId="1869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687974841" sldId="1870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728089416" sldId="1871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657925594" sldId="1872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94571508" sldId="1873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477908616" sldId="1874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2874707963" sldId="1875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2242669048" sldId="1876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988493758" sldId="1877"/>
        </pc:sldMkLst>
      </pc:sldChg>
      <pc:sldChg chg="add del">
        <pc:chgData name="Khattab, Sherif" userId="c83b1e15-36f3-4f46-aceb-05aac24c545e" providerId="ADAL" clId="{FC12DFCC-3891-4ACB-B557-9D9D4FB4ABFE}" dt="2021-10-20T14:19:27.720" v="9"/>
        <pc:sldMkLst>
          <pc:docMk/>
          <pc:sldMk cId="2186169463" sldId="1879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60556122" sldId="1894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748909348" sldId="1895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174397680" sldId="1896"/>
        </pc:sldMkLst>
      </pc:sldChg>
      <pc:sldChg chg="add del">
        <pc:chgData name="Khattab, Sherif" userId="c83b1e15-36f3-4f46-aceb-05aac24c545e" providerId="ADAL" clId="{FC12DFCC-3891-4ACB-B557-9D9D4FB4ABFE}" dt="2021-10-20T14:18:39.692" v="4"/>
        <pc:sldMkLst>
          <pc:docMk/>
          <pc:sldMk cId="2492838357" sldId="1897"/>
        </pc:sldMkLst>
      </pc:sldChg>
      <pc:sldChg chg="add">
        <pc:chgData name="Khattab, Sherif" userId="c83b1e15-36f3-4f46-aceb-05aac24c545e" providerId="ADAL" clId="{FC12DFCC-3891-4ACB-B557-9D9D4FB4ABFE}" dt="2021-10-20T14:18:39.754" v="5"/>
        <pc:sldMkLst>
          <pc:docMk/>
          <pc:sldMk cId="2589401138" sldId="1897"/>
        </pc:sldMkLst>
      </pc:sldChg>
      <pc:sldChg chg="add">
        <pc:chgData name="Khattab, Sherif" userId="c83b1e15-36f3-4f46-aceb-05aac24c545e" providerId="ADAL" clId="{FC12DFCC-3891-4ACB-B557-9D9D4FB4ABFE}" dt="2021-10-20T14:18:39.754" v="5"/>
        <pc:sldMkLst>
          <pc:docMk/>
          <pc:sldMk cId="2840439786" sldId="1898"/>
        </pc:sldMkLst>
      </pc:sldChg>
      <pc:sldChg chg="add del">
        <pc:chgData name="Khattab, Sherif" userId="c83b1e15-36f3-4f46-aceb-05aac24c545e" providerId="ADAL" clId="{FC12DFCC-3891-4ACB-B557-9D9D4FB4ABFE}" dt="2021-10-20T14:18:39.692" v="4"/>
        <pc:sldMkLst>
          <pc:docMk/>
          <pc:sldMk cId="2910777591" sldId="1898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B9BDC3EB-0D2A-5244-878E-FC3A1F1B75D0}"/>
    <pc:docChg chg="delSld delMainMaster">
      <pc:chgData name="Khattab, Sherif" userId="c83b1e15-36f3-4f46-aceb-05aac24c545e" providerId="ADAL" clId="{B9BDC3EB-0D2A-5244-878E-FC3A1F1B75D0}" dt="2022-02-16T17:12:08.459" v="0" actId="2696"/>
      <pc:docMkLst>
        <pc:docMk/>
      </pc:docMkLst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821614231" sldId="279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3816685616" sldId="1861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4190577998" sldId="1862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78864396" sldId="1863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427169560" sldId="1864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988493758" sldId="1877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360556122" sldId="1894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3748909348" sldId="1895"/>
        </pc:sldMkLst>
      </pc:sldChg>
      <pc:sldChg chg="del">
        <pc:chgData name="Khattab, Sherif" userId="c83b1e15-36f3-4f46-aceb-05aac24c545e" providerId="ADAL" clId="{B9BDC3EB-0D2A-5244-878E-FC3A1F1B75D0}" dt="2022-02-16T17:12:08.459" v="0" actId="2696"/>
        <pc:sldMkLst>
          <pc:docMk/>
          <pc:sldMk cId="3174397680" sldId="1896"/>
        </pc:sldMkLst>
      </pc:sldChg>
      <pc:sldMasterChg chg="del delSldLayout">
        <pc:chgData name="Khattab, Sherif" userId="c83b1e15-36f3-4f46-aceb-05aac24c545e" providerId="ADAL" clId="{B9BDC3EB-0D2A-5244-878E-FC3A1F1B75D0}" dt="2022-02-16T17:12:08.459" v="0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 delSldLayout">
        <pc:chgData name="Khattab, Sherif" userId="c83b1e15-36f3-4f46-aceb-05aac24c545e" providerId="ADAL" clId="{B9BDC3EB-0D2A-5244-878E-FC3A1F1B75D0}" dt="2022-02-16T17:12:08.459" v="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B9BDC3EB-0D2A-5244-878E-FC3A1F1B75D0}" dt="2022-02-16T17:12:08.459" v="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58C9B34A-D1E2-7A46-BDCD-1F4F66AFD015}"/>
    <pc:docChg chg="modSld">
      <pc:chgData name="Khattab, Sherif" userId="c83b1e15-36f3-4f46-aceb-05aac24c545e" providerId="ADAL" clId="{58C9B34A-D1E2-7A46-BDCD-1F4F66AFD015}" dt="2021-09-01T05:46:30.351" v="0"/>
      <pc:docMkLst>
        <pc:docMk/>
      </pc:docMkLst>
      <pc:sldChg chg="modSp">
        <pc:chgData name="Khattab, Sherif" userId="c83b1e15-36f3-4f46-aceb-05aac24c545e" providerId="ADAL" clId="{58C9B34A-D1E2-7A46-BDCD-1F4F66AFD015}" dt="2021-09-01T05:46:30.351" v="0"/>
        <pc:sldMkLst>
          <pc:docMk/>
          <pc:sldMk cId="1894775455" sldId="405"/>
        </pc:sldMkLst>
        <pc:spChg chg="mod">
          <ac:chgData name="Khattab, Sherif" userId="c83b1e15-36f3-4f46-aceb-05aac24c545e" providerId="ADAL" clId="{58C9B34A-D1E2-7A46-BDCD-1F4F66AFD015}" dt="2021-09-01T05:46:30.351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24B30EC-8B15-4450-966C-53BA3101BC9E}"/>
    <pc:docChg chg="addSld modSld">
      <pc:chgData name="Sherif Khattab" userId="c83b1e15-36f3-4f46-aceb-05aac24c545e" providerId="ADAL" clId="{224B30EC-8B15-4450-966C-53BA3101BC9E}" dt="2021-03-09T04:37:53.478" v="86" actId="1076"/>
      <pc:docMkLst>
        <pc:docMk/>
      </pc:docMkLst>
      <pc:sldChg chg="addSp modSp new mod">
        <pc:chgData name="Sherif Khattab" userId="c83b1e15-36f3-4f46-aceb-05aac24c545e" providerId="ADAL" clId="{224B30EC-8B15-4450-966C-53BA3101BC9E}" dt="2021-03-09T04:36:13.199" v="23" actId="1076"/>
        <pc:sldMkLst>
          <pc:docMk/>
          <pc:sldMk cId="3816685616" sldId="1861"/>
        </pc:sldMkLst>
        <pc:spChg chg="mod">
          <ac:chgData name="Sherif Khattab" userId="c83b1e15-36f3-4f46-aceb-05aac24c545e" providerId="ADAL" clId="{224B30EC-8B15-4450-966C-53BA3101BC9E}" dt="2021-03-09T04:35:57.547" v="20" actId="20577"/>
          <ac:spMkLst>
            <pc:docMk/>
            <pc:sldMk cId="3816685616" sldId="1861"/>
            <ac:spMk id="2" creationId="{34949410-2A90-4024-8D82-CE8600121824}"/>
          </ac:spMkLst>
        </pc:spChg>
        <pc:picChg chg="add mod">
          <ac:chgData name="Sherif Khattab" userId="c83b1e15-36f3-4f46-aceb-05aac24c545e" providerId="ADAL" clId="{224B30EC-8B15-4450-966C-53BA3101BC9E}" dt="2021-03-09T04:36:13.199" v="23" actId="1076"/>
          <ac:picMkLst>
            <pc:docMk/>
            <pc:sldMk cId="3816685616" sldId="1861"/>
            <ac:picMk id="7" creationId="{5BB39317-36B0-4EF9-9094-C12C90452054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6:55.802" v="52" actId="1076"/>
        <pc:sldMkLst>
          <pc:docMk/>
          <pc:sldMk cId="4190577998" sldId="1862"/>
        </pc:sldMkLst>
        <pc:spChg chg="mod">
          <ac:chgData name="Sherif Khattab" userId="c83b1e15-36f3-4f46-aceb-05aac24c545e" providerId="ADAL" clId="{224B30EC-8B15-4450-966C-53BA3101BC9E}" dt="2021-03-09T04:36:48.736" v="49" actId="20577"/>
          <ac:spMkLst>
            <pc:docMk/>
            <pc:sldMk cId="4190577998" sldId="1862"/>
            <ac:spMk id="2" creationId="{2EE7FBF4-D5EF-498B-B372-82DFA85DEFC1}"/>
          </ac:spMkLst>
        </pc:spChg>
        <pc:picChg chg="add mod">
          <ac:chgData name="Sherif Khattab" userId="c83b1e15-36f3-4f46-aceb-05aac24c545e" providerId="ADAL" clId="{224B30EC-8B15-4450-966C-53BA3101BC9E}" dt="2021-03-09T04:36:55.802" v="52" actId="1076"/>
          <ac:picMkLst>
            <pc:docMk/>
            <pc:sldMk cId="4190577998" sldId="1862"/>
            <ac:picMk id="7" creationId="{B469CD36-53A8-4E1F-868E-D62929A8BA01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27.415" v="72" actId="1076"/>
        <pc:sldMkLst>
          <pc:docMk/>
          <pc:sldMk cId="178864396" sldId="1863"/>
        </pc:sldMkLst>
        <pc:spChg chg="mod">
          <ac:chgData name="Sherif Khattab" userId="c83b1e15-36f3-4f46-aceb-05aac24c545e" providerId="ADAL" clId="{224B30EC-8B15-4450-966C-53BA3101BC9E}" dt="2021-03-09T04:37:19.340" v="69" actId="20577"/>
          <ac:spMkLst>
            <pc:docMk/>
            <pc:sldMk cId="178864396" sldId="1863"/>
            <ac:spMk id="2" creationId="{F7A9778E-1319-4046-B7AE-C3EBC5949A8A}"/>
          </ac:spMkLst>
        </pc:spChg>
        <pc:picChg chg="add mod">
          <ac:chgData name="Sherif Khattab" userId="c83b1e15-36f3-4f46-aceb-05aac24c545e" providerId="ADAL" clId="{224B30EC-8B15-4450-966C-53BA3101BC9E}" dt="2021-03-09T04:37:27.415" v="72" actId="1076"/>
          <ac:picMkLst>
            <pc:docMk/>
            <pc:sldMk cId="178864396" sldId="1863"/>
            <ac:picMk id="7" creationId="{8FBB0052-649F-40D0-AAD6-2C19BE3F33C0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53.478" v="86" actId="1076"/>
        <pc:sldMkLst>
          <pc:docMk/>
          <pc:sldMk cId="427169560" sldId="1864"/>
        </pc:sldMkLst>
        <pc:spChg chg="mod">
          <ac:chgData name="Sherif Khattab" userId="c83b1e15-36f3-4f46-aceb-05aac24c545e" providerId="ADAL" clId="{224B30EC-8B15-4450-966C-53BA3101BC9E}" dt="2021-03-09T04:37:46.220" v="83" actId="20577"/>
          <ac:spMkLst>
            <pc:docMk/>
            <pc:sldMk cId="427169560" sldId="1864"/>
            <ac:spMk id="2" creationId="{5E160BCE-613C-4BD0-8F71-6C3852CB1DDA}"/>
          </ac:spMkLst>
        </pc:spChg>
        <pc:picChg chg="add mod">
          <ac:chgData name="Sherif Khattab" userId="c83b1e15-36f3-4f46-aceb-05aac24c545e" providerId="ADAL" clId="{224B30EC-8B15-4450-966C-53BA3101BC9E}" dt="2021-03-09T04:37:53.478" v="86" actId="1076"/>
          <ac:picMkLst>
            <pc:docMk/>
            <pc:sldMk cId="427169560" sldId="1864"/>
            <ac:picMk id="7" creationId="{9BE8BC9A-123D-4C29-8D53-F74407AA1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6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2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(contd.)</a:t>
            </a:r>
          </a:p>
          <a:p>
            <a:r>
              <a:rPr lang="en-US" dirty="0">
                <a:latin typeface="Calibri" panose="020F0502020204030204" pitchFamily="34" charset="0"/>
              </a:rPr>
              <a:t>Run length Encoding</a:t>
            </a:r>
            <a:endParaRPr lang="en-US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LZW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9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2/16/22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159</Words>
  <Application>Microsoft Macintosh PowerPoint</Application>
  <PresentationFormat>Custom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This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2022-02-16T17:12:18Z</dcterms:modified>
</cp:coreProperties>
</file>