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31" r:id="rId4"/>
    <p:sldMasterId id="2147483766" r:id="rId5"/>
  </p:sldMasterIdLst>
  <p:notesMasterIdLst>
    <p:notesMasterId r:id="rId26"/>
  </p:notesMasterIdLst>
  <p:sldIdLst>
    <p:sldId id="405" r:id="rId6"/>
    <p:sldId id="496" r:id="rId7"/>
    <p:sldId id="498" r:id="rId8"/>
    <p:sldId id="1882" r:id="rId9"/>
    <p:sldId id="1961" r:id="rId10"/>
    <p:sldId id="515" r:id="rId11"/>
    <p:sldId id="516" r:id="rId12"/>
    <p:sldId id="517" r:id="rId13"/>
    <p:sldId id="1948" r:id="rId14"/>
    <p:sldId id="1949" r:id="rId15"/>
    <p:sldId id="1950" r:id="rId16"/>
    <p:sldId id="1863" r:id="rId17"/>
    <p:sldId id="1862" r:id="rId18"/>
    <p:sldId id="1960" r:id="rId19"/>
    <p:sldId id="1951" r:id="rId20"/>
    <p:sldId id="1952" r:id="rId21"/>
    <p:sldId id="265" r:id="rId22"/>
    <p:sldId id="266" r:id="rId23"/>
    <p:sldId id="267" r:id="rId24"/>
    <p:sldId id="513" r:id="rId25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35363-8AB5-7A4E-BF63-6F4155B66113}" v="712" dt="2022-02-14T18:45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061" autoAdjust="0"/>
  </p:normalViewPr>
  <p:slideViewPr>
    <p:cSldViewPr snapToGrid="0">
      <p:cViewPr varScale="1">
        <p:scale>
          <a:sx n="79" d="100"/>
          <a:sy n="79" d="100"/>
        </p:scale>
        <p:origin x="1616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9E2AB6C-B6C5-2D4C-871C-4957A9DD4224}"/>
    <pc:docChg chg="modSld">
      <pc:chgData name="Khattab, Sherif" userId="c83b1e15-36f3-4f46-aceb-05aac24c545e" providerId="ADAL" clId="{E9E2AB6C-B6C5-2D4C-871C-4957A9DD4224}" dt="2021-09-01T05:40:30.447" v="0"/>
      <pc:docMkLst>
        <pc:docMk/>
      </pc:docMkLst>
      <pc:sldChg chg="modSp">
        <pc:chgData name="Khattab, Sherif" userId="c83b1e15-36f3-4f46-aceb-05aac24c545e" providerId="ADAL" clId="{E9E2AB6C-B6C5-2D4C-871C-4957A9DD4224}" dt="2021-09-01T05:40:30.447" v="0"/>
        <pc:sldMkLst>
          <pc:docMk/>
          <pc:sldMk cId="1894775455" sldId="405"/>
        </pc:sldMkLst>
        <pc:spChg chg="mod">
          <ac:chgData name="Khattab, Sherif" userId="c83b1e15-36f3-4f46-aceb-05aac24c545e" providerId="ADAL" clId="{E9E2AB6C-B6C5-2D4C-871C-4957A9DD4224}" dt="2021-09-01T05:40:30.44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73E0C8A-941E-4F69-BD97-8070C5A20532}"/>
    <pc:docChg chg="undo custSel addSld delSld modSld delMainMaster">
      <pc:chgData name="Khattab, Sherif" userId="c83b1e15-36f3-4f46-aceb-05aac24c545e" providerId="ADAL" clId="{273E0C8A-941E-4F69-BD97-8070C5A20532}" dt="2021-10-06T14:28:33.623" v="244" actId="47"/>
      <pc:docMkLst>
        <pc:docMk/>
      </pc:docMkLst>
      <pc:sldChg chg="add del">
        <pc:chgData name="Khattab, Sherif" userId="c83b1e15-36f3-4f46-aceb-05aac24c545e" providerId="ADAL" clId="{273E0C8A-941E-4F69-BD97-8070C5A20532}" dt="2021-10-04T14:42:26.118" v="242"/>
        <pc:sldMkLst>
          <pc:docMk/>
          <pc:sldMk cId="2897198358" sldId="257"/>
        </pc:sldMkLst>
      </pc:sldChg>
      <pc:sldChg chg="modSp add del mod modClrScheme chgLayout">
        <pc:chgData name="Khattab, Sherif" userId="c83b1e15-36f3-4f46-aceb-05aac24c545e" providerId="ADAL" clId="{273E0C8A-941E-4F69-BD97-8070C5A20532}" dt="2021-10-04T14:42:26.118" v="242"/>
        <pc:sldMkLst>
          <pc:docMk/>
          <pc:sldMk cId="3244407747" sldId="258"/>
        </pc:sldMkLst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2" creationId="{0889AAC1-EEDF-3B41-9DD6-7B920DCA380B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2" creationId="{00000000-0000-0000-0000-000000000000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249728022" sldId="259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37427350" sldId="260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91183322" sldId="261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8971848" sldId="2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273E0C8A-941E-4F69-BD97-8070C5A20532}" dt="2021-10-04T14:40:14.509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73E0C8A-941E-4F69-BD97-8070C5A20532}" dt="2021-10-04T14:40:14.509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73E0C8A-941E-4F69-BD97-8070C5A20532}" dt="2021-10-04T14:38:07.395" v="16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273E0C8A-941E-4F69-BD97-8070C5A20532}" dt="2021-10-04T14:38:07.395" v="16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273E0C8A-941E-4F69-BD97-8070C5A20532}" dt="2021-10-04T14:35:32.37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273E0C8A-941E-4F69-BD97-8070C5A20532}" dt="2021-10-04T14:43:03.942" v="243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697723903" sldId="1861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845085292" sldId="18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13429713" sldId="18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98921978" sldId="18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298878030" sldId="18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44272139" sldId="1866"/>
        </pc:sldMkLst>
      </pc:sldChg>
      <pc:sldChg chg="modSp new mod">
        <pc:chgData name="Khattab, Sherif" userId="c83b1e15-36f3-4f46-aceb-05aac24c545e" providerId="ADAL" clId="{273E0C8A-941E-4F69-BD97-8070C5A20532}" dt="2021-10-04T14:37:56.637" v="157" actId="5793"/>
        <pc:sldMkLst>
          <pc:docMk/>
          <pc:sldMk cId="742632681" sldId="1867"/>
        </pc:sldMkLst>
        <pc:spChg chg="mod">
          <ac:chgData name="Khattab, Sherif" userId="c83b1e15-36f3-4f46-aceb-05aac24c545e" providerId="ADAL" clId="{273E0C8A-941E-4F69-BD97-8070C5A20532}" dt="2021-10-04T14:35:37.600" v="11" actId="5793"/>
          <ac:spMkLst>
            <pc:docMk/>
            <pc:sldMk cId="742632681" sldId="1867"/>
            <ac:spMk id="2" creationId="{BA87AA6E-B46B-43BC-9A66-6A8A35F80A92}"/>
          </ac:spMkLst>
        </pc:spChg>
        <pc:spChg chg="mod">
          <ac:chgData name="Khattab, Sherif" userId="c83b1e15-36f3-4f46-aceb-05aac24c545e" providerId="ADAL" clId="{273E0C8A-941E-4F69-BD97-8070C5A20532}" dt="2021-10-04T14:37:56.637" v="157" actId="5793"/>
          <ac:spMkLst>
            <pc:docMk/>
            <pc:sldMk cId="742632681" sldId="1867"/>
            <ac:spMk id="3" creationId="{48B1E7D3-62A4-408D-81E9-225E2D8B3F00}"/>
          </ac:spMkLst>
        </pc:spChg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817980079" sldId="186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25840757" sldId="186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94064959" sldId="187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62673888" sldId="187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84695805" sldId="187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86595828" sldId="187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06398929" sldId="187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716876123" sldId="187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666274250" sldId="187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150600414" sldId="187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31325307" sldId="187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58269334" sldId="187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5647495" sldId="188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88633130" sldId="188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09767198" sldId="188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7045043" sldId="188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98904307" sldId="188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4041170" sldId="188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66354922" sldId="188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523251672" sldId="188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67123455" sldId="188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57664107" sldId="188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54909424" sldId="189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38050005" sldId="189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07693848" sldId="189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06754629" sldId="189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68171281" sldId="189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74156439" sldId="189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09767751" sldId="189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98610926" sldId="189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809358" sldId="189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16253402" sldId="189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5348080" sldId="190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39662287" sldId="190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09558345" sldId="190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73909929" sldId="190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39573288" sldId="190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66369650" sldId="190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759982674" sldId="190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29419838" sldId="190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88665405" sldId="190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79201267" sldId="190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23922862" sldId="191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4037098521" sldId="191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31482511" sldId="191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2704595" sldId="191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94223681" sldId="191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92179666" sldId="191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13647196" sldId="191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98194465" sldId="191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237205" sldId="191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1340789" sldId="191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16461558" sldId="192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43885555" sldId="193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65147494" sldId="193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35097606" sldId="193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75675109" sldId="194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464967628" sldId="194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60812323" sldId="194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11277927" sldId="194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55964588" sldId="1944"/>
        </pc:sldMkLst>
      </pc:sldChg>
      <pc:sldChg chg="modSp add mod">
        <pc:chgData name="Khattab, Sherif" userId="c83b1e15-36f3-4f46-aceb-05aac24c545e" providerId="ADAL" clId="{273E0C8A-941E-4F69-BD97-8070C5A20532}" dt="2021-10-04T14:41:26.531" v="236" actId="15"/>
        <pc:sldMkLst>
          <pc:docMk/>
          <pc:sldMk cId="2356684113" sldId="1945"/>
        </pc:sldMkLst>
        <pc:spChg chg="mod">
          <ac:chgData name="Khattab, Sherif" userId="c83b1e15-36f3-4f46-aceb-05aac24c545e" providerId="ADAL" clId="{273E0C8A-941E-4F69-BD97-8070C5A20532}" dt="2021-10-04T14:41:13.012" v="215" actId="5793"/>
          <ac:spMkLst>
            <pc:docMk/>
            <pc:sldMk cId="2356684113" sldId="1945"/>
            <ac:spMk id="2" creationId="{09964AE1-DBFC-2848-B191-FE3ED1AFB0DB}"/>
          </ac:spMkLst>
        </pc:spChg>
        <pc:spChg chg="mod">
          <ac:chgData name="Khattab, Sherif" userId="c83b1e15-36f3-4f46-aceb-05aac24c545e" providerId="ADAL" clId="{273E0C8A-941E-4F69-BD97-8070C5A20532}" dt="2021-10-04T14:41:26.531" v="236" actId="15"/>
          <ac:spMkLst>
            <pc:docMk/>
            <pc:sldMk cId="2356684113" sldId="1945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386315" sldId="1946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03700765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706205104" sldId="1947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197648844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957375426" sldId="1948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747745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42033120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3196172203" sldId="1949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77203831" sldId="1950"/>
        </pc:sldMkLst>
      </pc:sldChg>
      <pc:sldMasterChg chg="del 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4T14:42:03.412" v="239" actId="47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273E0C8A-941E-4F69-BD97-8070C5A20532}" dt="2021-10-04T14:42:03.412" v="239" actId="47"/>
          <pc:sldLayoutMkLst>
            <pc:docMk/>
            <pc:sldMasterMk cId="2823043894" sldId="2147483711"/>
            <pc:sldLayoutMk cId="3599477480" sldId="2147483722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CEF35363-8AB5-7A4E-BF63-6F4155B66113}"/>
    <pc:docChg chg="undo custSel addSld delSld modSld sldOrd delMainMaster">
      <pc:chgData name="Khattab, Sherif" userId="c83b1e15-36f3-4f46-aceb-05aac24c545e" providerId="ADAL" clId="{CEF35363-8AB5-7A4E-BF63-6F4155B66113}" dt="2022-02-16T17:03:18.028" v="1210" actId="2696"/>
      <pc:docMkLst>
        <pc:docMk/>
      </pc:docMkLst>
      <pc:sldChg chg="del">
        <pc:chgData name="Khattab, Sherif" userId="c83b1e15-36f3-4f46-aceb-05aac24c545e" providerId="ADAL" clId="{CEF35363-8AB5-7A4E-BF63-6F4155B66113}" dt="2022-02-14T15:00:49.899" v="794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CEF35363-8AB5-7A4E-BF63-6F4155B66113}" dt="2022-02-14T15:00:47.524" v="793" actId="2696"/>
        <pc:sldMkLst>
          <pc:docMk/>
          <pc:sldMk cId="3244407747" sldId="258"/>
        </pc:sldMkLst>
      </pc:sldChg>
      <pc:sldChg chg="add del">
        <pc:chgData name="Khattab, Sherif" userId="c83b1e15-36f3-4f46-aceb-05aac24c545e" providerId="ADAL" clId="{CEF35363-8AB5-7A4E-BF63-6F4155B66113}" dt="2022-02-14T17:52:42.266" v="847" actId="2696"/>
        <pc:sldMkLst>
          <pc:docMk/>
          <pc:sldMk cId="2618372333" sldId="263"/>
        </pc:sldMkLst>
      </pc:sldChg>
      <pc:sldChg chg="add del">
        <pc:chgData name="Khattab, Sherif" userId="c83b1e15-36f3-4f46-aceb-05aac24c545e" providerId="ADAL" clId="{CEF35363-8AB5-7A4E-BF63-6F4155B66113}" dt="2022-02-14T17:52:43.217" v="848" actId="2696"/>
        <pc:sldMkLst>
          <pc:docMk/>
          <pc:sldMk cId="2115184803" sldId="264"/>
        </pc:sldMkLst>
      </pc:sldChg>
      <pc:sldChg chg="add del">
        <pc:chgData name="Khattab, Sherif" userId="c83b1e15-36f3-4f46-aceb-05aac24c545e" providerId="ADAL" clId="{CEF35363-8AB5-7A4E-BF63-6F4155B66113}" dt="2022-02-14T17:52:45.934" v="850" actId="2696"/>
        <pc:sldMkLst>
          <pc:docMk/>
          <pc:sldMk cId="2129893676" sldId="265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1960561335" sldId="266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2994869914" sldId="271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962558261" sldId="272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105955890" sldId="273"/>
        </pc:sldMkLst>
      </pc:sldChg>
      <pc:sldChg chg="modSp add del mod">
        <pc:chgData name="Khattab, Sherif" userId="c83b1e15-36f3-4f46-aceb-05aac24c545e" providerId="ADAL" clId="{CEF35363-8AB5-7A4E-BF63-6F4155B66113}" dt="2022-02-16T17:03:18.028" v="1210" actId="2696"/>
        <pc:sldMkLst>
          <pc:docMk/>
          <pc:sldMk cId="2905431576" sldId="274"/>
        </pc:sldMkLst>
        <pc:spChg chg="mod">
          <ac:chgData name="Khattab, Sherif" userId="c83b1e15-36f3-4f46-aceb-05aac24c545e" providerId="ADAL" clId="{CEF35363-8AB5-7A4E-BF63-6F4155B66113}" dt="2022-02-14T18:16:29.203" v="1031" actId="20577"/>
          <ac:spMkLst>
            <pc:docMk/>
            <pc:sldMk cId="2905431576" sldId="274"/>
            <ac:spMk id="540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4081978611" sldId="275"/>
        </pc:sldMkLst>
      </pc:sldChg>
      <pc:sldChg chg="add del">
        <pc:chgData name="Khattab, Sherif" userId="c83b1e15-36f3-4f46-aceb-05aac24c545e" providerId="ADAL" clId="{CEF35363-8AB5-7A4E-BF63-6F4155B66113}" dt="2022-02-14T18:05:40.763" v="864" actId="2696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CEF35363-8AB5-7A4E-BF63-6F4155B66113}" dt="2022-02-14T16:09:20.771" v="805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CEF35363-8AB5-7A4E-BF63-6F4155B66113}" dt="2022-02-14T16:09:20.771" v="805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CEF35363-8AB5-7A4E-BF63-6F4155B66113}" dt="2022-02-14T14:48:47.065" v="41"/>
        <pc:sldMkLst>
          <pc:docMk/>
          <pc:sldMk cId="1068465410" sldId="496"/>
        </pc:sldMkLst>
        <pc:spChg chg="mod">
          <ac:chgData name="Khattab, Sherif" userId="c83b1e15-36f3-4f46-aceb-05aac24c545e" providerId="ADAL" clId="{CEF35363-8AB5-7A4E-BF63-6F4155B66113}" dt="2022-02-14T14:48:39.174" v="3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EF35363-8AB5-7A4E-BF63-6F4155B66113}" dt="2022-02-14T17:49:25.937" v="839"/>
        <pc:sldMkLst>
          <pc:docMk/>
          <pc:sldMk cId="2374057061" sldId="498"/>
        </pc:sldMkLst>
        <pc:spChg chg="mod">
          <ac:chgData name="Khattab, Sherif" userId="c83b1e15-36f3-4f46-aceb-05aac24c545e" providerId="ADAL" clId="{CEF35363-8AB5-7A4E-BF63-6F4155B66113}" dt="2022-02-14T14:48:51.759" v="49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EF35363-8AB5-7A4E-BF63-6F4155B66113}" dt="2022-02-14T14:49:50.725" v="17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add del mod addAnim delAnim modAnim">
        <pc:chgData name="Khattab, Sherif" userId="c83b1e15-36f3-4f46-aceb-05aac24c545e" providerId="ADAL" clId="{CEF35363-8AB5-7A4E-BF63-6F4155B66113}" dt="2022-02-14T17:49:08.520" v="837" actId="6549"/>
        <pc:sldMkLst>
          <pc:docMk/>
          <pc:sldMk cId="4101598668" sldId="515"/>
        </pc:sldMkLst>
        <pc:spChg chg="mod">
          <ac:chgData name="Khattab, Sherif" userId="c83b1e15-36f3-4f46-aceb-05aac24c545e" providerId="ADAL" clId="{CEF35363-8AB5-7A4E-BF63-6F4155B66113}" dt="2022-02-14T14:50:09.959" v="188" actId="115"/>
          <ac:spMkLst>
            <pc:docMk/>
            <pc:sldMk cId="4101598668" sldId="515"/>
            <ac:spMk id="2" creationId="{BAE4BE55-BB47-0840-8926-187F65000663}"/>
          </ac:spMkLst>
        </pc:spChg>
        <pc:spChg chg="mod">
          <ac:chgData name="Khattab, Sherif" userId="c83b1e15-36f3-4f46-aceb-05aac24c545e" providerId="ADAL" clId="{CEF35363-8AB5-7A4E-BF63-6F4155B66113}" dt="2022-02-14T17:49:08.520" v="837" actId="6549"/>
          <ac:spMkLst>
            <pc:docMk/>
            <pc:sldMk cId="4101598668" sldId="515"/>
            <ac:spMk id="3" creationId="{66D37046-C00B-C743-8909-879EA730BF48}"/>
          </ac:spMkLst>
        </pc:spChg>
      </pc:sldChg>
      <pc:sldChg chg="modSp add del mod modAnim">
        <pc:chgData name="Khattab, Sherif" userId="c83b1e15-36f3-4f46-aceb-05aac24c545e" providerId="ADAL" clId="{CEF35363-8AB5-7A4E-BF63-6F4155B66113}" dt="2022-02-14T14:56:14.264" v="545" actId="20577"/>
        <pc:sldMkLst>
          <pc:docMk/>
          <pc:sldMk cId="3882715997" sldId="516"/>
        </pc:sldMkLst>
        <pc:spChg chg="mod">
          <ac:chgData name="Khattab, Sherif" userId="c83b1e15-36f3-4f46-aceb-05aac24c545e" providerId="ADAL" clId="{CEF35363-8AB5-7A4E-BF63-6F4155B66113}" dt="2022-02-14T14:56:14.264" v="545" actId="20577"/>
          <ac:spMkLst>
            <pc:docMk/>
            <pc:sldMk cId="3882715997" sldId="516"/>
            <ac:spMk id="3" creationId="{A60090A3-B522-CB4C-A719-CFC3F560260F}"/>
          </ac:spMkLst>
        </pc:spChg>
      </pc:sldChg>
      <pc:sldChg chg="modSp add del mod modAnim">
        <pc:chgData name="Khattab, Sherif" userId="c83b1e15-36f3-4f46-aceb-05aac24c545e" providerId="ADAL" clId="{CEF35363-8AB5-7A4E-BF63-6F4155B66113}" dt="2022-02-14T17:48:21.217" v="818" actId="108"/>
        <pc:sldMkLst>
          <pc:docMk/>
          <pc:sldMk cId="178079215" sldId="517"/>
        </pc:sldMkLst>
        <pc:spChg chg="mod">
          <ac:chgData name="Khattab, Sherif" userId="c83b1e15-36f3-4f46-aceb-05aac24c545e" providerId="ADAL" clId="{CEF35363-8AB5-7A4E-BF63-6F4155B66113}" dt="2022-02-14T14:56:45.209" v="552" actId="20577"/>
          <ac:spMkLst>
            <pc:docMk/>
            <pc:sldMk cId="178079215" sldId="517"/>
            <ac:spMk id="2" creationId="{773F923B-DA4B-404C-A019-FF4AD6C70756}"/>
          </ac:spMkLst>
        </pc:spChg>
        <pc:spChg chg="mod">
          <ac:chgData name="Khattab, Sherif" userId="c83b1e15-36f3-4f46-aceb-05aac24c545e" providerId="ADAL" clId="{CEF35363-8AB5-7A4E-BF63-6F4155B66113}" dt="2022-02-14T17:48:21.217" v="818" actId="108"/>
          <ac:spMkLst>
            <pc:docMk/>
            <pc:sldMk cId="178079215" sldId="517"/>
            <ac:spMk id="3" creationId="{D790DADA-0309-444A-9E7A-F2F44A3F624E}"/>
          </ac:spMkLst>
        </pc:spChg>
      </pc:sldChg>
      <pc:sldChg chg="add del ord">
        <pc:chgData name="Khattab, Sherif" userId="c83b1e15-36f3-4f46-aceb-05aac24c545e" providerId="ADAL" clId="{CEF35363-8AB5-7A4E-BF63-6F4155B66113}" dt="2022-02-14T17:51:56.122" v="843" actId="20578"/>
        <pc:sldMkLst>
          <pc:docMk/>
          <pc:sldMk cId="845085292" sldId="1862"/>
        </pc:sldMkLst>
      </pc:sldChg>
      <pc:sldChg chg="add del">
        <pc:chgData name="Khattab, Sherif" userId="c83b1e15-36f3-4f46-aceb-05aac24c545e" providerId="ADAL" clId="{CEF35363-8AB5-7A4E-BF63-6F4155B66113}" dt="2022-02-14T18:13:08.773" v="971"/>
        <pc:sldMkLst>
          <pc:docMk/>
          <pc:sldMk cId="370342457" sldId="1863"/>
        </pc:sldMkLst>
      </pc:sldChg>
      <pc:sldChg chg="add del">
        <pc:chgData name="Khattab, Sherif" userId="c83b1e15-36f3-4f46-aceb-05aac24c545e" providerId="ADAL" clId="{CEF35363-8AB5-7A4E-BF63-6F4155B66113}" dt="2022-02-14T18:04:19.539" v="861"/>
        <pc:sldMkLst>
          <pc:docMk/>
          <pc:sldMk cId="1408637532" sldId="1863"/>
        </pc:sldMkLst>
      </pc:sldChg>
      <pc:sldChg chg="add del">
        <pc:chgData name="Khattab, Sherif" userId="c83b1e15-36f3-4f46-aceb-05aac24c545e" providerId="ADAL" clId="{CEF35363-8AB5-7A4E-BF63-6F4155B66113}" dt="2022-02-14T18:12:54.304" v="969" actId="2696"/>
        <pc:sldMkLst>
          <pc:docMk/>
          <pc:sldMk cId="2413501268" sldId="1863"/>
        </pc:sldMkLst>
      </pc:sldChg>
      <pc:sldChg chg="add del">
        <pc:chgData name="Khattab, Sherif" userId="c83b1e15-36f3-4f46-aceb-05aac24c545e" providerId="ADAL" clId="{CEF35363-8AB5-7A4E-BF63-6F4155B66113}" dt="2022-02-14T18:03:25.421" v="853" actId="2696"/>
        <pc:sldMkLst>
          <pc:docMk/>
          <pc:sldMk cId="3313429713" sldId="1863"/>
        </pc:sldMkLst>
      </pc:sldChg>
      <pc:sldChg chg="modSp add mod">
        <pc:chgData name="Khattab, Sherif" userId="c83b1e15-36f3-4f46-aceb-05aac24c545e" providerId="ADAL" clId="{CEF35363-8AB5-7A4E-BF63-6F4155B66113}" dt="2022-02-14T18:13:19.688" v="995" actId="20577"/>
        <pc:sldMkLst>
          <pc:docMk/>
          <pc:sldMk cId="4208748014" sldId="1863"/>
        </pc:sldMkLst>
        <pc:spChg chg="mod">
          <ac:chgData name="Khattab, Sherif" userId="c83b1e15-36f3-4f46-aceb-05aac24c545e" providerId="ADAL" clId="{CEF35363-8AB5-7A4E-BF63-6F4155B66113}" dt="2022-02-14T18:13:19.688" v="995" actId="20577"/>
          <ac:spMkLst>
            <pc:docMk/>
            <pc:sldMk cId="4208748014" sldId="1863"/>
            <ac:spMk id="2" creationId="{A54CABF7-C726-4EF1-8077-4505EC20DED9}"/>
          </ac:spMkLst>
        </pc:spChg>
      </pc:sldChg>
      <pc:sldChg chg="add del ord">
        <pc:chgData name="Khattab, Sherif" userId="c83b1e15-36f3-4f46-aceb-05aac24c545e" providerId="ADAL" clId="{CEF35363-8AB5-7A4E-BF63-6F4155B66113}" dt="2022-02-14T17:53:45.801" v="852" actId="2696"/>
        <pc:sldMkLst>
          <pc:docMk/>
          <pc:sldMk cId="3898921978" sldId="1864"/>
        </pc:sldMkLst>
      </pc:sldChg>
      <pc:sldChg chg="add del">
        <pc:chgData name="Khattab, Sherif" userId="c83b1e15-36f3-4f46-aceb-05aac24c545e" providerId="ADAL" clId="{CEF35363-8AB5-7A4E-BF63-6F4155B66113}" dt="2022-02-14T17:52:34.287" v="844" actId="2696"/>
        <pc:sldMkLst>
          <pc:docMk/>
          <pc:sldMk cId="2298878030" sldId="1865"/>
        </pc:sldMkLst>
      </pc:sldChg>
      <pc:sldChg chg="add del">
        <pc:chgData name="Khattab, Sherif" userId="c83b1e15-36f3-4f46-aceb-05aac24c545e" providerId="ADAL" clId="{CEF35363-8AB5-7A4E-BF63-6F4155B66113}" dt="2022-02-14T17:52:37.431" v="845" actId="2696"/>
        <pc:sldMkLst>
          <pc:docMk/>
          <pc:sldMk cId="1944272139" sldId="1866"/>
        </pc:sldMkLst>
      </pc:sldChg>
      <pc:sldChg chg="del">
        <pc:chgData name="Khattab, Sherif" userId="c83b1e15-36f3-4f46-aceb-05aac24c545e" providerId="ADAL" clId="{CEF35363-8AB5-7A4E-BF63-6F4155B66113}" dt="2022-02-14T15:00:40.455" v="790" actId="2696"/>
        <pc:sldMkLst>
          <pc:docMk/>
          <pc:sldMk cId="742632681" sldId="1867"/>
        </pc:sldMkLst>
      </pc:sldChg>
      <pc:sldChg chg="modSp add del mod modAnim">
        <pc:chgData name="Khattab, Sherif" userId="c83b1e15-36f3-4f46-aceb-05aac24c545e" providerId="ADAL" clId="{CEF35363-8AB5-7A4E-BF63-6F4155B66113}" dt="2022-02-14T18:45:48.012" v="1209"/>
        <pc:sldMkLst>
          <pc:docMk/>
          <pc:sldMk cId="3152365321" sldId="1882"/>
        </pc:sldMkLst>
        <pc:spChg chg="mod">
          <ac:chgData name="Khattab, Sherif" userId="c83b1e15-36f3-4f46-aceb-05aac24c545e" providerId="ADAL" clId="{CEF35363-8AB5-7A4E-BF63-6F4155B66113}" dt="2022-02-14T18:24:14.706" v="1133" actId="404"/>
          <ac:spMkLst>
            <pc:docMk/>
            <pc:sldMk cId="3152365321" sldId="1882"/>
            <ac:spMk id="2" creationId="{4268B6B9-0487-411C-962F-FEE6FF94E27D}"/>
          </ac:spMkLst>
        </pc:spChg>
        <pc:spChg chg="mod">
          <ac:chgData name="Khattab, Sherif" userId="c83b1e15-36f3-4f46-aceb-05aac24c545e" providerId="ADAL" clId="{CEF35363-8AB5-7A4E-BF63-6F4155B66113}" dt="2022-02-14T18:23:40.683" v="1101" actId="27636"/>
          <ac:spMkLst>
            <pc:docMk/>
            <pc:sldMk cId="3152365321" sldId="1882"/>
            <ac:spMk id="3" creationId="{18EDC7F3-F3EB-487E-972D-69074BDC00B3}"/>
          </ac:spMkLst>
        </pc:spChg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1283355018" sldId="1883"/>
        </pc:sldMkLst>
      </pc:sldChg>
      <pc:sldChg chg="add del ord">
        <pc:chgData name="Khattab, Sherif" userId="c83b1e15-36f3-4f46-aceb-05aac24c545e" providerId="ADAL" clId="{CEF35363-8AB5-7A4E-BF63-6F4155B66113}" dt="2022-02-16T17:03:18.028" v="1210" actId="2696"/>
        <pc:sldMkLst>
          <pc:docMk/>
          <pc:sldMk cId="3058994478" sldId="1884"/>
        </pc:sldMkLst>
      </pc:sldChg>
      <pc:sldChg chg="add del ord">
        <pc:chgData name="Khattab, Sherif" userId="c83b1e15-36f3-4f46-aceb-05aac24c545e" providerId="ADAL" clId="{CEF35363-8AB5-7A4E-BF63-6F4155B66113}" dt="2022-02-16T17:03:18.028" v="1210" actId="2696"/>
        <pc:sldMkLst>
          <pc:docMk/>
          <pc:sldMk cId="2423317915" sldId="1885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CEF35363-8AB5-7A4E-BF63-6F4155B66113}" dt="2022-02-16T17:03:18.028" v="1210" actId="2696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CEF35363-8AB5-7A4E-BF63-6F4155B66113}" dt="2022-02-14T18:05:18.671" v="863" actId="2696"/>
        <pc:sldMkLst>
          <pc:docMk/>
          <pc:sldMk cId="4170313025" sldId="1890"/>
        </pc:sldMkLst>
      </pc:sldChg>
      <pc:sldChg chg="del">
        <pc:chgData name="Khattab, Sherif" userId="c83b1e15-36f3-4f46-aceb-05aac24c545e" providerId="ADAL" clId="{CEF35363-8AB5-7A4E-BF63-6F4155B66113}" dt="2022-02-14T15:00:41.344" v="791" actId="2696"/>
        <pc:sldMkLst>
          <pc:docMk/>
          <pc:sldMk cId="3243885555" sldId="1937"/>
        </pc:sldMkLst>
      </pc:sldChg>
      <pc:sldChg chg="del">
        <pc:chgData name="Khattab, Sherif" userId="c83b1e15-36f3-4f46-aceb-05aac24c545e" providerId="ADAL" clId="{CEF35363-8AB5-7A4E-BF63-6F4155B66113}" dt="2022-02-14T15:00:44.482" v="792" actId="2696"/>
        <pc:sldMkLst>
          <pc:docMk/>
          <pc:sldMk cId="2356684113" sldId="1945"/>
        </pc:sldMkLst>
      </pc:sldChg>
      <pc:sldChg chg="modSp add del modAnim">
        <pc:chgData name="Khattab, Sherif" userId="c83b1e15-36f3-4f46-aceb-05aac24c545e" providerId="ADAL" clId="{CEF35363-8AB5-7A4E-BF63-6F4155B66113}" dt="2022-02-14T17:49:53.546" v="842"/>
        <pc:sldMkLst>
          <pc:docMk/>
          <pc:sldMk cId="3337427350" sldId="1948"/>
        </pc:sldMkLst>
        <pc:spChg chg="mod">
          <ac:chgData name="Khattab, Sherif" userId="c83b1e15-36f3-4f46-aceb-05aac24c545e" providerId="ADAL" clId="{CEF35363-8AB5-7A4E-BF63-6F4155B66113}" dt="2022-02-14T17:48:37.672" v="819" actId="5793"/>
          <ac:spMkLst>
            <pc:docMk/>
            <pc:sldMk cId="3337427350" sldId="1948"/>
            <ac:spMk id="64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91183322" sldId="1949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88971848" sldId="1950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197648844" sldId="1951"/>
        </pc:sldMkLst>
      </pc:sldChg>
      <pc:sldChg chg="add del">
        <pc:chgData name="Khattab, Sherif" userId="c83b1e15-36f3-4f46-aceb-05aac24c545e" providerId="ADAL" clId="{CEF35363-8AB5-7A4E-BF63-6F4155B66113}" dt="2022-02-14T16:09:52.453" v="808"/>
        <pc:sldMkLst>
          <pc:docMk/>
          <pc:sldMk cId="3874774556" sldId="1952"/>
        </pc:sldMkLst>
      </pc:sldChg>
      <pc:sldChg chg="add del">
        <pc:chgData name="Khattab, Sherif" userId="c83b1e15-36f3-4f46-aceb-05aac24c545e" providerId="ADAL" clId="{CEF35363-8AB5-7A4E-BF63-6F4155B66113}" dt="2022-02-14T17:52:39.460" v="846" actId="2696"/>
        <pc:sldMkLst>
          <pc:docMk/>
          <pc:sldMk cId="1230481557" sldId="1953"/>
        </pc:sldMkLst>
      </pc:sldChg>
      <pc:sldChg chg="add del">
        <pc:chgData name="Khattab, Sherif" userId="c83b1e15-36f3-4f46-aceb-05aac24c545e" providerId="ADAL" clId="{CEF35363-8AB5-7A4E-BF63-6F4155B66113}" dt="2022-02-14T18:03:37.589" v="854" actId="2696"/>
        <pc:sldMkLst>
          <pc:docMk/>
          <pc:sldMk cId="5623237" sldId="1954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932081167" sldId="1954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854274216" sldId="1955"/>
        </pc:sldMkLst>
      </pc:sldChg>
      <pc:sldChg chg="add del">
        <pc:chgData name="Khattab, Sherif" userId="c83b1e15-36f3-4f46-aceb-05aac24c545e" providerId="ADAL" clId="{CEF35363-8AB5-7A4E-BF63-6F4155B66113}" dt="2022-02-14T18:03:38.289" v="855" actId="2696"/>
        <pc:sldMkLst>
          <pc:docMk/>
          <pc:sldMk cId="2781818836" sldId="1955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440446501" sldId="1956"/>
        </pc:sldMkLst>
      </pc:sldChg>
      <pc:sldChg chg="add del">
        <pc:chgData name="Khattab, Sherif" userId="c83b1e15-36f3-4f46-aceb-05aac24c545e" providerId="ADAL" clId="{CEF35363-8AB5-7A4E-BF63-6F4155B66113}" dt="2022-02-14T18:03:38.857" v="856" actId="2696"/>
        <pc:sldMkLst>
          <pc:docMk/>
          <pc:sldMk cId="3428417228" sldId="1956"/>
        </pc:sldMkLst>
      </pc:sldChg>
      <pc:sldChg chg="add del">
        <pc:chgData name="Khattab, Sherif" userId="c83b1e15-36f3-4f46-aceb-05aac24c545e" providerId="ADAL" clId="{CEF35363-8AB5-7A4E-BF63-6F4155B66113}" dt="2022-02-14T16:10:29.177" v="810"/>
        <pc:sldMkLst>
          <pc:docMk/>
          <pc:sldMk cId="3841867603" sldId="1957"/>
        </pc:sldMkLst>
      </pc:sldChg>
      <pc:sldChg chg="add del">
        <pc:chgData name="Khattab, Sherif" userId="c83b1e15-36f3-4f46-aceb-05aac24c545e" providerId="ADAL" clId="{CEF35363-8AB5-7A4E-BF63-6F4155B66113}" dt="2022-02-14T18:03:42.498" v="857" actId="2696"/>
        <pc:sldMkLst>
          <pc:docMk/>
          <pc:sldMk cId="4089981519" sldId="1957"/>
        </pc:sldMkLst>
      </pc:sldChg>
      <pc:sldChg chg="modSp add del mod">
        <pc:chgData name="Khattab, Sherif" userId="c83b1e15-36f3-4f46-aceb-05aac24c545e" providerId="ADAL" clId="{CEF35363-8AB5-7A4E-BF63-6F4155B66113}" dt="2022-02-16T17:03:18.028" v="1210" actId="2696"/>
        <pc:sldMkLst>
          <pc:docMk/>
          <pc:sldMk cId="721862585" sldId="1958"/>
        </pc:sldMkLst>
        <pc:spChg chg="mod">
          <ac:chgData name="Khattab, Sherif" userId="c83b1e15-36f3-4f46-aceb-05aac24c545e" providerId="ADAL" clId="{CEF35363-8AB5-7A4E-BF63-6F4155B66113}" dt="2022-02-14T18:06:02.534" v="870" actId="20577"/>
          <ac:spMkLst>
            <pc:docMk/>
            <pc:sldMk cId="721862585" sldId="1958"/>
            <ac:spMk id="2" creationId="{732CD307-C913-4BC9-A50F-425A4DD58307}"/>
          </ac:spMkLst>
        </pc:spChg>
      </pc:sldChg>
      <pc:sldChg chg="modSp add del mod modAnim">
        <pc:chgData name="Khattab, Sherif" userId="c83b1e15-36f3-4f46-aceb-05aac24c545e" providerId="ADAL" clId="{CEF35363-8AB5-7A4E-BF63-6F4155B66113}" dt="2022-02-16T17:03:18.028" v="1210" actId="2696"/>
        <pc:sldMkLst>
          <pc:docMk/>
          <pc:sldMk cId="795668189" sldId="1959"/>
        </pc:sldMkLst>
        <pc:spChg chg="mod">
          <ac:chgData name="Khattab, Sherif" userId="c83b1e15-36f3-4f46-aceb-05aac24c545e" providerId="ADAL" clId="{CEF35363-8AB5-7A4E-BF63-6F4155B66113}" dt="2022-02-14T18:07:11.873" v="915" actId="404"/>
          <ac:spMkLst>
            <pc:docMk/>
            <pc:sldMk cId="795668189" sldId="1959"/>
            <ac:spMk id="2" creationId="{F04FD427-B855-7748-91DD-4345F845EDDA}"/>
          </ac:spMkLst>
        </pc:spChg>
        <pc:spChg chg="mod">
          <ac:chgData name="Khattab, Sherif" userId="c83b1e15-36f3-4f46-aceb-05aac24c545e" providerId="ADAL" clId="{CEF35363-8AB5-7A4E-BF63-6F4155B66113}" dt="2022-02-14T18:07:40.294" v="965" actId="20577"/>
          <ac:spMkLst>
            <pc:docMk/>
            <pc:sldMk cId="795668189" sldId="1959"/>
            <ac:spMk id="3" creationId="{A60090A3-B522-CB4C-A719-CFC3F560260F}"/>
          </ac:spMkLst>
        </pc:spChg>
      </pc:sldChg>
      <pc:sldChg chg="modSp add del mod">
        <pc:chgData name="Khattab, Sherif" userId="c83b1e15-36f3-4f46-aceb-05aac24c545e" providerId="ADAL" clId="{CEF35363-8AB5-7A4E-BF63-6F4155B66113}" dt="2022-02-14T16:11:01.699" v="816"/>
        <pc:sldMkLst>
          <pc:docMk/>
          <pc:sldMk cId="2110726492" sldId="1959"/>
        </pc:sldMkLst>
        <pc:spChg chg="mod">
          <ac:chgData name="Khattab, Sherif" userId="c83b1e15-36f3-4f46-aceb-05aac24c545e" providerId="ADAL" clId="{CEF35363-8AB5-7A4E-BF63-6F4155B66113}" dt="2022-02-14T16:11:01.699" v="816"/>
          <ac:spMkLst>
            <pc:docMk/>
            <pc:sldMk cId="2110726492" sldId="1959"/>
            <ac:spMk id="604" creationId="{00000000-0000-0000-0000-000000000000}"/>
          </ac:spMkLst>
        </pc:spChg>
      </pc:sldChg>
      <pc:sldChg chg="add del">
        <pc:chgData name="Khattab, Sherif" userId="c83b1e15-36f3-4f46-aceb-05aac24c545e" providerId="ADAL" clId="{CEF35363-8AB5-7A4E-BF63-6F4155B66113}" dt="2022-02-14T18:06:10.878" v="871" actId="2696"/>
        <pc:sldMkLst>
          <pc:docMk/>
          <pc:sldMk cId="3060985421" sldId="1959"/>
        </pc:sldMkLst>
      </pc:sldChg>
      <pc:sldChg chg="add del">
        <pc:chgData name="Khattab, Sherif" userId="c83b1e15-36f3-4f46-aceb-05aac24c545e" providerId="ADAL" clId="{CEF35363-8AB5-7A4E-BF63-6F4155B66113}" dt="2022-02-14T18:06:48.533" v="876"/>
        <pc:sldMkLst>
          <pc:docMk/>
          <pc:sldMk cId="3378617074" sldId="1959"/>
        </pc:sldMkLst>
      </pc:sldChg>
      <pc:sldChg chg="add">
        <pc:chgData name="Khattab, Sherif" userId="c83b1e15-36f3-4f46-aceb-05aac24c545e" providerId="ADAL" clId="{CEF35363-8AB5-7A4E-BF63-6F4155B66113}" dt="2022-02-14T18:07:59.936" v="968"/>
        <pc:sldMkLst>
          <pc:docMk/>
          <pc:sldMk cId="351136552" sldId="1960"/>
        </pc:sldMkLst>
      </pc:sldChg>
      <pc:sldChg chg="add del">
        <pc:chgData name="Khattab, Sherif" userId="c83b1e15-36f3-4f46-aceb-05aac24c545e" providerId="ADAL" clId="{CEF35363-8AB5-7A4E-BF63-6F4155B66113}" dt="2022-02-14T16:11:01.699" v="816"/>
        <pc:sldMkLst>
          <pc:docMk/>
          <pc:sldMk cId="680133917" sldId="1960"/>
        </pc:sldMkLst>
      </pc:sldChg>
      <pc:sldChg chg="add del">
        <pc:chgData name="Khattab, Sherif" userId="c83b1e15-36f3-4f46-aceb-05aac24c545e" providerId="ADAL" clId="{CEF35363-8AB5-7A4E-BF63-6F4155B66113}" dt="2022-02-14T18:06:11.431" v="872" actId="2696"/>
        <pc:sldMkLst>
          <pc:docMk/>
          <pc:sldMk cId="1593586716" sldId="1960"/>
        </pc:sldMkLst>
      </pc:sldChg>
      <pc:sldChg chg="add del">
        <pc:chgData name="Khattab, Sherif" userId="c83b1e15-36f3-4f46-aceb-05aac24c545e" providerId="ADAL" clId="{CEF35363-8AB5-7A4E-BF63-6F4155B66113}" dt="2022-02-14T18:07:59.860" v="967"/>
        <pc:sldMkLst>
          <pc:docMk/>
          <pc:sldMk cId="3018355746" sldId="1960"/>
        </pc:sldMkLst>
      </pc:sldChg>
      <pc:sldChg chg="add del">
        <pc:chgData name="Khattab, Sherif" userId="c83b1e15-36f3-4f46-aceb-05aac24c545e" providerId="ADAL" clId="{CEF35363-8AB5-7A4E-BF63-6F4155B66113}" dt="2022-02-14T18:06:12.236" v="873" actId="2696"/>
        <pc:sldMkLst>
          <pc:docMk/>
          <pc:sldMk cId="732255955" sldId="1961"/>
        </pc:sldMkLst>
      </pc:sldChg>
      <pc:sldChg chg="add del">
        <pc:chgData name="Khattab, Sherif" userId="c83b1e15-36f3-4f46-aceb-05aac24c545e" providerId="ADAL" clId="{CEF35363-8AB5-7A4E-BF63-6F4155B66113}" dt="2022-02-14T16:11:01.699" v="816"/>
        <pc:sldMkLst>
          <pc:docMk/>
          <pc:sldMk cId="2977986655" sldId="1961"/>
        </pc:sldMkLst>
      </pc:sldChg>
      <pc:sldChg chg="modSp add mod modAnim">
        <pc:chgData name="Khattab, Sherif" userId="c83b1e15-36f3-4f46-aceb-05aac24c545e" providerId="ADAL" clId="{CEF35363-8AB5-7A4E-BF63-6F4155B66113}" dt="2022-02-14T18:45:41.753" v="1207"/>
        <pc:sldMkLst>
          <pc:docMk/>
          <pc:sldMk cId="4287345778" sldId="1961"/>
        </pc:sldMkLst>
        <pc:spChg chg="mod">
          <ac:chgData name="Khattab, Sherif" userId="c83b1e15-36f3-4f46-aceb-05aac24c545e" providerId="ADAL" clId="{CEF35363-8AB5-7A4E-BF63-6F4155B66113}" dt="2022-02-14T18:24:34.115" v="1159" actId="403"/>
          <ac:spMkLst>
            <pc:docMk/>
            <pc:sldMk cId="4287345778" sldId="1961"/>
            <ac:spMk id="2" creationId="{4268B6B9-0487-411C-962F-FEE6FF94E27D}"/>
          </ac:spMkLst>
        </pc:spChg>
        <pc:spChg chg="mod">
          <ac:chgData name="Khattab, Sherif" userId="c83b1e15-36f3-4f46-aceb-05aac24c545e" providerId="ADAL" clId="{CEF35363-8AB5-7A4E-BF63-6F4155B66113}" dt="2022-02-14T18:45:34.812" v="1205" actId="6549"/>
          <ac:spMkLst>
            <pc:docMk/>
            <pc:sldMk cId="4287345778" sldId="1961"/>
            <ac:spMk id="3" creationId="{18EDC7F3-F3EB-487E-972D-69074BDC00B3}"/>
          </ac:spMkLst>
        </pc:spChg>
      </pc:sldChg>
      <pc:sldChg chg="add del">
        <pc:chgData name="Khattab, Sherif" userId="c83b1e15-36f3-4f46-aceb-05aac24c545e" providerId="ADAL" clId="{CEF35363-8AB5-7A4E-BF63-6F4155B66113}" dt="2022-02-14T18:06:13.571" v="874" actId="2696"/>
        <pc:sldMkLst>
          <pc:docMk/>
          <pc:sldMk cId="2245130524" sldId="1962"/>
        </pc:sldMkLst>
      </pc:sldChg>
      <pc:sldChg chg="modSp add del mod">
        <pc:chgData name="Khattab, Sherif" userId="c83b1e15-36f3-4f46-aceb-05aac24c545e" providerId="ADAL" clId="{CEF35363-8AB5-7A4E-BF63-6F4155B66113}" dt="2022-02-14T16:11:01.699" v="816"/>
        <pc:sldMkLst>
          <pc:docMk/>
          <pc:sldMk cId="2273874982" sldId="1962"/>
        </pc:sldMkLst>
        <pc:spChg chg="mod">
          <ac:chgData name="Khattab, Sherif" userId="c83b1e15-36f3-4f46-aceb-05aac24c545e" providerId="ADAL" clId="{CEF35363-8AB5-7A4E-BF63-6F4155B66113}" dt="2022-02-14T16:11:01.699" v="816"/>
          <ac:spMkLst>
            <pc:docMk/>
            <pc:sldMk cId="2273874982" sldId="1962"/>
            <ac:spMk id="611" creationId="{00000000-0000-0000-0000-000000000000}"/>
          </ac:spMkLst>
        </pc:spChg>
      </pc:sldChg>
      <pc:sldMasterChg chg="del delSldLayout">
        <pc:chgData name="Khattab, Sherif" userId="c83b1e15-36f3-4f46-aceb-05aac24c545e" providerId="ADAL" clId="{CEF35363-8AB5-7A4E-BF63-6F4155B66113}" dt="2022-02-14T15:00:49.899" v="794" actId="2696"/>
        <pc:sldMasterMkLst>
          <pc:docMk/>
          <pc:sldMasterMk cId="3350125748" sldId="2147483722"/>
        </pc:sldMasterMkLst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3958581355" sldId="2147483723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32140318" sldId="2147483724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234452828" sldId="2147483725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79943619" sldId="2147483726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224590538" sldId="2147483727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12287315" sldId="2147483728"/>
          </pc:sldLayoutMkLst>
        </pc:sldLayoutChg>
        <pc:sldLayoutChg chg="del">
          <pc:chgData name="Khattab, Sherif" userId="c83b1e15-36f3-4f46-aceb-05aac24c545e" providerId="ADAL" clId="{CEF35363-8AB5-7A4E-BF63-6F4155B66113}" dt="2022-02-14T15:00:49.899" v="794" actId="2696"/>
          <pc:sldLayoutMkLst>
            <pc:docMk/>
            <pc:sldMasterMk cId="3350125748" sldId="2147483722"/>
            <pc:sldLayoutMk cId="2241465605" sldId="2147483729"/>
          </pc:sldLayoutMkLst>
        </pc:sldLayoutChg>
      </pc:sldMasterChg>
      <pc:sldMasterChg chg="del delSldLayout">
        <pc:chgData name="Khattab, Sherif" userId="c83b1e15-36f3-4f46-aceb-05aac24c545e" providerId="ADAL" clId="{CEF35363-8AB5-7A4E-BF63-6F4155B66113}" dt="2022-02-14T18:06:13.571" v="874" actId="2696"/>
        <pc:sldMasterMkLst>
          <pc:docMk/>
          <pc:sldMasterMk cId="585240680" sldId="2147483739"/>
        </pc:sldMasterMkLst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102710151" sldId="214748374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4053723321" sldId="214748374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002084666" sldId="214748374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627605340" sldId="214748374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39551897" sldId="214748374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939938450" sldId="2147483745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707078779" sldId="2147483746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992836551" sldId="2147483747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900505979" sldId="2147483748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188523643" sldId="2147483749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300861730" sldId="214748375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67829434" sldId="214748375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577640100" sldId="214748375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780080507" sldId="214748375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339922091" sldId="214748375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258728609" sldId="2147483755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98562278" sldId="2147483756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047010166" sldId="2147483757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905740065" sldId="2147483758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776259844" sldId="2147483759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462682031" sldId="2147483760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4027181717" sldId="2147483761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1886739685" sldId="2147483762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918919491" sldId="2147483763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3492608612" sldId="2147483764"/>
          </pc:sldLayoutMkLst>
        </pc:sldLayoutChg>
        <pc:sldLayoutChg chg="del">
          <pc:chgData name="Khattab, Sherif" userId="c83b1e15-36f3-4f46-aceb-05aac24c545e" providerId="ADAL" clId="{CEF35363-8AB5-7A4E-BF63-6F4155B66113}" dt="2022-02-14T18:06:13.571" v="874" actId="2696"/>
          <pc:sldLayoutMkLst>
            <pc:docMk/>
            <pc:sldMasterMk cId="585240680" sldId="2147483739"/>
            <pc:sldLayoutMk cId="2294089293" sldId="2147483765"/>
          </pc:sldLayoutMkLst>
        </pc:sldLayoutChg>
      </pc:sldMasterChg>
      <pc:sldMasterChg chg="delSldLayout">
        <pc:chgData name="Khattab, Sherif" userId="c83b1e15-36f3-4f46-aceb-05aac24c545e" providerId="ADAL" clId="{CEF35363-8AB5-7A4E-BF63-6F4155B66113}" dt="2022-02-16T17:03:18.028" v="1210" actId="2696"/>
        <pc:sldMasterMkLst>
          <pc:docMk/>
          <pc:sldMasterMk cId="368378358" sldId="2147483766"/>
        </pc:sldMasterMkLst>
        <pc:sldLayoutChg chg="del">
          <pc:chgData name="Khattab, Sherif" userId="c83b1e15-36f3-4f46-aceb-05aac24c545e" providerId="ADAL" clId="{CEF35363-8AB5-7A4E-BF63-6F4155B66113}" dt="2022-02-16T17:03:18.028" v="1210" actId="2696"/>
          <pc:sldLayoutMkLst>
            <pc:docMk/>
            <pc:sldMasterMk cId="368378358" sldId="2147483766"/>
            <pc:sldLayoutMk cId="292615532" sldId="2147483774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5AB8C29-03ED-4E65-B561-A3ABDA0C5027}"/>
    <pc:docChg chg="custSel addSld delSld modSld">
      <pc:chgData name="Sherif Khattab" userId="c83b1e15-36f3-4f46-aceb-05aac24c545e" providerId="ADAL" clId="{25AB8C29-03ED-4E65-B561-A3ABDA0C5027}" dt="2021-02-24T00:17:14.782" v="210" actId="20577"/>
      <pc:docMkLst>
        <pc:docMk/>
      </pc:docMkLst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42265227" sldId="25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31118870" sldId="25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5359375" sldId="26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758073367" sldId="26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57869667" sldId="26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543874095" sldId="277"/>
        </pc:sldMkLst>
      </pc:sldChg>
      <pc:sldChg chg="delSp modSp mod">
        <pc:chgData name="Sherif Khattab" userId="c83b1e15-36f3-4f46-aceb-05aac24c545e" providerId="ADAL" clId="{25AB8C29-03ED-4E65-B561-A3ABDA0C5027}" dt="2021-02-24T00:13:47.898" v="86" actId="478"/>
        <pc:sldMkLst>
          <pc:docMk/>
          <pc:sldMk cId="1894775455" sldId="405"/>
        </pc:sldMkLst>
        <pc:spChg chg="del mod">
          <ac:chgData name="Sherif Khattab" userId="c83b1e15-36f3-4f46-aceb-05aac24c545e" providerId="ADAL" clId="{25AB8C29-03ED-4E65-B561-A3ABDA0C5027}" dt="2021-02-24T00:13:47.898" v="86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5AB8C29-03ED-4E65-B561-A3ABDA0C5027}" dt="2021-02-22T15:59:10.619" v="8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5AB8C29-03ED-4E65-B561-A3ABDA0C5027}" dt="2021-02-22T15:59:10.619" v="8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5AB8C29-03ED-4E65-B561-A3ABDA0C5027}" dt="2021-02-24T00:17:14.782" v="210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5AB8C29-03ED-4E65-B561-A3ABDA0C5027}" dt="2021-02-24T00:17:14.782" v="21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5AB8C29-03ED-4E65-B561-A3ABDA0C5027}" dt="2021-02-24T00:14:29.982" v="109" actId="1076"/>
        <pc:sldMkLst>
          <pc:docMk/>
          <pc:sldMk cId="845085292" sldId="1862"/>
        </pc:sldMkLst>
        <pc:spChg chg="mod">
          <ac:chgData name="Sherif Khattab" userId="c83b1e15-36f3-4f46-aceb-05aac24c545e" providerId="ADAL" clId="{25AB8C29-03ED-4E65-B561-A3ABDA0C5027}" dt="2021-02-24T00:14:23.183" v="106" actId="20577"/>
          <ac:spMkLst>
            <pc:docMk/>
            <pc:sldMk cId="845085292" sldId="1862"/>
            <ac:spMk id="2" creationId="{B2EDC2BF-87D2-44C2-B4DB-F55E667941E1}"/>
          </ac:spMkLst>
        </pc:spChg>
        <pc:picChg chg="add mod">
          <ac:chgData name="Sherif Khattab" userId="c83b1e15-36f3-4f46-aceb-05aac24c545e" providerId="ADAL" clId="{25AB8C29-03ED-4E65-B561-A3ABDA0C5027}" dt="2021-02-24T00:14:29.982" v="109" actId="1076"/>
          <ac:picMkLst>
            <pc:docMk/>
            <pc:sldMk cId="845085292" sldId="1862"/>
            <ac:picMk id="7" creationId="{0BDDA9B1-7B45-4638-8FE3-662BAD5E0A4E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409369998" sldId="1862"/>
        </pc:sldMkLst>
      </pc:sldChg>
      <pc:sldChg chg="addSp modSp new mod">
        <pc:chgData name="Sherif Khattab" userId="c83b1e15-36f3-4f46-aceb-05aac24c545e" providerId="ADAL" clId="{25AB8C29-03ED-4E65-B561-A3ABDA0C5027}" dt="2021-02-24T00:15:10.470" v="140" actId="1076"/>
        <pc:sldMkLst>
          <pc:docMk/>
          <pc:sldMk cId="3313429713" sldId="1863"/>
        </pc:sldMkLst>
        <pc:spChg chg="mod">
          <ac:chgData name="Sherif Khattab" userId="c83b1e15-36f3-4f46-aceb-05aac24c545e" providerId="ADAL" clId="{25AB8C29-03ED-4E65-B561-A3ABDA0C5027}" dt="2021-02-24T00:15:01.734" v="137" actId="20577"/>
          <ac:spMkLst>
            <pc:docMk/>
            <pc:sldMk cId="3313429713" sldId="1863"/>
            <ac:spMk id="2" creationId="{A54CABF7-C726-4EF1-8077-4505EC20DED9}"/>
          </ac:spMkLst>
        </pc:spChg>
        <pc:picChg chg="add mod">
          <ac:chgData name="Sherif Khattab" userId="c83b1e15-36f3-4f46-aceb-05aac24c545e" providerId="ADAL" clId="{25AB8C29-03ED-4E65-B561-A3ABDA0C5027}" dt="2021-02-24T00:15:10.470" v="140" actId="1076"/>
          <ac:picMkLst>
            <pc:docMk/>
            <pc:sldMk cId="3313429713" sldId="1863"/>
            <ac:picMk id="7" creationId="{5772112D-403A-4C12-9CC1-C9DCBD1B8EA3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37516041" sldId="186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432008761" sldId="1864"/>
        </pc:sldMkLst>
      </pc:sldChg>
      <pc:sldChg chg="addSp modSp new mod">
        <pc:chgData name="Sherif Khattab" userId="c83b1e15-36f3-4f46-aceb-05aac24c545e" providerId="ADAL" clId="{25AB8C29-03ED-4E65-B561-A3ABDA0C5027}" dt="2021-02-24T00:15:40.415" v="159" actId="1076"/>
        <pc:sldMkLst>
          <pc:docMk/>
          <pc:sldMk cId="3898921978" sldId="1864"/>
        </pc:sldMkLst>
        <pc:spChg chg="mod">
          <ac:chgData name="Sherif Khattab" userId="c83b1e15-36f3-4f46-aceb-05aac24c545e" providerId="ADAL" clId="{25AB8C29-03ED-4E65-B561-A3ABDA0C5027}" dt="2021-02-24T00:15:30.404" v="155" actId="20577"/>
          <ac:spMkLst>
            <pc:docMk/>
            <pc:sldMk cId="3898921978" sldId="1864"/>
            <ac:spMk id="2" creationId="{9FB78B7F-1297-43F4-9811-5A1621076398}"/>
          </ac:spMkLst>
        </pc:spChg>
        <pc:picChg chg="add mod">
          <ac:chgData name="Sherif Khattab" userId="c83b1e15-36f3-4f46-aceb-05aac24c545e" providerId="ADAL" clId="{25AB8C29-03ED-4E65-B561-A3ABDA0C5027}" dt="2021-02-24T00:15:40.415" v="159" actId="1076"/>
          <ac:picMkLst>
            <pc:docMk/>
            <pc:sldMk cId="3898921978" sldId="1864"/>
            <ac:picMk id="7" creationId="{856376B5-AFF3-4B18-A428-F16F6A2F5F3F}"/>
          </ac:picMkLst>
        </pc:picChg>
      </pc:sldChg>
      <pc:sldChg chg="addSp modSp new mod">
        <pc:chgData name="Sherif Khattab" userId="c83b1e15-36f3-4f46-aceb-05aac24c545e" providerId="ADAL" clId="{25AB8C29-03ED-4E65-B561-A3ABDA0C5027}" dt="2021-02-24T00:16:13.404" v="181" actId="1076"/>
        <pc:sldMkLst>
          <pc:docMk/>
          <pc:sldMk cId="2298878030" sldId="1865"/>
        </pc:sldMkLst>
        <pc:spChg chg="mod">
          <ac:chgData name="Sherif Khattab" userId="c83b1e15-36f3-4f46-aceb-05aac24c545e" providerId="ADAL" clId="{25AB8C29-03ED-4E65-B561-A3ABDA0C5027}" dt="2021-02-24T00:16:06.066" v="178" actId="20577"/>
          <ac:spMkLst>
            <pc:docMk/>
            <pc:sldMk cId="2298878030" sldId="1865"/>
            <ac:spMk id="2" creationId="{D895659F-74A8-4436-8443-7C9ADA5D7047}"/>
          </ac:spMkLst>
        </pc:spChg>
        <pc:picChg chg="add mod">
          <ac:chgData name="Sherif Khattab" userId="c83b1e15-36f3-4f46-aceb-05aac24c545e" providerId="ADAL" clId="{25AB8C29-03ED-4E65-B561-A3ABDA0C5027}" dt="2021-02-24T00:16:13.404" v="181" actId="1076"/>
          <ac:picMkLst>
            <pc:docMk/>
            <pc:sldMk cId="2298878030" sldId="1865"/>
            <ac:picMk id="7" creationId="{C4D0685B-0E89-4C4F-8F87-5AB8D05B94C7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123381846" sldId="1865"/>
        </pc:sldMkLst>
      </pc:sldChg>
      <pc:sldChg chg="addSp modSp new mod">
        <pc:chgData name="Sherif Khattab" userId="c83b1e15-36f3-4f46-aceb-05aac24c545e" providerId="ADAL" clId="{25AB8C29-03ED-4E65-B561-A3ABDA0C5027}" dt="2021-02-24T00:16:43.542" v="209" actId="1076"/>
        <pc:sldMkLst>
          <pc:docMk/>
          <pc:sldMk cId="1944272139" sldId="1866"/>
        </pc:sldMkLst>
        <pc:spChg chg="mod">
          <ac:chgData name="Sherif Khattab" userId="c83b1e15-36f3-4f46-aceb-05aac24c545e" providerId="ADAL" clId="{25AB8C29-03ED-4E65-B561-A3ABDA0C5027}" dt="2021-02-24T00:16:35.258" v="206" actId="20577"/>
          <ac:spMkLst>
            <pc:docMk/>
            <pc:sldMk cId="1944272139" sldId="1866"/>
            <ac:spMk id="2" creationId="{A0CBFB3E-428D-4948-82DA-2FBD4D5A973F}"/>
          </ac:spMkLst>
        </pc:spChg>
        <pc:picChg chg="add mod">
          <ac:chgData name="Sherif Khattab" userId="c83b1e15-36f3-4f46-aceb-05aac24c545e" providerId="ADAL" clId="{25AB8C29-03ED-4E65-B561-A3ABDA0C5027}" dt="2021-02-24T00:16:43.542" v="209" actId="1076"/>
          <ac:picMkLst>
            <pc:docMk/>
            <pc:sldMk cId="1944272139" sldId="1866"/>
            <ac:picMk id="7" creationId="{2678D5EC-F575-4761-A500-CFFBAF39C67C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970844411" sldId="186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66987801" sldId="1867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22877061" sldId="186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96204835" sldId="186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687974841" sldId="187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728089416" sldId="18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8e63a62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8e63a62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4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6b47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6b47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turn this into a symbol table?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17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8e63a62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8e63a62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Average case is the same as BST:  </a:t>
            </a:r>
            <a:r>
              <a:rPr lang="en" dirty="0" err="1"/>
              <a:t>lg</a:t>
            </a:r>
            <a:r>
              <a:rPr lang="en" dirty="0"/>
              <a:t>(n)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a truly random set of n keys, branching according to a 0 or 1 is equally likely and the tree should be well balanced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about the worst case?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Bound by the bit length, b, of the key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Constant lookup time in the number of bits, an improvement over BST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is this OK?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Compare log(n) with b over all possible values of n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Harken back to radix sort 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8e63a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8e63a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b, the bit length of the key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 from DSTs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this time we don’t have full key comparisons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Characters are exactly the same as 8 bit ints (assuming simple ascii)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would have huge bit lengths (go back to prev slide to hit this home)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vary in length, which we could handle with RSTs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69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8e63a6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8e63a6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2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6b471e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6b471e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1 bit per level, now looking at 8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where a string ends?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what keys are in the trie?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 do we store values in the trie?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2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0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59819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20889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841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625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794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460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4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976278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21850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2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862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4874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5664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30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467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3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476747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DST example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6257667" y="2089354"/>
            <a:ext cx="1763699" cy="1143512"/>
            <a:chOff x="5411675" y="1290250"/>
            <a:chExt cx="1600500" cy="1037700"/>
          </a:xfrm>
        </p:grpSpPr>
        <p:sp>
          <p:nvSpPr>
            <p:cNvPr id="89" name="Google Shape;89;p13"/>
            <p:cNvSpPr/>
            <p:nvPr/>
          </p:nvSpPr>
          <p:spPr>
            <a:xfrm>
              <a:off x="5693975" y="129025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0" name="Google Shape;90;p13"/>
            <p:cNvCxnSpPr>
              <a:stCxn id="89" idx="2"/>
              <a:endCxn id="91" idx="0"/>
            </p:cNvCxnSpPr>
            <p:nvPr/>
          </p:nvCxnSpPr>
          <p:spPr>
            <a:xfrm flipH="1">
              <a:off x="5411675" y="1898350"/>
              <a:ext cx="73110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3"/>
            <p:cNvCxnSpPr>
              <a:stCxn id="89" idx="2"/>
            </p:cNvCxnSpPr>
            <p:nvPr/>
          </p:nvCxnSpPr>
          <p:spPr>
            <a:xfrm>
              <a:off x="6142775" y="1898350"/>
              <a:ext cx="869400" cy="4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6257640" y="2874369"/>
            <a:ext cx="1945496" cy="242626"/>
            <a:chOff x="5411650" y="2002625"/>
            <a:chExt cx="1765475" cy="220175"/>
          </a:xfrm>
        </p:grpSpPr>
        <p:sp>
          <p:nvSpPr>
            <p:cNvPr id="94" name="Google Shape;94;p13"/>
            <p:cNvSpPr/>
            <p:nvPr/>
          </p:nvSpPr>
          <p:spPr>
            <a:xfrm>
              <a:off x="5411650" y="20026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42125" y="2003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5029827" y="3230938"/>
            <a:ext cx="2455624" cy="1064170"/>
            <a:chOff x="4297450" y="2326200"/>
            <a:chExt cx="2228400" cy="965700"/>
          </a:xfrm>
        </p:grpSpPr>
        <p:sp>
          <p:nvSpPr>
            <p:cNvPr id="91" name="Google Shape;91;p13"/>
            <p:cNvSpPr/>
            <p:nvPr/>
          </p:nvSpPr>
          <p:spPr>
            <a:xfrm>
              <a:off x="4962850" y="232620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3"/>
            <p:cNvCxnSpPr>
              <a:stCxn id="91" idx="2"/>
              <a:endCxn id="98" idx="0"/>
            </p:cNvCxnSpPr>
            <p:nvPr/>
          </p:nvCxnSpPr>
          <p:spPr>
            <a:xfrm flipH="1">
              <a:off x="42974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>
              <a:stCxn id="91" idx="2"/>
              <a:endCxn id="100" idx="0"/>
            </p:cNvCxnSpPr>
            <p:nvPr/>
          </p:nvCxnSpPr>
          <p:spPr>
            <a:xfrm>
              <a:off x="54116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60190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315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6801295" y="4295246"/>
            <a:ext cx="1698132" cy="1110783"/>
            <a:chOff x="5905000" y="3292025"/>
            <a:chExt cx="1541000" cy="1008000"/>
          </a:xfrm>
        </p:grpSpPr>
        <p:sp>
          <p:nvSpPr>
            <p:cNvPr id="100" name="Google Shape;100;p13"/>
            <p:cNvSpPr/>
            <p:nvPr/>
          </p:nvSpPr>
          <p:spPr>
            <a:xfrm>
              <a:off x="607707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3"/>
            <p:cNvCxnSpPr>
              <a:stCxn id="100" idx="2"/>
              <a:endCxn id="105" idx="0"/>
            </p:cNvCxnSpPr>
            <p:nvPr/>
          </p:nvCxnSpPr>
          <p:spPr>
            <a:xfrm flipH="1">
              <a:off x="5947175" y="3900125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3"/>
            <p:cNvCxnSpPr>
              <a:stCxn id="100" idx="2"/>
            </p:cNvCxnSpPr>
            <p:nvPr/>
          </p:nvCxnSpPr>
          <p:spPr>
            <a:xfrm>
              <a:off x="6525875" y="3900125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13"/>
            <p:cNvSpPr/>
            <p:nvPr/>
          </p:nvSpPr>
          <p:spPr>
            <a:xfrm>
              <a:off x="70110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05000" y="399037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273272" y="4295245"/>
            <a:ext cx="1610140" cy="1101527"/>
            <a:chOff x="3610900" y="3292025"/>
            <a:chExt cx="1461150" cy="999600"/>
          </a:xfrm>
        </p:grpSpPr>
        <p:sp>
          <p:nvSpPr>
            <p:cNvPr id="98" name="Google Shape;98;p13"/>
            <p:cNvSpPr/>
            <p:nvPr/>
          </p:nvSpPr>
          <p:spPr>
            <a:xfrm>
              <a:off x="384862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0" name="Google Shape;110;p13"/>
            <p:cNvCxnSpPr>
              <a:stCxn id="98" idx="2"/>
            </p:cNvCxnSpPr>
            <p:nvPr/>
          </p:nvCxnSpPr>
          <p:spPr>
            <a:xfrm flipH="1">
              <a:off x="3674325" y="3900125"/>
              <a:ext cx="623100" cy="39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3"/>
            <p:cNvCxnSpPr>
              <a:stCxn id="98" idx="2"/>
            </p:cNvCxnSpPr>
            <p:nvPr/>
          </p:nvCxnSpPr>
          <p:spPr>
            <a:xfrm>
              <a:off x="4297425" y="3900125"/>
              <a:ext cx="5691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3"/>
            <p:cNvSpPr/>
            <p:nvPr/>
          </p:nvSpPr>
          <p:spPr>
            <a:xfrm>
              <a:off x="36109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63705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6191907" y="5405920"/>
            <a:ext cx="1698132" cy="1111031"/>
            <a:chOff x="5352000" y="4299925"/>
            <a:chExt cx="1541000" cy="1008225"/>
          </a:xfrm>
        </p:grpSpPr>
        <p:sp>
          <p:nvSpPr>
            <p:cNvPr id="105" name="Google Shape;105;p13"/>
            <p:cNvSpPr/>
            <p:nvPr/>
          </p:nvSpPr>
          <p:spPr>
            <a:xfrm>
              <a:off x="5498375" y="42999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 flipH="1">
              <a:off x="5394175" y="4908250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5972875" y="4908250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6458000" y="498025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352000" y="4998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59663-342B-1C42-B9E4-70F5DC6490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1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We end up doing many comparisons against the full key, </a:t>
            </a:r>
            <a:br>
              <a:rPr lang="en"/>
            </a:br>
            <a:r>
              <a:rPr lang="en"/>
              <a:t>can we improve on this?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digital search trees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9FFF1-791E-3B43-969D-01050AE91B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89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F7-C726-4EF1-8077-4505EC2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vs. Worst-case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967D-602D-4389-94C7-C89E4A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43CAE-F9AC-4949-B808-C77B8017A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BA84-2964-4E16-8E20-06CF29A1F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2112D-403A-4C12-9CC1-C9DCBD1B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900667"/>
            <a:ext cx="9386985" cy="6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4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2BF-87D2-44C2-B4DB-F55E667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vs. bit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2C2-46E1-4D9B-83DC-E02C687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139FC-5D15-44FD-BC17-1A805EA28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7138-8905-4EFB-99F8-CD55FBE9B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A9B1-7B45-4638-8FE3-662BAD5E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886172"/>
            <a:ext cx="9231474" cy="6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PST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 err="1"/>
              <a:t>prefixSearch</a:t>
            </a:r>
            <a:endParaRPr lang="en-US" dirty="0"/>
          </a:p>
          <a:p>
            <a:pPr lvl="1"/>
            <a:r>
              <a:rPr lang="en-US" dirty="0"/>
              <a:t>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976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l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54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747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Would this structure work as well for other key data types?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Strings?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analysis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E2DE5-563A-BD42-B2A2-9C4B0D2A5C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298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our binary-based Radix search </a:t>
            </a:r>
            <a:r>
              <a:rPr lang="en" err="1"/>
              <a:t>trie</a:t>
            </a:r>
            <a:r>
              <a:rPr lang="en"/>
              <a:t>, we considered one bit at a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if we applied the same method to characters in a string?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would this new structure look like?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inserting the following strings into an </a:t>
            </a:r>
            <a:r>
              <a:rPr lang="en" err="1"/>
              <a:t>trie</a:t>
            </a:r>
            <a:r>
              <a:rPr lang="en"/>
              <a:t>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she, sells, sea, shells, by, the, sea, shore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Larger branching factor tries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3CDBE5-C836-F643-8C06-E222BB808D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5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trie example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544162" y="1432733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44162" y="1995398"/>
            <a:ext cx="562665" cy="904826"/>
            <a:chOff x="4123200" y="1808238"/>
            <a:chExt cx="510600" cy="821100"/>
          </a:xfrm>
        </p:grpSpPr>
        <p:cxnSp>
          <p:nvCxnSpPr>
            <p:cNvPr id="229" name="Google Shape;229;p19"/>
            <p:cNvCxnSpPr>
              <a:stCxn id="227" idx="4"/>
              <a:endCxn id="230" idx="0"/>
            </p:cNvCxnSpPr>
            <p:nvPr/>
          </p:nvCxnSpPr>
          <p:spPr>
            <a:xfrm>
              <a:off x="4378500" y="1808238"/>
              <a:ext cx="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23200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825494" y="2900224"/>
            <a:ext cx="1471898" cy="1013094"/>
            <a:chOff x="4378500" y="2629338"/>
            <a:chExt cx="1335700" cy="919350"/>
          </a:xfrm>
        </p:grpSpPr>
        <p:sp>
          <p:nvSpPr>
            <p:cNvPr id="232" name="Google Shape;232;p19"/>
            <p:cNvSpPr/>
            <p:nvPr/>
          </p:nvSpPr>
          <p:spPr>
            <a:xfrm>
              <a:off x="5203600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19"/>
            <p:cNvCxnSpPr>
              <a:stCxn id="230" idx="4"/>
              <a:endCxn id="232" idx="0"/>
            </p:cNvCxnSpPr>
            <p:nvPr/>
          </p:nvCxnSpPr>
          <p:spPr>
            <a:xfrm>
              <a:off x="4378500" y="2629338"/>
              <a:ext cx="10803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734728" y="3913317"/>
            <a:ext cx="562665" cy="902030"/>
            <a:chOff x="5203600" y="3548688"/>
            <a:chExt cx="510600" cy="818563"/>
          </a:xfrm>
        </p:grpSpPr>
        <p:sp>
          <p:nvSpPr>
            <p:cNvPr id="235" name="Google Shape;235;p19"/>
            <p:cNvSpPr/>
            <p:nvPr/>
          </p:nvSpPr>
          <p:spPr>
            <a:xfrm>
              <a:off x="5203600" y="3856650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32" idx="4"/>
              <a:endCxn id="235" idx="0"/>
            </p:cNvCxnSpPr>
            <p:nvPr/>
          </p:nvCxnSpPr>
          <p:spPr>
            <a:xfrm>
              <a:off x="5458900" y="3548688"/>
              <a:ext cx="0" cy="3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19"/>
          <p:cNvGrpSpPr/>
          <p:nvPr/>
        </p:nvGrpSpPr>
        <p:grpSpPr>
          <a:xfrm>
            <a:off x="5734728" y="4815346"/>
            <a:ext cx="562665" cy="2536055"/>
            <a:chOff x="5203600" y="4367250"/>
            <a:chExt cx="510600" cy="2301388"/>
          </a:xfrm>
        </p:grpSpPr>
        <p:sp>
          <p:nvSpPr>
            <p:cNvPr id="238" name="Google Shape;238;p19"/>
            <p:cNvSpPr/>
            <p:nvPr/>
          </p:nvSpPr>
          <p:spPr>
            <a:xfrm>
              <a:off x="5203600" y="46751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03600" y="54166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03600" y="61580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35" idx="4"/>
              <a:endCxn id="238" idx="0"/>
            </p:cNvCxnSpPr>
            <p:nvPr/>
          </p:nvCxnSpPr>
          <p:spPr>
            <a:xfrm>
              <a:off x="5458900" y="4367250"/>
              <a:ext cx="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9"/>
            <p:cNvCxnSpPr>
              <a:stCxn id="238" idx="4"/>
              <a:endCxn id="239" idx="0"/>
            </p:cNvCxnSpPr>
            <p:nvPr/>
          </p:nvCxnSpPr>
          <p:spPr>
            <a:xfrm>
              <a:off x="5458900" y="51857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9"/>
            <p:cNvCxnSpPr>
              <a:stCxn id="239" idx="4"/>
              <a:endCxn id="240" idx="0"/>
            </p:cNvCxnSpPr>
            <p:nvPr/>
          </p:nvCxnSpPr>
          <p:spPr>
            <a:xfrm>
              <a:off x="5458900" y="59272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19"/>
          <p:cNvGrpSpPr/>
          <p:nvPr/>
        </p:nvGrpSpPr>
        <p:grpSpPr>
          <a:xfrm>
            <a:off x="1033928" y="1995398"/>
            <a:ext cx="3791567" cy="1917920"/>
            <a:chOff x="937775" y="1808238"/>
            <a:chExt cx="3440725" cy="1740450"/>
          </a:xfrm>
        </p:grpSpPr>
        <p:cxnSp>
          <p:nvCxnSpPr>
            <p:cNvPr id="245" name="Google Shape;245;p19"/>
            <p:cNvCxnSpPr>
              <a:stCxn id="227" idx="4"/>
              <a:endCxn id="246" idx="0"/>
            </p:cNvCxnSpPr>
            <p:nvPr/>
          </p:nvCxnSpPr>
          <p:spPr>
            <a:xfrm flipH="1">
              <a:off x="1193100" y="1808238"/>
              <a:ext cx="31854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9"/>
            <p:cNvSpPr/>
            <p:nvPr/>
          </p:nvSpPr>
          <p:spPr>
            <a:xfrm>
              <a:off x="93777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93777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8" name="Google Shape;248;p19"/>
            <p:cNvCxnSpPr>
              <a:stCxn id="246" idx="4"/>
              <a:endCxn id="247" idx="0"/>
            </p:cNvCxnSpPr>
            <p:nvPr/>
          </p:nvCxnSpPr>
          <p:spPr>
            <a:xfrm>
              <a:off x="1193075" y="2629338"/>
              <a:ext cx="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>
            <a:off x="4825495" y="1995398"/>
            <a:ext cx="4268376" cy="2820018"/>
            <a:chOff x="4378500" y="1808238"/>
            <a:chExt cx="3873413" cy="2559075"/>
          </a:xfrm>
        </p:grpSpPr>
        <p:sp>
          <p:nvSpPr>
            <p:cNvPr id="250" name="Google Shape;250;p19"/>
            <p:cNvSpPr/>
            <p:nvPr/>
          </p:nvSpPr>
          <p:spPr>
            <a:xfrm>
              <a:off x="773952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1" name="Google Shape;251;p19"/>
            <p:cNvCxnSpPr>
              <a:stCxn id="227" idx="4"/>
              <a:endCxn id="250" idx="0"/>
            </p:cNvCxnSpPr>
            <p:nvPr/>
          </p:nvCxnSpPr>
          <p:spPr>
            <a:xfrm>
              <a:off x="4378500" y="1808238"/>
              <a:ext cx="36162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9"/>
            <p:cNvSpPr/>
            <p:nvPr/>
          </p:nvSpPr>
          <p:spPr>
            <a:xfrm>
              <a:off x="7741313" y="303816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737738" y="38567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4" name="Google Shape;254;p19"/>
            <p:cNvCxnSpPr>
              <a:stCxn id="250" idx="4"/>
              <a:endCxn id="252" idx="0"/>
            </p:cNvCxnSpPr>
            <p:nvPr/>
          </p:nvCxnSpPr>
          <p:spPr>
            <a:xfrm>
              <a:off x="7994825" y="2629338"/>
              <a:ext cx="1800" cy="40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9"/>
            <p:cNvCxnSpPr>
              <a:stCxn id="252" idx="4"/>
              <a:endCxn id="253" idx="0"/>
            </p:cNvCxnSpPr>
            <p:nvPr/>
          </p:nvCxnSpPr>
          <p:spPr>
            <a:xfrm flipH="1">
              <a:off x="7993013" y="3548763"/>
              <a:ext cx="360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3696777" y="2900224"/>
            <a:ext cx="1128718" cy="1013094"/>
            <a:chOff x="3354225" y="2629338"/>
            <a:chExt cx="1024275" cy="919350"/>
          </a:xfrm>
        </p:grpSpPr>
        <p:sp>
          <p:nvSpPr>
            <p:cNvPr id="257" name="Google Shape;257;p19"/>
            <p:cNvSpPr/>
            <p:nvPr/>
          </p:nvSpPr>
          <p:spPr>
            <a:xfrm>
              <a:off x="335422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8" name="Google Shape;258;p19"/>
            <p:cNvCxnSpPr>
              <a:stCxn id="230" idx="4"/>
              <a:endCxn id="257" idx="0"/>
            </p:cNvCxnSpPr>
            <p:nvPr/>
          </p:nvCxnSpPr>
          <p:spPr>
            <a:xfrm flipH="1">
              <a:off x="3609600" y="2629338"/>
              <a:ext cx="7689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19"/>
          <p:cNvGrpSpPr/>
          <p:nvPr/>
        </p:nvGrpSpPr>
        <p:grpSpPr>
          <a:xfrm>
            <a:off x="2968349" y="3913318"/>
            <a:ext cx="1009761" cy="987032"/>
            <a:chOff x="2693200" y="3548688"/>
            <a:chExt cx="916325" cy="895700"/>
          </a:xfrm>
        </p:grpSpPr>
        <p:sp>
          <p:nvSpPr>
            <p:cNvPr id="260" name="Google Shape;260;p19"/>
            <p:cNvSpPr/>
            <p:nvPr/>
          </p:nvSpPr>
          <p:spPr>
            <a:xfrm>
              <a:off x="2693200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1" name="Google Shape;261;p19"/>
            <p:cNvCxnSpPr>
              <a:stCxn id="257" idx="4"/>
              <a:endCxn id="260" idx="0"/>
            </p:cNvCxnSpPr>
            <p:nvPr/>
          </p:nvCxnSpPr>
          <p:spPr>
            <a:xfrm flipH="1">
              <a:off x="2948625" y="3548688"/>
              <a:ext cx="6609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" name="Google Shape;262;p19"/>
          <p:cNvGrpSpPr/>
          <p:nvPr/>
        </p:nvGrpSpPr>
        <p:grpSpPr>
          <a:xfrm>
            <a:off x="3978110" y="3913318"/>
            <a:ext cx="843997" cy="2621085"/>
            <a:chOff x="3609525" y="3548688"/>
            <a:chExt cx="765900" cy="2378550"/>
          </a:xfrm>
        </p:grpSpPr>
        <p:sp>
          <p:nvSpPr>
            <p:cNvPr id="263" name="Google Shape;263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19"/>
            <p:cNvCxnSpPr>
              <a:stCxn id="257" idx="4"/>
              <a:endCxn id="263" idx="0"/>
            </p:cNvCxnSpPr>
            <p:nvPr/>
          </p:nvCxnSpPr>
          <p:spPr>
            <a:xfrm>
              <a:off x="3609525" y="3548688"/>
              <a:ext cx="5106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9"/>
            <p:cNvCxnSpPr>
              <a:stCxn id="263" idx="4"/>
              <a:endCxn id="264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9"/>
            <p:cNvCxnSpPr>
              <a:stCxn id="264" idx="4"/>
              <a:endCxn id="265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9"/>
          <p:cNvGrpSpPr/>
          <p:nvPr/>
        </p:nvGrpSpPr>
        <p:grpSpPr>
          <a:xfrm>
            <a:off x="6016060" y="3913318"/>
            <a:ext cx="1632180" cy="2543810"/>
            <a:chOff x="2894275" y="3618813"/>
            <a:chExt cx="1481150" cy="2308425"/>
          </a:xfrm>
        </p:grpSpPr>
        <p:sp>
          <p:nvSpPr>
            <p:cNvPr id="270" name="Google Shape;270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3" name="Google Shape;273;p19"/>
            <p:cNvCxnSpPr>
              <a:stCxn id="232" idx="4"/>
              <a:endCxn id="270" idx="0"/>
            </p:cNvCxnSpPr>
            <p:nvPr/>
          </p:nvCxnSpPr>
          <p:spPr>
            <a:xfrm>
              <a:off x="2894275" y="3618813"/>
              <a:ext cx="1225800" cy="31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9"/>
            <p:cNvCxnSpPr>
              <a:stCxn id="270" idx="4"/>
              <a:endCxn id="271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9"/>
            <p:cNvCxnSpPr>
              <a:stCxn id="271" idx="4"/>
              <a:endCxn id="272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6A99E-6711-3540-9776-34AEA8595B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7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 is due on 2/14</a:t>
            </a:r>
          </a:p>
          <a:p>
            <a:pPr lvl="1"/>
            <a:r>
              <a:rPr lang="en-US" dirty="0"/>
              <a:t>Lab 4 is due on 2/18</a:t>
            </a:r>
          </a:p>
          <a:p>
            <a:pPr lvl="1"/>
            <a:r>
              <a:rPr lang="en-US" dirty="0"/>
              <a:t>Homework 5 is due on 2/21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2/14/22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Binary Tree Traversal</a:t>
            </a:r>
          </a:p>
          <a:p>
            <a:pPr lvl="1"/>
            <a:r>
              <a:rPr lang="en-US" dirty="0"/>
              <a:t>Pre-order</a:t>
            </a:r>
          </a:p>
          <a:p>
            <a:pPr lvl="1"/>
            <a:r>
              <a:rPr lang="en-US" dirty="0"/>
              <a:t>In-order</a:t>
            </a:r>
          </a:p>
          <a:p>
            <a:pPr lvl="1"/>
            <a:r>
              <a:rPr lang="en-US" dirty="0"/>
              <a:t>Post-order</a:t>
            </a:r>
          </a:p>
          <a:p>
            <a:pPr lvl="1"/>
            <a:r>
              <a:rPr lang="en-US" dirty="0"/>
              <a:t>Level order</a:t>
            </a:r>
          </a:p>
          <a:p>
            <a:pPr lvl="1"/>
            <a:r>
              <a:rPr lang="en-US" dirty="0"/>
              <a:t>Searching in a BST</a:t>
            </a:r>
          </a:p>
          <a:p>
            <a:r>
              <a:rPr lang="en-US" dirty="0"/>
              <a:t>Recursive and iterative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6B9-0487-411C-962F-FEE6FF9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Reflections: Most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7F3-F3EB-487E-972D-69074BDC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found the different traversal interesting instead of just a top to bottom concept.</a:t>
            </a:r>
          </a:p>
          <a:p>
            <a:r>
              <a:rPr lang="en-US" dirty="0"/>
              <a:t>Giving candies</a:t>
            </a:r>
          </a:p>
          <a:p>
            <a:r>
              <a:rPr lang="en-US" dirty="0"/>
              <a:t>The stack implementation was interesting and how it compares to the recursion</a:t>
            </a:r>
          </a:p>
          <a:p>
            <a:r>
              <a:rPr lang="en-US" dirty="0"/>
              <a:t>The contour paths of the different traversal types. Very helpful for remember the differences!</a:t>
            </a:r>
          </a:p>
          <a:p>
            <a:r>
              <a:rPr lang="en-US" dirty="0"/>
              <a:t>Ways of traversing a BST</a:t>
            </a:r>
          </a:p>
          <a:p>
            <a:r>
              <a:rPr lang="en-US" dirty="0"/>
              <a:t>Relating code for traversal with a visual description of what’s happening</a:t>
            </a:r>
          </a:p>
          <a:p>
            <a:r>
              <a:rPr lang="en-US" dirty="0"/>
              <a:t>how </a:t>
            </a:r>
            <a:r>
              <a:rPr lang="en-US" dirty="0" err="1"/>
              <a:t>inorder</a:t>
            </a:r>
            <a:r>
              <a:rPr lang="en-US" dirty="0"/>
              <a:t> traversal returns the tree in a sorted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9813-D023-4C81-BF3A-17B29D5A8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33-061B-4A5F-9856-807DA61A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6B9-0487-411C-962F-FEE6FF9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CourseMIRROR Reflections: Most Confusing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7F3-F3EB-487E-972D-69074BDC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the stack works in relation to the traversals. The traversals make sense but the order of push and pop does not.</a:t>
            </a:r>
          </a:p>
          <a:p>
            <a:r>
              <a:rPr lang="en-US" dirty="0"/>
              <a:t>How the call stack works with traversing (it felt like we went through the material kind of fast)</a:t>
            </a:r>
          </a:p>
          <a:p>
            <a:r>
              <a:rPr lang="en-US" dirty="0"/>
              <a:t>if you could provide typed Java code for iterative traversal instead of handwritten pseudocode that would make it more clear to understand</a:t>
            </a:r>
          </a:p>
          <a:p>
            <a:r>
              <a:rPr lang="en-US" dirty="0"/>
              <a:t>The post order traversing! I am confused on the place to push, is all of the x will be in the visit listing for next second?</a:t>
            </a:r>
          </a:p>
          <a:p>
            <a:r>
              <a:rPr lang="en-US" dirty="0"/>
              <a:t>Developing iterative code from recursive code; how to get from recursive to iterative</a:t>
            </a:r>
          </a:p>
          <a:p>
            <a:r>
              <a:rPr lang="en-US" dirty="0"/>
              <a:t>I would like to go over DFS and BFS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B9813-D023-4C81-BF3A-17B29D5A8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B33-061B-4A5F-9856-807DA61A8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E55-BB47-0840-8926-187F6500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Prefix</a:t>
            </a:r>
            <a:r>
              <a:rPr lang="en-US" dirty="0"/>
              <a:t> 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7046-C00B-C743-8909-879EA73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(large) dynamic set of data items in the form of </a:t>
            </a:r>
          </a:p>
          <a:p>
            <a:pPr lvl="2"/>
            <a:r>
              <a:rPr lang="en-US" i="1" dirty="0"/>
              <a:t>n </a:t>
            </a:r>
            <a:r>
              <a:rPr lang="en-US" dirty="0"/>
              <a:t>(key, value) pairs; key is a string from an alphabet of size </a:t>
            </a:r>
            <a:r>
              <a:rPr lang="en-US" i="1" dirty="0"/>
              <a:t>R</a:t>
            </a:r>
            <a:endParaRPr lang="en-US" dirty="0"/>
          </a:p>
          <a:p>
            <a:pPr lvl="2"/>
            <a:r>
              <a:rPr lang="en-US" dirty="0"/>
              <a:t>Each key has </a:t>
            </a:r>
            <a:r>
              <a:rPr lang="en-US" i="1" dirty="0"/>
              <a:t>b </a:t>
            </a:r>
            <a:r>
              <a:rPr lang="en-US" dirty="0"/>
              <a:t>bits or </a:t>
            </a:r>
            <a:r>
              <a:rPr lang="en-US" i="1" dirty="0"/>
              <a:t>w </a:t>
            </a:r>
            <a:r>
              <a:rPr lang="en-US" dirty="0"/>
              <a:t>characters (the chars are from the alphabet)</a:t>
            </a:r>
          </a:p>
          <a:p>
            <a:pPr lvl="2"/>
            <a:r>
              <a:rPr lang="en-US" dirty="0"/>
              <a:t>What is the relationship between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target </a:t>
            </a:r>
            <a:r>
              <a:rPr lang="en-US" i="1" dirty="0"/>
              <a:t>string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0: string is not a prefix of nor equal to any of the keys</a:t>
            </a:r>
          </a:p>
          <a:p>
            <a:pPr lvl="1"/>
            <a:r>
              <a:rPr lang="en-US" dirty="0"/>
              <a:t>1: string is a prefix of at least one key but not equal to any</a:t>
            </a:r>
          </a:p>
          <a:p>
            <a:pPr lvl="1"/>
            <a:r>
              <a:rPr lang="en-US" dirty="0"/>
              <a:t>2: string is not a prefix of any key but is equal to a key</a:t>
            </a:r>
          </a:p>
          <a:p>
            <a:pPr lvl="1"/>
            <a:r>
              <a:rPr lang="en-US" dirty="0"/>
              <a:t>3: string is both a prefix of at least one key and equal to one of the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F7EC-0B0A-7240-B9D3-22502EBB3E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1FBB-3DA1-C040-ABE8-B5966BD6A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59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427-B855-7748-91DD-4345F84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ADT!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0A3-B522-CB4C-A719-CFC3F560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Symbol Table ADT</a:t>
            </a:r>
          </a:p>
          <a:p>
            <a:pPr lvl="1"/>
            <a:r>
              <a:rPr lang="en-US" dirty="0"/>
              <a:t>A set of (key, value) pairs</a:t>
            </a:r>
          </a:p>
          <a:p>
            <a:r>
              <a:rPr lang="en-US" dirty="0"/>
              <a:t>Operations of the PST ADT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 err="1"/>
              <a:t>prefixSearch</a:t>
            </a:r>
            <a:endParaRPr lang="en-US" dirty="0"/>
          </a:p>
          <a:p>
            <a:pPr lvl="1"/>
            <a:r>
              <a:rPr lang="en-US" dirty="0"/>
              <a:t>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0624-1315-D94B-A7C1-70AB78F552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9215-F0F4-5047-86FC-E07F3F916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7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23B-DA4B-404C-A019-FF4AD6C7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Symbol Table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DADA-0309-444A-9E7A-F2F44A3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Unsorted</a:t>
            </a:r>
          </a:p>
          <a:p>
            <a:pPr lvl="1"/>
            <a:r>
              <a:rPr lang="en-US" dirty="0"/>
              <a:t>Sorted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Red-Black Binary Search Tree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5B51-B0C7-F942-822D-C5EFD9966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F6891-7F67-BC41-9A7A-16C2AEA14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88900" indent="0">
              <a:lnSpc>
                <a:spcPct val="200000"/>
              </a:lnSpc>
              <a:buNone/>
            </a:pPr>
            <a:r>
              <a:rPr lang="en" dirty="0"/>
              <a:t>Instead of looking at less than/greater than, lets go left right based on the bits of the key, so we again have 4 options: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Node ref is null, k not found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k is equal to the current node's key, k is found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current bit of k is 0, continue to left child</a:t>
            </a:r>
            <a:endParaRPr dirty="0"/>
          </a:p>
          <a:p>
            <a:pPr lvl="1">
              <a:lnSpc>
                <a:spcPct val="200000"/>
              </a:lnSpc>
            </a:pPr>
            <a:r>
              <a:rPr lang="en" dirty="0"/>
              <a:t>current bit of k is 1, continue to right child</a:t>
            </a:r>
            <a:endParaRPr dirty="0"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Digital Search Trees (DSTs)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D8EB5-8751-524D-B93B-16D5961906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74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1310</Words>
  <Application>Microsoft Macintosh PowerPoint</Application>
  <PresentationFormat>Custom</PresentationFormat>
  <Paragraphs>255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2_Pitt_minimal</vt:lpstr>
      <vt:lpstr>Algorithms and Data Structures 2 CS 1501</vt:lpstr>
      <vt:lpstr>Announcements</vt:lpstr>
      <vt:lpstr>Previous lecture …</vt:lpstr>
      <vt:lpstr>CourseMIRROR Reflections: Most Interesting</vt:lpstr>
      <vt:lpstr>CourseMIRROR Reflections: Most Confusing</vt:lpstr>
      <vt:lpstr>Prefix Searching Problem</vt:lpstr>
      <vt:lpstr>Let’s create an ADT!</vt:lpstr>
      <vt:lpstr>Prefix Symbol Table Implementations</vt:lpstr>
      <vt:lpstr>Digital Search Trees (DSTs)</vt:lpstr>
      <vt:lpstr>DST example</vt:lpstr>
      <vt:lpstr>Analysis of digital search trees</vt:lpstr>
      <vt:lpstr>Average-case vs. Worst-case</vt:lpstr>
      <vt:lpstr>n vs. bit length</vt:lpstr>
      <vt:lpstr>Let’s create an ADT!</vt:lpstr>
      <vt:lpstr>Radix search tries (RSTs)</vt:lpstr>
      <vt:lpstr>RST example</vt:lpstr>
      <vt:lpstr>RST analysis</vt:lpstr>
      <vt:lpstr>Larger branching factor tries</vt:lpstr>
      <vt:lpstr>Another trie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2022-02-16T17:03:20Z</dcterms:modified>
</cp:coreProperties>
</file>