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  <p:sldMasterId id="2147483711" r:id="rId2"/>
    <p:sldMasterId id="2147483721" r:id="rId3"/>
    <p:sldMasterId id="2147483729" r:id="rId4"/>
  </p:sldMasterIdLst>
  <p:notesMasterIdLst>
    <p:notesMasterId r:id="rId45"/>
  </p:notesMasterIdLst>
  <p:sldIdLst>
    <p:sldId id="405" r:id="rId5"/>
    <p:sldId id="496" r:id="rId6"/>
    <p:sldId id="1894" r:id="rId7"/>
    <p:sldId id="1903" r:id="rId8"/>
    <p:sldId id="1904" r:id="rId9"/>
    <p:sldId id="1902" r:id="rId10"/>
    <p:sldId id="324" r:id="rId11"/>
    <p:sldId id="325" r:id="rId12"/>
    <p:sldId id="326" r:id="rId13"/>
    <p:sldId id="327" r:id="rId14"/>
    <p:sldId id="1901" r:id="rId15"/>
    <p:sldId id="328" r:id="rId16"/>
    <p:sldId id="329" r:id="rId17"/>
    <p:sldId id="330" r:id="rId18"/>
    <p:sldId id="331" r:id="rId19"/>
    <p:sldId id="332" r:id="rId20"/>
    <p:sldId id="1879" r:id="rId21"/>
    <p:sldId id="1866" r:id="rId22"/>
    <p:sldId id="333" r:id="rId23"/>
    <p:sldId id="334" r:id="rId24"/>
    <p:sldId id="335" r:id="rId25"/>
    <p:sldId id="1877" r:id="rId26"/>
    <p:sldId id="1878" r:id="rId27"/>
    <p:sldId id="1880" r:id="rId28"/>
    <p:sldId id="1881" r:id="rId29"/>
    <p:sldId id="337" r:id="rId30"/>
    <p:sldId id="338" r:id="rId31"/>
    <p:sldId id="339" r:id="rId32"/>
    <p:sldId id="1882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1905" r:id="rId41"/>
    <p:sldId id="1906" r:id="rId42"/>
    <p:sldId id="348" r:id="rId43"/>
    <p:sldId id="513" r:id="rId44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62BC69-1C21-F94E-A579-2061408B27C5}" v="224" dt="2022-04-04T16:43:28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2517" autoAdjust="0"/>
  </p:normalViewPr>
  <p:slideViewPr>
    <p:cSldViewPr snapToGrid="0">
      <p:cViewPr varScale="1">
        <p:scale>
          <a:sx n="90" d="100"/>
          <a:sy n="90" d="100"/>
        </p:scale>
        <p:origin x="2472" y="144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742F4475-D175-A74D-B219-396A8F6B7AC3}"/>
    <pc:docChg chg="undo custSel delSld modSld modMainMaster">
      <pc:chgData name="Khattab, Sherif" userId="c83b1e15-36f3-4f46-aceb-05aac24c545e" providerId="ADAL" clId="{742F4475-D175-A74D-B219-396A8F6B7AC3}" dt="2021-03-22T00:43:30.354" v="262"/>
      <pc:docMkLst>
        <pc:docMk/>
      </pc:docMkLst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3505924664" sldId="286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565854543" sldId="287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420374184" sldId="288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4196448180" sldId="289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809733662" sldId="290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71041330" sldId="291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825509799" sldId="292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84588057" sldId="293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009510567" sldId="294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880921927" sldId="295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736620482" sldId="296"/>
        </pc:sldMkLst>
      </pc:sldChg>
      <pc:sldChg chg="modSp mod">
        <pc:chgData name="Khattab, Sherif" userId="c83b1e15-36f3-4f46-aceb-05aac24c545e" providerId="ADAL" clId="{742F4475-D175-A74D-B219-396A8F6B7AC3}" dt="2021-03-22T00:34:47.238" v="2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42F4475-D175-A74D-B219-396A8F6B7AC3}" dt="2021-03-22T00:34:47.238" v="2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742F4475-D175-A74D-B219-396A8F6B7AC3}" dt="2021-03-22T00:35:06.316" v="33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742F4475-D175-A74D-B219-396A8F6B7AC3}" dt="2021-03-22T00:35:06.316" v="33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addSp delSp modSp mod modAnim">
        <pc:chgData name="Khattab, Sherif" userId="c83b1e15-36f3-4f46-aceb-05aac24c545e" providerId="ADAL" clId="{742F4475-D175-A74D-B219-396A8F6B7AC3}" dt="2021-03-22T00:43:17.874" v="258"/>
        <pc:sldMkLst>
          <pc:docMk/>
          <pc:sldMk cId="2823856332" sldId="499"/>
        </pc:sldMkLst>
        <pc:spChg chg="mod">
          <ac:chgData name="Khattab, Sherif" userId="c83b1e15-36f3-4f46-aceb-05aac24c545e" providerId="ADAL" clId="{742F4475-D175-A74D-B219-396A8F6B7AC3}" dt="2021-03-22T00:43:03.924" v="255" actId="6549"/>
          <ac:spMkLst>
            <pc:docMk/>
            <pc:sldMk cId="2823856332" sldId="499"/>
            <ac:spMk id="3" creationId="{E1064C43-9078-4C76-A016-C8AE45AE9774}"/>
          </ac:spMkLst>
        </pc:spChg>
        <pc:picChg chg="add del mod">
          <ac:chgData name="Khattab, Sherif" userId="c83b1e15-36f3-4f46-aceb-05aac24c545e" providerId="ADAL" clId="{742F4475-D175-A74D-B219-396A8F6B7AC3}" dt="2021-03-22T00:38:04.909" v="83"/>
          <ac:picMkLst>
            <pc:docMk/>
            <pc:sldMk cId="2823856332" sldId="499"/>
            <ac:picMk id="6" creationId="{08C8DBB1-D679-8E47-BB8C-820173408932}"/>
          </ac:picMkLst>
        </pc:picChg>
      </pc:sldChg>
      <pc:sldChg chg="modSp mod">
        <pc:chgData name="Khattab, Sherif" userId="c83b1e15-36f3-4f46-aceb-05aac24c545e" providerId="ADAL" clId="{742F4475-D175-A74D-B219-396A8F6B7AC3}" dt="2021-03-22T00:35:28.083" v="4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742F4475-D175-A74D-B219-396A8F6B7AC3}" dt="2021-03-22T00:35:28.083" v="4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742F4475-D175-A74D-B219-396A8F6B7AC3}" dt="2021-03-22T00:43:30.354" v="262"/>
        <pc:sldMkLst>
          <pc:docMk/>
          <pc:sldMk cId="294195459" sldId="1861"/>
        </pc:sldMkLst>
        <pc:spChg chg="mod">
          <ac:chgData name="Khattab, Sherif" userId="c83b1e15-36f3-4f46-aceb-05aac24c545e" providerId="ADAL" clId="{742F4475-D175-A74D-B219-396A8F6B7AC3}" dt="2021-03-22T00:43:22.083" v="259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742F4475-D175-A74D-B219-396A8F6B7AC3}" dt="2021-03-22T00:35:13.908" v="40" actId="2696"/>
        <pc:sldMkLst>
          <pc:docMk/>
          <pc:sldMk cId="867595472" sldId="1862"/>
        </pc:sldMkLst>
      </pc:sldChg>
      <pc:sldMasterChg chg="addSp delSp modSp mod modSldLayout">
        <pc:chgData name="Khattab, Sherif" userId="c83b1e15-36f3-4f46-aceb-05aac24c545e" providerId="ADAL" clId="{742F4475-D175-A74D-B219-396A8F6B7AC3}" dt="2021-03-22T00:37:47.970" v="58" actId="478"/>
        <pc:sldMasterMkLst>
          <pc:docMk/>
          <pc:sldMasterMk cId="1853819143" sldId="2147483728"/>
        </pc:sldMasterMkLst>
        <pc:spChg chg="mod">
          <ac:chgData name="Khattab, Sherif" userId="c83b1e15-36f3-4f46-aceb-05aac24c545e" providerId="ADAL" clId="{742F4475-D175-A74D-B219-396A8F6B7AC3}" dt="2021-03-22T00:37:33.586" v="55" actId="207"/>
          <ac:spMkLst>
            <pc:docMk/>
            <pc:sldMasterMk cId="1853819143" sldId="2147483728"/>
            <ac:spMk id="6" creationId="{00000000-0000-0000-0000-000000000000}"/>
          </ac:spMkLst>
        </pc:spChg>
        <pc:picChg chg="add del mod">
          <ac:chgData name="Khattab, Sherif" userId="c83b1e15-36f3-4f46-aceb-05aac24c545e" providerId="ADAL" clId="{742F4475-D175-A74D-B219-396A8F6B7AC3}" dt="2021-03-22T00:37:36.160" v="57" actId="478"/>
          <ac:picMkLst>
            <pc:docMk/>
            <pc:sldMasterMk cId="1853819143" sldId="2147483728"/>
            <ac:picMk id="10" creationId="{19AD8041-6F5E-4C42-A8C0-8985B2798DA7}"/>
          </ac:picMkLst>
        </pc:picChg>
        <pc:sldLayoutChg chg="addSp delSp modSp">
          <pc:chgData name="Khattab, Sherif" userId="c83b1e15-36f3-4f46-aceb-05aac24c545e" providerId="ADAL" clId="{742F4475-D175-A74D-B219-396A8F6B7AC3}" dt="2021-03-22T00:37:47.970" v="58" actId="478"/>
          <pc:sldLayoutMkLst>
            <pc:docMk/>
            <pc:sldMasterMk cId="1853819143" sldId="2147483728"/>
            <pc:sldLayoutMk cId="1510466410" sldId="2147483730"/>
          </pc:sldLayoutMkLst>
          <pc:picChg chg="add del mod">
            <ac:chgData name="Khattab, Sherif" userId="c83b1e15-36f3-4f46-aceb-05aac24c545e" providerId="ADAL" clId="{742F4475-D175-A74D-B219-396A8F6B7AC3}" dt="2021-03-22T00:37:47.970" v="58" actId="478"/>
            <ac:picMkLst>
              <pc:docMk/>
              <pc:sldMasterMk cId="1853819143" sldId="2147483728"/>
              <pc:sldLayoutMk cId="1510466410" sldId="2147483730"/>
              <ac:picMk id="5" creationId="{3C9B5B56-C3C8-D046-AA3B-D68BF11C0705}"/>
            </ac:picMkLst>
          </pc:picChg>
        </pc:sldLayoutChg>
      </pc:sldMaster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Sherif Khattab" userId="c83b1e15-36f3-4f46-aceb-05aac24c545e" providerId="ADAL" clId="{313F5327-A735-4096-B633-3EB95075E6AB}"/>
    <pc:docChg chg="undo custSel addSld modSld">
      <pc:chgData name="Sherif Khattab" userId="c83b1e15-36f3-4f46-aceb-05aac24c545e" providerId="ADAL" clId="{313F5327-A735-4096-B633-3EB95075E6AB}" dt="2021-03-23T13:43:00.328" v="186" actId="1076"/>
      <pc:docMkLst>
        <pc:docMk/>
      </pc:docMkLst>
      <pc:sldChg chg="modSp mod">
        <pc:chgData name="Sherif Khattab" userId="c83b1e15-36f3-4f46-aceb-05aac24c545e" providerId="ADAL" clId="{313F5327-A735-4096-B633-3EB95075E6AB}" dt="2021-03-23T13:37:20.134" v="1" actId="1076"/>
        <pc:sldMkLst>
          <pc:docMk/>
          <pc:sldMk cId="1411193010" sldId="362"/>
        </pc:sldMkLst>
        <pc:grpChg chg="mod">
          <ac:chgData name="Sherif Khattab" userId="c83b1e15-36f3-4f46-aceb-05aac24c545e" providerId="ADAL" clId="{313F5327-A735-4096-B633-3EB95075E6AB}" dt="2021-03-23T13:37:20.134" v="1" actId="1076"/>
          <ac:grpSpMkLst>
            <pc:docMk/>
            <pc:sldMk cId="1411193010" sldId="362"/>
            <ac:grpSpMk id="228" creationId="{00000000-0000-0000-0000-000000000000}"/>
          </ac:grpSpMkLst>
        </pc:grp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39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0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2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3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5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6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8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9" creationId="{00000000-0000-0000-0000-000000000000}"/>
          </ac:cxnSpMkLst>
        </pc:cxnChg>
      </pc:sldChg>
      <pc:sldChg chg="addSp modSp new mod">
        <pc:chgData name="Sherif Khattab" userId="c83b1e15-36f3-4f46-aceb-05aac24c545e" providerId="ADAL" clId="{313F5327-A735-4096-B633-3EB95075E6AB}" dt="2021-03-23T13:40:28.512" v="26" actId="1076"/>
        <pc:sldMkLst>
          <pc:docMk/>
          <pc:sldMk cId="3708391639" sldId="1862"/>
        </pc:sldMkLst>
        <pc:spChg chg="mod">
          <ac:chgData name="Sherif Khattab" userId="c83b1e15-36f3-4f46-aceb-05aac24c545e" providerId="ADAL" clId="{313F5327-A735-4096-B633-3EB95075E6AB}" dt="2021-03-23T13:40:23.433" v="23" actId="20577"/>
          <ac:spMkLst>
            <pc:docMk/>
            <pc:sldMk cId="3708391639" sldId="1862"/>
            <ac:spMk id="2" creationId="{99B29C86-15D6-4DC2-AA84-7D43043050AD}"/>
          </ac:spMkLst>
        </pc:spChg>
        <pc:picChg chg="add mod">
          <ac:chgData name="Sherif Khattab" userId="c83b1e15-36f3-4f46-aceb-05aac24c545e" providerId="ADAL" clId="{313F5327-A735-4096-B633-3EB95075E6AB}" dt="2021-03-23T13:40:28.512" v="26" actId="1076"/>
          <ac:picMkLst>
            <pc:docMk/>
            <pc:sldMk cId="3708391639" sldId="1862"/>
            <ac:picMk id="7" creationId="{AD5689B2-8265-49D2-8657-EFC24B1F4411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07.455" v="91" actId="1076"/>
        <pc:sldMkLst>
          <pc:docMk/>
          <pc:sldMk cId="1037760999" sldId="1863"/>
        </pc:sldMkLst>
        <pc:spChg chg="mod">
          <ac:chgData name="Sherif Khattab" userId="c83b1e15-36f3-4f46-aceb-05aac24c545e" providerId="ADAL" clId="{313F5327-A735-4096-B633-3EB95075E6AB}" dt="2021-03-23T13:41:01.857" v="87" actId="27636"/>
          <ac:spMkLst>
            <pc:docMk/>
            <pc:sldMk cId="1037760999" sldId="1863"/>
            <ac:spMk id="2" creationId="{FC8A9F63-9D47-40FF-9E8E-981DC703749E}"/>
          </ac:spMkLst>
        </pc:spChg>
        <pc:picChg chg="add mod">
          <ac:chgData name="Sherif Khattab" userId="c83b1e15-36f3-4f46-aceb-05aac24c545e" providerId="ADAL" clId="{313F5327-A735-4096-B633-3EB95075E6AB}" dt="2021-03-23T13:41:07.455" v="91" actId="1076"/>
          <ac:picMkLst>
            <pc:docMk/>
            <pc:sldMk cId="1037760999" sldId="1863"/>
            <ac:picMk id="7" creationId="{655A5191-B82B-4DF3-AD17-DBC1D6C35E63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37.919" v="140" actId="1076"/>
        <pc:sldMkLst>
          <pc:docMk/>
          <pc:sldMk cId="1548705591" sldId="1864"/>
        </pc:sldMkLst>
        <pc:spChg chg="mod">
          <ac:chgData name="Sherif Khattab" userId="c83b1e15-36f3-4f46-aceb-05aac24c545e" providerId="ADAL" clId="{313F5327-A735-4096-B633-3EB95075E6AB}" dt="2021-03-23T13:41:32.985" v="137" actId="20577"/>
          <ac:spMkLst>
            <pc:docMk/>
            <pc:sldMk cId="1548705591" sldId="1864"/>
            <ac:spMk id="2" creationId="{17B70D5E-EC98-4DBD-9551-1D9130A3BF9C}"/>
          </ac:spMkLst>
        </pc:spChg>
        <pc:picChg chg="add mod">
          <ac:chgData name="Sherif Khattab" userId="c83b1e15-36f3-4f46-aceb-05aac24c545e" providerId="ADAL" clId="{313F5327-A735-4096-B633-3EB95075E6AB}" dt="2021-03-23T13:41:37.919" v="140" actId="1076"/>
          <ac:picMkLst>
            <pc:docMk/>
            <pc:sldMk cId="1548705591" sldId="1864"/>
            <ac:picMk id="7" creationId="{644779BC-38F3-4E38-8D15-9C90573C34EF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2:18.276" v="158" actId="1076"/>
        <pc:sldMkLst>
          <pc:docMk/>
          <pc:sldMk cId="137841849" sldId="1865"/>
        </pc:sldMkLst>
        <pc:spChg chg="mod">
          <ac:chgData name="Sherif Khattab" userId="c83b1e15-36f3-4f46-aceb-05aac24c545e" providerId="ADAL" clId="{313F5327-A735-4096-B633-3EB95075E6AB}" dt="2021-03-23T13:42:09.646" v="153" actId="20577"/>
          <ac:spMkLst>
            <pc:docMk/>
            <pc:sldMk cId="137841849" sldId="1865"/>
            <ac:spMk id="3" creationId="{8A39D6D7-F275-4662-807C-BB9D0FDB5194}"/>
          </ac:spMkLst>
        </pc:spChg>
        <pc:picChg chg="add mod">
          <ac:chgData name="Sherif Khattab" userId="c83b1e15-36f3-4f46-aceb-05aac24c545e" providerId="ADAL" clId="{313F5327-A735-4096-B633-3EB95075E6AB}" dt="2021-03-23T13:42:18.276" v="158" actId="1076"/>
          <ac:picMkLst>
            <pc:docMk/>
            <pc:sldMk cId="137841849" sldId="1865"/>
            <ac:picMk id="6" creationId="{505FD3CD-F3C7-4A7D-9D0F-2E686B10C46E}"/>
          </ac:picMkLst>
        </pc:picChg>
      </pc:sldChg>
      <pc:sldChg chg="addSp delSp modSp new mod">
        <pc:chgData name="Sherif Khattab" userId="c83b1e15-36f3-4f46-aceb-05aac24c545e" providerId="ADAL" clId="{313F5327-A735-4096-B633-3EB95075E6AB}" dt="2021-03-23T13:43:00.328" v="186" actId="1076"/>
        <pc:sldMkLst>
          <pc:docMk/>
          <pc:sldMk cId="2705275168" sldId="1866"/>
        </pc:sldMkLst>
        <pc:spChg chg="mod">
          <ac:chgData name="Sherif Khattab" userId="c83b1e15-36f3-4f46-aceb-05aac24c545e" providerId="ADAL" clId="{313F5327-A735-4096-B633-3EB95075E6AB}" dt="2021-03-23T13:42:41.956" v="180" actId="20577"/>
          <ac:spMkLst>
            <pc:docMk/>
            <pc:sldMk cId="2705275168" sldId="1866"/>
            <ac:spMk id="3" creationId="{5B1DA9F0-4F55-4773-9055-6992244EAA60}"/>
          </ac:spMkLst>
        </pc:spChg>
        <pc:picChg chg="add mod">
          <ac:chgData name="Sherif Khattab" userId="c83b1e15-36f3-4f46-aceb-05aac24c545e" providerId="ADAL" clId="{313F5327-A735-4096-B633-3EB95075E6AB}" dt="2021-03-23T13:43:00.328" v="186" actId="1076"/>
          <ac:picMkLst>
            <pc:docMk/>
            <pc:sldMk cId="2705275168" sldId="1866"/>
            <ac:picMk id="7" creationId="{C4128050-C620-4AC8-8CFD-8C78431C8917}"/>
          </ac:picMkLst>
        </pc:picChg>
        <pc:inkChg chg="add del">
          <ac:chgData name="Sherif Khattab" userId="c83b1e15-36f3-4f46-aceb-05aac24c545e" providerId="ADAL" clId="{313F5327-A735-4096-B633-3EB95075E6AB}" dt="2021-03-23T13:42:46.207" v="182"/>
          <ac:inkMkLst>
            <pc:docMk/>
            <pc:sldMk cId="2705275168" sldId="1866"/>
            <ac:inkMk id="5" creationId="{638456EE-8BDD-4BA3-84F3-D02B8A5ADF4F}"/>
          </ac:inkMkLst>
        </pc:inkChg>
      </pc:sldChg>
    </pc:docChg>
  </pc:docChgLst>
  <pc:docChgLst>
    <pc:chgData name="Sherif Khattab" userId="c83b1e15-36f3-4f46-aceb-05aac24c545e" providerId="ADAL" clId="{2AD665B8-1C37-413B-9F2A-17C30EA6D6F5}"/>
    <pc:docChg chg="addSld modSld">
      <pc:chgData name="Sherif Khattab" userId="c83b1e15-36f3-4f46-aceb-05aac24c545e" providerId="ADAL" clId="{2AD665B8-1C37-413B-9F2A-17C30EA6D6F5}" dt="2021-03-04T14:02:27.670" v="47" actId="20577"/>
      <pc:docMkLst>
        <pc:docMk/>
      </pc:docMkLst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Sherif Khattab" userId="c83b1e15-36f3-4f46-aceb-05aac24c545e" providerId="ADAL" clId="{6AFC32D7-D443-4DF6-B99D-450E0E8CDB1F}"/>
    <pc:docChg chg="modSld">
      <pc:chgData name="Sherif Khattab" userId="c83b1e15-36f3-4f46-aceb-05aac24c545e" providerId="ADAL" clId="{6AFC32D7-D443-4DF6-B99D-450E0E8CDB1F}" dt="2021-03-29T14:59:03.289" v="19" actId="20577"/>
      <pc:docMkLst>
        <pc:docMk/>
      </pc:docMkLst>
      <pc:sldChg chg="modSp">
        <pc:chgData name="Sherif Khattab" userId="c83b1e15-36f3-4f46-aceb-05aac24c545e" providerId="ADAL" clId="{6AFC32D7-D443-4DF6-B99D-450E0E8CDB1F}" dt="2021-03-29T14:59:03.289" v="19" actId="20577"/>
        <pc:sldMkLst>
          <pc:docMk/>
          <pc:sldMk cId="913441052" sldId="310"/>
        </pc:sldMkLst>
        <pc:spChg chg="mod">
          <ac:chgData name="Sherif Khattab" userId="c83b1e15-36f3-4f46-aceb-05aac24c545e" providerId="ADAL" clId="{6AFC32D7-D443-4DF6-B99D-450E0E8CDB1F}" dt="2021-03-29T14:56:55.578" v="3" actId="20577"/>
          <ac:spMkLst>
            <pc:docMk/>
            <pc:sldMk cId="913441052" sldId="310"/>
            <ac:spMk id="67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23.585" v="7" actId="20577"/>
          <ac:spMkLst>
            <pc:docMk/>
            <pc:sldMk cId="913441052" sldId="310"/>
            <ac:spMk id="68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49.623" v="11" actId="20577"/>
          <ac:spMkLst>
            <pc:docMk/>
            <pc:sldMk cId="913441052" sldId="310"/>
            <ac:spMk id="69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8:32.466" v="15" actId="20577"/>
          <ac:spMkLst>
            <pc:docMk/>
            <pc:sldMk cId="913441052" sldId="310"/>
            <ac:spMk id="70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9:03.289" v="19" actId="20577"/>
          <ac:spMkLst>
            <pc:docMk/>
            <pc:sldMk cId="913441052" sldId="310"/>
            <ac:spMk id="72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AE7DD75C-C31F-684C-A328-CA74ECD6330A}"/>
    <pc:docChg chg="undo custSel addSld delSld modSld">
      <pc:chgData name="Khattab, Sherif" userId="c83b1e15-36f3-4f46-aceb-05aac24c545e" providerId="ADAL" clId="{AE7DD75C-C31F-684C-A328-CA74ECD6330A}" dt="2021-03-10T14:15:02.900" v="280"/>
      <pc:docMkLst>
        <pc:docMk/>
      </pc:docMkLst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68578012" sldId="258"/>
        </pc:sldMkLst>
      </pc:sldChg>
      <pc:sldChg chg="modSp add mod">
        <pc:chgData name="Khattab, Sherif" userId="c83b1e15-36f3-4f46-aceb-05aac24c545e" providerId="ADAL" clId="{AE7DD75C-C31F-684C-A328-CA74ECD6330A}" dt="2021-03-10T14:02:42.260" v="41" actId="122"/>
        <pc:sldMkLst>
          <pc:docMk/>
          <pc:sldMk cId="3349301207" sldId="258"/>
        </pc:sldMkLst>
        <pc:spChg chg="mod">
          <ac:chgData name="Khattab, Sherif" userId="c83b1e15-36f3-4f46-aceb-05aac24c545e" providerId="ADAL" clId="{AE7DD75C-C31F-684C-A328-CA74ECD6330A}" dt="2021-03-10T14:02:42.260" v="41" actId="122"/>
          <ac:spMkLst>
            <pc:docMk/>
            <pc:sldMk cId="3349301207" sldId="258"/>
            <ac:spMk id="43" creationId="{00000000-0000-0000-0000-000000000000}"/>
          </ac:spMkLst>
        </pc:spChg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749778597" sldId="25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78857801" sldId="25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1113072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03699817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77698464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23310540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8447587" sldId="26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135377471" sldId="26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111850741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55943597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02186821" sldId="26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781716069" sldId="26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919127577" sldId="26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76379693" sldId="26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617672674" sldId="26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882524191" sldId="26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811552222" sldId="26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641991849" sldId="26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47516844" sldId="26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497601909" sldId="27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476061750" sldId="27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246836476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57790902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18543134" sldId="27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00802790" sldId="27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91998312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772511961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90737872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133318755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11520778" sldId="27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417456909" sldId="27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3655457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772552625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33832143" sldId="27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53995854" sldId="27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21411538" sldId="27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11935394" sldId="27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27151516" sldId="27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18126329" sldId="28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62612646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064182818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76984094" sldId="281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02006805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989359202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3657541" sldId="28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94253927" sldId="28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7258789" sldId="28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381012079" sldId="283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31190512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91873000" sldId="28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94116939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33271441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549475221" sldId="28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5182169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304881813" sldId="28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505924664" sldId="28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35936430" sldId="28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71186739" sldId="28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65854543" sldId="28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391294920" sldId="287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56732566" sldId="288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520448114" sldId="28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34331292" sldId="290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783626647" sldId="29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237454185" sldId="29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38941203" sldId="29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731882681" sldId="294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1243642" sldId="29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22206788" sldId="29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56178792" sldId="297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3732319976" sldId="299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AE7DD75C-C31F-684C-A328-CA74ECD6330A}" dt="2021-03-10T13:51:36.036" v="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7DD75C-C31F-684C-A328-CA74ECD6330A}" dt="2021-03-10T13:51:36.036" v="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AE7DD75C-C31F-684C-A328-CA74ECD6330A}" dt="2021-03-10T13:59:54.797" v="1"/>
        <pc:sldMkLst>
          <pc:docMk/>
          <pc:sldMk cId="2374057061" sldId="498"/>
        </pc:sldMkLst>
        <pc:spChg chg="mod">
          <ac:chgData name="Khattab, Sherif" userId="c83b1e15-36f3-4f46-aceb-05aac24c545e" providerId="ADAL" clId="{AE7DD75C-C31F-684C-A328-CA74ECD6330A}" dt="2021-03-10T13:59:54.797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addAnim delAnim modAnim">
        <pc:chgData name="Khattab, Sherif" userId="c83b1e15-36f3-4f46-aceb-05aac24c545e" providerId="ADAL" clId="{AE7DD75C-C31F-684C-A328-CA74ECD6330A}" dt="2021-03-10T14:14:55.523" v="278"/>
        <pc:sldMkLst>
          <pc:docMk/>
          <pc:sldMk cId="2823856332" sldId="499"/>
        </pc:sldMkLst>
        <pc:spChg chg="mod">
          <ac:chgData name="Khattab, Sherif" userId="c83b1e15-36f3-4f46-aceb-05aac24c545e" providerId="ADAL" clId="{AE7DD75C-C31F-684C-A328-CA74ECD6330A}" dt="2021-03-10T14:09:55.787" v="270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AE7DD75C-C31F-684C-A328-CA74ECD6330A}" dt="2021-03-10T14:09:49.457" v="26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E7DD75C-C31F-684C-A328-CA74ECD6330A}" dt="2021-03-10T14:00:10.572" v="2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E7DD75C-C31F-684C-A328-CA74ECD6330A}" dt="2021-03-10T14:00:10.572" v="2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 modAnim">
        <pc:chgData name="Khattab, Sherif" userId="c83b1e15-36f3-4f46-aceb-05aac24c545e" providerId="ADAL" clId="{AE7DD75C-C31F-684C-A328-CA74ECD6330A}" dt="2021-03-10T14:15:02.900" v="280"/>
        <pc:sldMkLst>
          <pc:docMk/>
          <pc:sldMk cId="294195459" sldId="1861"/>
        </pc:sldMkLst>
        <pc:spChg chg="mod">
          <ac:chgData name="Khattab, Sherif" userId="c83b1e15-36f3-4f46-aceb-05aac24c545e" providerId="ADAL" clId="{AE7DD75C-C31F-684C-A328-CA74ECD6330A}" dt="2021-03-10T14:10:10.710" v="275" actId="20577"/>
          <ac:spMkLst>
            <pc:docMk/>
            <pc:sldMk cId="294195459" sldId="1861"/>
            <ac:spMk id="2" creationId="{16CB6F34-0C1D-5445-B7E8-6546C42A07E0}"/>
          </ac:spMkLst>
        </pc:spChg>
        <pc:spChg chg="mod">
          <ac:chgData name="Khattab, Sherif" userId="c83b1e15-36f3-4f46-aceb-05aac24c545e" providerId="ADAL" clId="{AE7DD75C-C31F-684C-A328-CA74ECD6330A}" dt="2021-03-10T14:10:03.174" v="272"/>
          <ac:spMkLst>
            <pc:docMk/>
            <pc:sldMk cId="294195459" sldId="1861"/>
            <ac:spMk id="3" creationId="{346842F3-3C19-C142-A1C8-F0116B6B7048}"/>
          </ac:spMkLst>
        </pc:sp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DB575D98-4837-40EC-95E1-C5AECD4F044C}"/>
    <pc:docChg chg="custSel addSld delSld modSld delMainMaster">
      <pc:chgData name="Khattab, Sherif" userId="c83b1e15-36f3-4f46-aceb-05aac24c545e" providerId="ADAL" clId="{DB575D98-4837-40EC-95E1-C5AECD4F044C}" dt="2021-04-06T14:56:41.768" v="401" actId="1076"/>
      <pc:docMkLst>
        <pc:docMk/>
      </pc:docMkLst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165083998" sldId="257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0" sldId="258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506877721" sldId="259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977636496" sldId="260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242375911" sldId="261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625759383" sldId="262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975443702" sldId="263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375442512" sldId="264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069202143" sldId="265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225959935" sldId="266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870561835" sldId="267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846728519" sldId="268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637808827" sldId="269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153377934" sldId="270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667653256" sldId="271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853960250" sldId="272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751470540" sldId="273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587050884" sldId="274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503176638" sldId="275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4154646262" sldId="276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968530536" sldId="277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920508719" sldId="278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248553931" sldId="279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794531743" sldId="280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189184368" sldId="281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876038338" sldId="282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646857969" sldId="283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194205050" sldId="284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81815428" sldId="285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50847914" sldId="286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756052110" sldId="287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765818506" sldId="288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442877950" sldId="289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625713179" sldId="290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138469809" sldId="291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670768372" sldId="292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880350970" sldId="293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529130604" sldId="294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020032230" sldId="295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597674" sldId="296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913702447" sldId="297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169103989" sldId="298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813475350" sldId="299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383149744" sldId="300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408005592" sldId="301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683572817" sldId="302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277029518" sldId="303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601346752" sldId="304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164319736" sldId="305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259635990" sldId="306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639788530" sldId="307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939769635" sldId="308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48786239" sldId="336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63211336" sldId="337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139903792" sldId="338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516466948" sldId="339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378721494" sldId="340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429241921" sldId="341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20159866" sldId="342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361696323" sldId="343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42459583" sldId="344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793460421" sldId="345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4163702329" sldId="346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834038716" sldId="347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664136089" sldId="348"/>
        </pc:sldMkLst>
      </pc:sldChg>
      <pc:sldChg chg="modSp mod">
        <pc:chgData name="Khattab, Sherif" userId="c83b1e15-36f3-4f46-aceb-05aac24c545e" providerId="ADAL" clId="{DB575D98-4837-40EC-95E1-C5AECD4F044C}" dt="2021-04-05T19:21:16.475" v="10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B575D98-4837-40EC-95E1-C5AECD4F044C}" dt="2021-04-05T19:21:16.475" v="10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DB575D98-4837-40EC-95E1-C5AECD4F044C}" dt="2021-04-05T16:13:55.573" v="95"/>
        <pc:sldMkLst>
          <pc:docMk/>
          <pc:sldMk cId="2823856332" sldId="499"/>
        </pc:sldMkLst>
        <pc:spChg chg="mod">
          <ac:chgData name="Khattab, Sherif" userId="c83b1e15-36f3-4f46-aceb-05aac24c545e" providerId="ADAL" clId="{DB575D98-4837-40EC-95E1-C5AECD4F044C}" dt="2021-04-05T16:13:41.777" v="92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modSp new mod">
        <pc:chgData name="Khattab, Sherif" userId="c83b1e15-36f3-4f46-aceb-05aac24c545e" providerId="ADAL" clId="{DB575D98-4837-40EC-95E1-C5AECD4F044C}" dt="2021-04-06T14:51:34.462" v="143" actId="1076"/>
        <pc:sldMkLst>
          <pc:docMk/>
          <pc:sldMk cId="3818822250" sldId="1861"/>
        </pc:sldMkLst>
        <pc:spChg chg="mod">
          <ac:chgData name="Khattab, Sherif" userId="c83b1e15-36f3-4f46-aceb-05aac24c545e" providerId="ADAL" clId="{DB575D98-4837-40EC-95E1-C5AECD4F044C}" dt="2021-04-06T14:51:29.334" v="140" actId="20577"/>
          <ac:spMkLst>
            <pc:docMk/>
            <pc:sldMk cId="3818822250" sldId="1861"/>
            <ac:spMk id="2" creationId="{E52EA74E-7685-4626-8898-8C8ABACA046C}"/>
          </ac:spMkLst>
        </pc:spChg>
        <pc:picChg chg="add mod">
          <ac:chgData name="Khattab, Sherif" userId="c83b1e15-36f3-4f46-aceb-05aac24c545e" providerId="ADAL" clId="{DB575D98-4837-40EC-95E1-C5AECD4F044C}" dt="2021-04-06T14:51:34.462" v="143" actId="1076"/>
          <ac:picMkLst>
            <pc:docMk/>
            <pc:sldMk cId="3818822250" sldId="1861"/>
            <ac:picMk id="7" creationId="{663DE635-D8DA-49E0-B5B4-A4701F0A9650}"/>
          </ac:picMkLst>
        </pc:picChg>
      </pc:sldChg>
      <pc:sldChg chg="addSp modSp new mod">
        <pc:chgData name="Khattab, Sherif" userId="c83b1e15-36f3-4f46-aceb-05aac24c545e" providerId="ADAL" clId="{DB575D98-4837-40EC-95E1-C5AECD4F044C}" dt="2021-04-06T14:52:05.064" v="177" actId="1076"/>
        <pc:sldMkLst>
          <pc:docMk/>
          <pc:sldMk cId="1848990519" sldId="1862"/>
        </pc:sldMkLst>
        <pc:spChg chg="mod">
          <ac:chgData name="Khattab, Sherif" userId="c83b1e15-36f3-4f46-aceb-05aac24c545e" providerId="ADAL" clId="{DB575D98-4837-40EC-95E1-C5AECD4F044C}" dt="2021-04-06T14:51:57.767" v="174" actId="20577"/>
          <ac:spMkLst>
            <pc:docMk/>
            <pc:sldMk cId="1848990519" sldId="1862"/>
            <ac:spMk id="2" creationId="{33446F2C-CE7A-4BAB-8B34-730976279645}"/>
          </ac:spMkLst>
        </pc:spChg>
        <pc:picChg chg="add mod">
          <ac:chgData name="Khattab, Sherif" userId="c83b1e15-36f3-4f46-aceb-05aac24c545e" providerId="ADAL" clId="{DB575D98-4837-40EC-95E1-C5AECD4F044C}" dt="2021-04-06T14:52:05.064" v="177" actId="1076"/>
          <ac:picMkLst>
            <pc:docMk/>
            <pc:sldMk cId="1848990519" sldId="1862"/>
            <ac:picMk id="7" creationId="{6C7C8C17-34C3-410C-B13C-207B71332916}"/>
          </ac:picMkLst>
        </pc:picChg>
      </pc:sldChg>
      <pc:sldChg chg="addSp modSp new mod">
        <pc:chgData name="Khattab, Sherif" userId="c83b1e15-36f3-4f46-aceb-05aac24c545e" providerId="ADAL" clId="{DB575D98-4837-40EC-95E1-C5AECD4F044C}" dt="2021-04-06T14:52:33.962" v="205" actId="1076"/>
        <pc:sldMkLst>
          <pc:docMk/>
          <pc:sldMk cId="3104853015" sldId="1863"/>
        </pc:sldMkLst>
        <pc:spChg chg="mod">
          <ac:chgData name="Khattab, Sherif" userId="c83b1e15-36f3-4f46-aceb-05aac24c545e" providerId="ADAL" clId="{DB575D98-4837-40EC-95E1-C5AECD4F044C}" dt="2021-04-06T14:52:29.059" v="202" actId="20577"/>
          <ac:spMkLst>
            <pc:docMk/>
            <pc:sldMk cId="3104853015" sldId="1863"/>
            <ac:spMk id="2" creationId="{9D719E0F-4785-463D-8CEF-B3BCFA4D6C9D}"/>
          </ac:spMkLst>
        </pc:spChg>
        <pc:picChg chg="add mod">
          <ac:chgData name="Khattab, Sherif" userId="c83b1e15-36f3-4f46-aceb-05aac24c545e" providerId="ADAL" clId="{DB575D98-4837-40EC-95E1-C5AECD4F044C}" dt="2021-04-06T14:52:33.962" v="205" actId="1076"/>
          <ac:picMkLst>
            <pc:docMk/>
            <pc:sldMk cId="3104853015" sldId="1863"/>
            <ac:picMk id="7" creationId="{CF9273E9-5BC9-42BE-8A7A-361C9F7D2B1E}"/>
          </ac:picMkLst>
        </pc:picChg>
      </pc:sldChg>
      <pc:sldChg chg="addSp modSp new mod">
        <pc:chgData name="Khattab, Sherif" userId="c83b1e15-36f3-4f46-aceb-05aac24c545e" providerId="ADAL" clId="{DB575D98-4837-40EC-95E1-C5AECD4F044C}" dt="2021-04-06T14:53:13.465" v="245" actId="1076"/>
        <pc:sldMkLst>
          <pc:docMk/>
          <pc:sldMk cId="2421515294" sldId="1864"/>
        </pc:sldMkLst>
        <pc:spChg chg="mod">
          <ac:chgData name="Khattab, Sherif" userId="c83b1e15-36f3-4f46-aceb-05aac24c545e" providerId="ADAL" clId="{DB575D98-4837-40EC-95E1-C5AECD4F044C}" dt="2021-04-06T14:53:08.878" v="242" actId="20577"/>
          <ac:spMkLst>
            <pc:docMk/>
            <pc:sldMk cId="2421515294" sldId="1864"/>
            <ac:spMk id="2" creationId="{CBF72D03-E327-4CAE-9832-A7AA813E2A30}"/>
          </ac:spMkLst>
        </pc:spChg>
        <pc:picChg chg="add mod">
          <ac:chgData name="Khattab, Sherif" userId="c83b1e15-36f3-4f46-aceb-05aac24c545e" providerId="ADAL" clId="{DB575D98-4837-40EC-95E1-C5AECD4F044C}" dt="2021-04-06T14:53:13.465" v="245" actId="1076"/>
          <ac:picMkLst>
            <pc:docMk/>
            <pc:sldMk cId="2421515294" sldId="1864"/>
            <ac:picMk id="7" creationId="{73C5E4FA-2ECA-4573-AFB8-C62E8725248B}"/>
          </ac:picMkLst>
        </pc:picChg>
      </pc:sldChg>
      <pc:sldChg chg="addSp modSp new mod">
        <pc:chgData name="Khattab, Sherif" userId="c83b1e15-36f3-4f46-aceb-05aac24c545e" providerId="ADAL" clId="{DB575D98-4837-40EC-95E1-C5AECD4F044C}" dt="2021-04-06T14:54:05.066" v="338" actId="1076"/>
        <pc:sldMkLst>
          <pc:docMk/>
          <pc:sldMk cId="3545830374" sldId="1865"/>
        </pc:sldMkLst>
        <pc:spChg chg="mod">
          <ac:chgData name="Khattab, Sherif" userId="c83b1e15-36f3-4f46-aceb-05aac24c545e" providerId="ADAL" clId="{DB575D98-4837-40EC-95E1-C5AECD4F044C}" dt="2021-04-06T14:53:57.129" v="333" actId="20577"/>
          <ac:spMkLst>
            <pc:docMk/>
            <pc:sldMk cId="3545830374" sldId="1865"/>
            <ac:spMk id="2" creationId="{0FFE03BA-82B4-4416-A7FB-863509903CC1}"/>
          </ac:spMkLst>
        </pc:spChg>
        <pc:picChg chg="add mod">
          <ac:chgData name="Khattab, Sherif" userId="c83b1e15-36f3-4f46-aceb-05aac24c545e" providerId="ADAL" clId="{DB575D98-4837-40EC-95E1-C5AECD4F044C}" dt="2021-04-06T14:54:05.066" v="338" actId="1076"/>
          <ac:picMkLst>
            <pc:docMk/>
            <pc:sldMk cId="3545830374" sldId="1865"/>
            <ac:picMk id="7" creationId="{E635E9ED-4611-49E1-A3F5-6258E98B85E3}"/>
          </ac:picMkLst>
        </pc:picChg>
      </pc:sldChg>
      <pc:sldChg chg="addSp delSp modSp new mod">
        <pc:chgData name="Khattab, Sherif" userId="c83b1e15-36f3-4f46-aceb-05aac24c545e" providerId="ADAL" clId="{DB575D98-4837-40EC-95E1-C5AECD4F044C}" dt="2021-04-06T14:56:41.768" v="401" actId="1076"/>
        <pc:sldMkLst>
          <pc:docMk/>
          <pc:sldMk cId="3642665802" sldId="1866"/>
        </pc:sldMkLst>
        <pc:spChg chg="mod">
          <ac:chgData name="Khattab, Sherif" userId="c83b1e15-36f3-4f46-aceb-05aac24c545e" providerId="ADAL" clId="{DB575D98-4837-40EC-95E1-C5AECD4F044C}" dt="2021-04-06T14:54:49.540" v="387" actId="20577"/>
          <ac:spMkLst>
            <pc:docMk/>
            <pc:sldMk cId="3642665802" sldId="1866"/>
            <ac:spMk id="3" creationId="{446E9627-D0EA-4845-B591-5715E1076B9D}"/>
          </ac:spMkLst>
        </pc:spChg>
        <pc:picChg chg="add del mod">
          <ac:chgData name="Khattab, Sherif" userId="c83b1e15-36f3-4f46-aceb-05aac24c545e" providerId="ADAL" clId="{DB575D98-4837-40EC-95E1-C5AECD4F044C}" dt="2021-04-06T14:56:38.070" v="398" actId="478"/>
          <ac:picMkLst>
            <pc:docMk/>
            <pc:sldMk cId="3642665802" sldId="1866"/>
            <ac:picMk id="6" creationId="{098B52D6-EF40-4B51-AE85-3F6359989B99}"/>
          </ac:picMkLst>
        </pc:picChg>
        <pc:picChg chg="add mod">
          <ac:chgData name="Khattab, Sherif" userId="c83b1e15-36f3-4f46-aceb-05aac24c545e" providerId="ADAL" clId="{DB575D98-4837-40EC-95E1-C5AECD4F044C}" dt="2021-04-06T14:56:41.768" v="401" actId="1076"/>
          <ac:picMkLst>
            <pc:docMk/>
            <pc:sldMk cId="3642665802" sldId="1866"/>
            <ac:picMk id="8" creationId="{FB30FC34-9D19-472D-A13D-CB7C1F438DD1}"/>
          </ac:picMkLst>
        </pc:picChg>
      </pc:sldChg>
      <pc:sldChg chg="addSp modSp new mod">
        <pc:chgData name="Khattab, Sherif" userId="c83b1e15-36f3-4f46-aceb-05aac24c545e" providerId="ADAL" clId="{DB575D98-4837-40EC-95E1-C5AECD4F044C}" dt="2021-04-06T14:56:21.020" v="397" actId="20577"/>
        <pc:sldMkLst>
          <pc:docMk/>
          <pc:sldMk cId="1461409923" sldId="1867"/>
        </pc:sldMkLst>
        <pc:spChg chg="mod">
          <ac:chgData name="Khattab, Sherif" userId="c83b1e15-36f3-4f46-aceb-05aac24c545e" providerId="ADAL" clId="{DB575D98-4837-40EC-95E1-C5AECD4F044C}" dt="2021-04-06T14:56:21.020" v="397" actId="20577"/>
          <ac:spMkLst>
            <pc:docMk/>
            <pc:sldMk cId="1461409923" sldId="1867"/>
            <ac:spMk id="2" creationId="{06CA5FA7-D53D-4963-B0DF-90458796A823}"/>
          </ac:spMkLst>
        </pc:spChg>
        <pc:picChg chg="add mod">
          <ac:chgData name="Khattab, Sherif" userId="c83b1e15-36f3-4f46-aceb-05aac24c545e" providerId="ADAL" clId="{DB575D98-4837-40EC-95E1-C5AECD4F044C}" dt="2021-04-06T14:56:14.017" v="394" actId="1076"/>
          <ac:picMkLst>
            <pc:docMk/>
            <pc:sldMk cId="1461409923" sldId="1867"/>
            <ac:picMk id="7" creationId="{E3E689B1-D2F5-4ADE-82BA-0639FD70415B}"/>
          </ac:picMkLst>
        </pc:picChg>
      </pc:sldChg>
      <pc:sldMasterChg chg="del delSldLayout">
        <pc:chgData name="Khattab, Sherif" userId="c83b1e15-36f3-4f46-aceb-05aac24c545e" providerId="ADAL" clId="{DB575D98-4837-40EC-95E1-C5AECD4F044C}" dt="2021-04-05T16:14:45.963" v="96" actId="47"/>
        <pc:sldMasterMkLst>
          <pc:docMk/>
          <pc:sldMasterMk cId="1226058578" sldId="2147483728"/>
        </pc:sldMasterMkLst>
        <pc:sldLayoutChg chg="del">
          <pc:chgData name="Khattab, Sherif" userId="c83b1e15-36f3-4f46-aceb-05aac24c545e" providerId="ADAL" clId="{DB575D98-4837-40EC-95E1-C5AECD4F044C}" dt="2021-04-05T16:14:45.963" v="96" actId="47"/>
          <pc:sldLayoutMkLst>
            <pc:docMk/>
            <pc:sldMasterMk cId="1226058578" sldId="2147483728"/>
            <pc:sldLayoutMk cId="2792953282" sldId="2147483729"/>
          </pc:sldLayoutMkLst>
        </pc:sldLayoutChg>
        <pc:sldLayoutChg chg="del">
          <pc:chgData name="Khattab, Sherif" userId="c83b1e15-36f3-4f46-aceb-05aac24c545e" providerId="ADAL" clId="{DB575D98-4837-40EC-95E1-C5AECD4F044C}" dt="2021-04-05T16:14:45.963" v="96" actId="47"/>
          <pc:sldLayoutMkLst>
            <pc:docMk/>
            <pc:sldMasterMk cId="1226058578" sldId="2147483728"/>
            <pc:sldLayoutMk cId="3783820363" sldId="2147483730"/>
          </pc:sldLayoutMkLst>
        </pc:sldLayoutChg>
        <pc:sldLayoutChg chg="del">
          <pc:chgData name="Khattab, Sherif" userId="c83b1e15-36f3-4f46-aceb-05aac24c545e" providerId="ADAL" clId="{DB575D98-4837-40EC-95E1-C5AECD4F044C}" dt="2021-04-05T16:14:45.963" v="96" actId="47"/>
          <pc:sldLayoutMkLst>
            <pc:docMk/>
            <pc:sldMasterMk cId="1226058578" sldId="2147483728"/>
            <pc:sldLayoutMk cId="3433412939" sldId="2147483731"/>
          </pc:sldLayoutMkLst>
        </pc:sldLayoutChg>
        <pc:sldLayoutChg chg="del">
          <pc:chgData name="Khattab, Sherif" userId="c83b1e15-36f3-4f46-aceb-05aac24c545e" providerId="ADAL" clId="{DB575D98-4837-40EC-95E1-C5AECD4F044C}" dt="2021-04-05T16:14:45.963" v="96" actId="47"/>
          <pc:sldLayoutMkLst>
            <pc:docMk/>
            <pc:sldMasterMk cId="1226058578" sldId="2147483728"/>
            <pc:sldLayoutMk cId="1604117658" sldId="2147483732"/>
          </pc:sldLayoutMkLst>
        </pc:sldLayoutChg>
        <pc:sldLayoutChg chg="del">
          <pc:chgData name="Khattab, Sherif" userId="c83b1e15-36f3-4f46-aceb-05aac24c545e" providerId="ADAL" clId="{DB575D98-4837-40EC-95E1-C5AECD4F044C}" dt="2021-04-05T16:14:45.963" v="96" actId="47"/>
          <pc:sldLayoutMkLst>
            <pc:docMk/>
            <pc:sldMasterMk cId="1226058578" sldId="2147483728"/>
            <pc:sldLayoutMk cId="2005352363" sldId="2147483733"/>
          </pc:sldLayoutMkLst>
        </pc:sldLayoutChg>
        <pc:sldLayoutChg chg="del">
          <pc:chgData name="Khattab, Sherif" userId="c83b1e15-36f3-4f46-aceb-05aac24c545e" providerId="ADAL" clId="{DB575D98-4837-40EC-95E1-C5AECD4F044C}" dt="2021-04-05T16:14:45.963" v="96" actId="47"/>
          <pc:sldLayoutMkLst>
            <pc:docMk/>
            <pc:sldMasterMk cId="1226058578" sldId="2147483728"/>
            <pc:sldLayoutMk cId="2450140494" sldId="2147483734"/>
          </pc:sldLayoutMkLst>
        </pc:sldLayoutChg>
      </pc:sldMasterChg>
    </pc:docChg>
  </pc:docChgLst>
  <pc:docChgLst>
    <pc:chgData name="Sherif Khattab" userId="c83b1e15-36f3-4f46-aceb-05aac24c545e" providerId="ADAL" clId="{E95A5BF4-0977-4E9C-B52C-5C214A77EBED}"/>
    <pc:docChg chg="addSld modSld">
      <pc:chgData name="Sherif Khattab" userId="c83b1e15-36f3-4f46-aceb-05aac24c545e" providerId="ADAL" clId="{E95A5BF4-0977-4E9C-B52C-5C214A77EBED}" dt="2021-03-18T02:18:56.678" v="33" actId="1076"/>
      <pc:docMkLst>
        <pc:docMk/>
      </pc:docMkLst>
      <pc:sldChg chg="addSp modSp new mod">
        <pc:chgData name="Sherif Khattab" userId="c83b1e15-36f3-4f46-aceb-05aac24c545e" providerId="ADAL" clId="{E95A5BF4-0977-4E9C-B52C-5C214A77EBED}" dt="2021-03-18T02:18:56.678" v="33" actId="1076"/>
        <pc:sldMkLst>
          <pc:docMk/>
          <pc:sldMk cId="867595472" sldId="1862"/>
        </pc:sldMkLst>
        <pc:spChg chg="mod">
          <ac:chgData name="Sherif Khattab" userId="c83b1e15-36f3-4f46-aceb-05aac24c545e" providerId="ADAL" clId="{E95A5BF4-0977-4E9C-B52C-5C214A77EBED}" dt="2021-03-18T02:18:48.023" v="30" actId="20577"/>
          <ac:spMkLst>
            <pc:docMk/>
            <pc:sldMk cId="867595472" sldId="1862"/>
            <ac:spMk id="2" creationId="{2A417D5A-3BA5-4B04-B687-73C2453D5129}"/>
          </ac:spMkLst>
        </pc:spChg>
        <pc:picChg chg="add mod">
          <ac:chgData name="Sherif Khattab" userId="c83b1e15-36f3-4f46-aceb-05aac24c545e" providerId="ADAL" clId="{E95A5BF4-0977-4E9C-B52C-5C214A77EBED}" dt="2021-03-18T02:18:56.678" v="33" actId="1076"/>
          <ac:picMkLst>
            <pc:docMk/>
            <pc:sldMk cId="867595472" sldId="1862"/>
            <ac:picMk id="7" creationId="{9FBA03A5-B15D-4698-A3CA-3AC695DF689B}"/>
          </ac:picMkLst>
        </pc:picChg>
      </pc:sldChg>
    </pc:docChg>
  </pc:docChgLst>
  <pc:docChgLst>
    <pc:chgData name="Khattab, Sherif" userId="c83b1e15-36f3-4f46-aceb-05aac24c545e" providerId="ADAL" clId="{1362BC69-1C21-F94E-A579-2061408B27C5}"/>
    <pc:docChg chg="undo custSel addSld delSld modSld">
      <pc:chgData name="Khattab, Sherif" userId="c83b1e15-36f3-4f46-aceb-05aac24c545e" providerId="ADAL" clId="{1362BC69-1C21-F94E-A579-2061408B27C5}" dt="2022-04-04T16:43:28.983" v="636" actId="20577"/>
      <pc:docMkLst>
        <pc:docMk/>
      </pc:docMkLst>
      <pc:sldChg chg="add del">
        <pc:chgData name="Khattab, Sherif" userId="c83b1e15-36f3-4f46-aceb-05aac24c545e" providerId="ADAL" clId="{1362BC69-1C21-F94E-A579-2061408B27C5}" dt="2022-04-04T16:20:41.536" v="152"/>
        <pc:sldMkLst>
          <pc:docMk/>
          <pc:sldMk cId="194134914" sldId="324"/>
        </pc:sldMkLst>
      </pc:sldChg>
      <pc:sldChg chg="add del">
        <pc:chgData name="Khattab, Sherif" userId="c83b1e15-36f3-4f46-aceb-05aac24c545e" providerId="ADAL" clId="{1362BC69-1C21-F94E-A579-2061408B27C5}" dt="2022-04-04T16:20:41.536" v="152"/>
        <pc:sldMkLst>
          <pc:docMk/>
          <pc:sldMk cId="3407040959" sldId="325"/>
        </pc:sldMkLst>
      </pc:sldChg>
      <pc:sldChg chg="add del">
        <pc:chgData name="Khattab, Sherif" userId="c83b1e15-36f3-4f46-aceb-05aac24c545e" providerId="ADAL" clId="{1362BC69-1C21-F94E-A579-2061408B27C5}" dt="2022-04-04T16:20:41.536" v="152"/>
        <pc:sldMkLst>
          <pc:docMk/>
          <pc:sldMk cId="266054472" sldId="326"/>
        </pc:sldMkLst>
      </pc:sldChg>
      <pc:sldChg chg="add del">
        <pc:chgData name="Khattab, Sherif" userId="c83b1e15-36f3-4f46-aceb-05aac24c545e" providerId="ADAL" clId="{1362BC69-1C21-F94E-A579-2061408B27C5}" dt="2022-04-04T16:20:41.536" v="152"/>
        <pc:sldMkLst>
          <pc:docMk/>
          <pc:sldMk cId="3376497392" sldId="327"/>
        </pc:sldMkLst>
      </pc:sldChg>
      <pc:sldChg chg="add del">
        <pc:chgData name="Khattab, Sherif" userId="c83b1e15-36f3-4f46-aceb-05aac24c545e" providerId="ADAL" clId="{1362BC69-1C21-F94E-A579-2061408B27C5}" dt="2022-04-04T16:20:41.536" v="152"/>
        <pc:sldMkLst>
          <pc:docMk/>
          <pc:sldMk cId="1079100704" sldId="328"/>
        </pc:sldMkLst>
      </pc:sldChg>
      <pc:sldChg chg="add del">
        <pc:chgData name="Khattab, Sherif" userId="c83b1e15-36f3-4f46-aceb-05aac24c545e" providerId="ADAL" clId="{1362BC69-1C21-F94E-A579-2061408B27C5}" dt="2022-04-04T16:20:41.536" v="152"/>
        <pc:sldMkLst>
          <pc:docMk/>
          <pc:sldMk cId="1607245235" sldId="329"/>
        </pc:sldMkLst>
      </pc:sldChg>
      <pc:sldChg chg="add del">
        <pc:chgData name="Khattab, Sherif" userId="c83b1e15-36f3-4f46-aceb-05aac24c545e" providerId="ADAL" clId="{1362BC69-1C21-F94E-A579-2061408B27C5}" dt="2022-04-04T16:20:41.536" v="152"/>
        <pc:sldMkLst>
          <pc:docMk/>
          <pc:sldMk cId="2463070673" sldId="330"/>
        </pc:sldMkLst>
      </pc:sldChg>
      <pc:sldChg chg="add del">
        <pc:chgData name="Khattab, Sherif" userId="c83b1e15-36f3-4f46-aceb-05aac24c545e" providerId="ADAL" clId="{1362BC69-1C21-F94E-A579-2061408B27C5}" dt="2022-04-04T16:20:41.536" v="152"/>
        <pc:sldMkLst>
          <pc:docMk/>
          <pc:sldMk cId="3330776883" sldId="331"/>
        </pc:sldMkLst>
      </pc:sldChg>
      <pc:sldChg chg="add del">
        <pc:chgData name="Khattab, Sherif" userId="c83b1e15-36f3-4f46-aceb-05aac24c545e" providerId="ADAL" clId="{1362BC69-1C21-F94E-A579-2061408B27C5}" dt="2022-04-04T16:20:41.536" v="152"/>
        <pc:sldMkLst>
          <pc:docMk/>
          <pc:sldMk cId="3757755714" sldId="332"/>
        </pc:sldMkLst>
      </pc:sldChg>
      <pc:sldChg chg="add del">
        <pc:chgData name="Khattab, Sherif" userId="c83b1e15-36f3-4f46-aceb-05aac24c545e" providerId="ADAL" clId="{1362BC69-1C21-F94E-A579-2061408B27C5}" dt="2022-04-04T16:20:41.536" v="152"/>
        <pc:sldMkLst>
          <pc:docMk/>
          <pc:sldMk cId="2660095953" sldId="333"/>
        </pc:sldMkLst>
      </pc:sldChg>
      <pc:sldChg chg="add del">
        <pc:chgData name="Khattab, Sherif" userId="c83b1e15-36f3-4f46-aceb-05aac24c545e" providerId="ADAL" clId="{1362BC69-1C21-F94E-A579-2061408B27C5}" dt="2022-04-04T16:20:41.536" v="152"/>
        <pc:sldMkLst>
          <pc:docMk/>
          <pc:sldMk cId="2571122825" sldId="334"/>
        </pc:sldMkLst>
      </pc:sldChg>
      <pc:sldChg chg="add del">
        <pc:chgData name="Khattab, Sherif" userId="c83b1e15-36f3-4f46-aceb-05aac24c545e" providerId="ADAL" clId="{1362BC69-1C21-F94E-A579-2061408B27C5}" dt="2022-04-04T16:20:41.536" v="152"/>
        <pc:sldMkLst>
          <pc:docMk/>
          <pc:sldMk cId="3336480316" sldId="335"/>
        </pc:sldMkLst>
      </pc:sldChg>
      <pc:sldChg chg="add del">
        <pc:chgData name="Khattab, Sherif" userId="c83b1e15-36f3-4f46-aceb-05aac24c545e" providerId="ADAL" clId="{1362BC69-1C21-F94E-A579-2061408B27C5}" dt="2022-04-04T16:22:36.276" v="219"/>
        <pc:sldMkLst>
          <pc:docMk/>
          <pc:sldMk cId="363211336" sldId="337"/>
        </pc:sldMkLst>
      </pc:sldChg>
      <pc:sldChg chg="add del">
        <pc:chgData name="Khattab, Sherif" userId="c83b1e15-36f3-4f46-aceb-05aac24c545e" providerId="ADAL" clId="{1362BC69-1C21-F94E-A579-2061408B27C5}" dt="2022-04-04T16:22:36.276" v="219"/>
        <pc:sldMkLst>
          <pc:docMk/>
          <pc:sldMk cId="3139903792" sldId="338"/>
        </pc:sldMkLst>
      </pc:sldChg>
      <pc:sldChg chg="add del">
        <pc:chgData name="Khattab, Sherif" userId="c83b1e15-36f3-4f46-aceb-05aac24c545e" providerId="ADAL" clId="{1362BC69-1C21-F94E-A579-2061408B27C5}" dt="2022-04-04T16:22:36.276" v="219"/>
        <pc:sldMkLst>
          <pc:docMk/>
          <pc:sldMk cId="3516466948" sldId="339"/>
        </pc:sldMkLst>
      </pc:sldChg>
      <pc:sldChg chg="add del">
        <pc:chgData name="Khattab, Sherif" userId="c83b1e15-36f3-4f46-aceb-05aac24c545e" providerId="ADAL" clId="{1362BC69-1C21-F94E-A579-2061408B27C5}" dt="2022-04-04T16:22:36.276" v="219"/>
        <pc:sldMkLst>
          <pc:docMk/>
          <pc:sldMk cId="3429241921" sldId="341"/>
        </pc:sldMkLst>
      </pc:sldChg>
      <pc:sldChg chg="add del">
        <pc:chgData name="Khattab, Sherif" userId="c83b1e15-36f3-4f46-aceb-05aac24c545e" providerId="ADAL" clId="{1362BC69-1C21-F94E-A579-2061408B27C5}" dt="2022-04-04T16:22:36.276" v="219"/>
        <pc:sldMkLst>
          <pc:docMk/>
          <pc:sldMk cId="220159866" sldId="342"/>
        </pc:sldMkLst>
      </pc:sldChg>
      <pc:sldChg chg="add del">
        <pc:chgData name="Khattab, Sherif" userId="c83b1e15-36f3-4f46-aceb-05aac24c545e" providerId="ADAL" clId="{1362BC69-1C21-F94E-A579-2061408B27C5}" dt="2022-04-04T16:22:36.276" v="219"/>
        <pc:sldMkLst>
          <pc:docMk/>
          <pc:sldMk cId="2361696323" sldId="343"/>
        </pc:sldMkLst>
      </pc:sldChg>
      <pc:sldChg chg="add del">
        <pc:chgData name="Khattab, Sherif" userId="c83b1e15-36f3-4f46-aceb-05aac24c545e" providerId="ADAL" clId="{1362BC69-1C21-F94E-A579-2061408B27C5}" dt="2022-04-04T16:22:36.276" v="219"/>
        <pc:sldMkLst>
          <pc:docMk/>
          <pc:sldMk cId="42459583" sldId="344"/>
        </pc:sldMkLst>
      </pc:sldChg>
      <pc:sldChg chg="add del">
        <pc:chgData name="Khattab, Sherif" userId="c83b1e15-36f3-4f46-aceb-05aac24c545e" providerId="ADAL" clId="{1362BC69-1C21-F94E-A579-2061408B27C5}" dt="2022-04-04T16:22:36.276" v="219"/>
        <pc:sldMkLst>
          <pc:docMk/>
          <pc:sldMk cId="3793460421" sldId="345"/>
        </pc:sldMkLst>
      </pc:sldChg>
      <pc:sldChg chg="add del">
        <pc:chgData name="Khattab, Sherif" userId="c83b1e15-36f3-4f46-aceb-05aac24c545e" providerId="ADAL" clId="{1362BC69-1C21-F94E-A579-2061408B27C5}" dt="2022-04-04T16:22:36.276" v="219"/>
        <pc:sldMkLst>
          <pc:docMk/>
          <pc:sldMk cId="4163702329" sldId="346"/>
        </pc:sldMkLst>
      </pc:sldChg>
      <pc:sldChg chg="add del">
        <pc:chgData name="Khattab, Sherif" userId="c83b1e15-36f3-4f46-aceb-05aac24c545e" providerId="ADAL" clId="{1362BC69-1C21-F94E-A579-2061408B27C5}" dt="2022-04-04T16:22:36.276" v="219"/>
        <pc:sldMkLst>
          <pc:docMk/>
          <pc:sldMk cId="2834038716" sldId="347"/>
        </pc:sldMkLst>
      </pc:sldChg>
      <pc:sldChg chg="add del">
        <pc:chgData name="Khattab, Sherif" userId="c83b1e15-36f3-4f46-aceb-05aac24c545e" providerId="ADAL" clId="{1362BC69-1C21-F94E-A579-2061408B27C5}" dt="2022-04-04T16:22:36.276" v="219"/>
        <pc:sldMkLst>
          <pc:docMk/>
          <pc:sldMk cId="3664136089" sldId="348"/>
        </pc:sldMkLst>
      </pc:sldChg>
      <pc:sldChg chg="modSp mod">
        <pc:chgData name="Khattab, Sherif" userId="c83b1e15-36f3-4f46-aceb-05aac24c545e" providerId="ADAL" clId="{1362BC69-1C21-F94E-A579-2061408B27C5}" dt="2022-04-04T16:18:42.967" v="10" actId="20577"/>
        <pc:sldMkLst>
          <pc:docMk/>
          <pc:sldMk cId="1894775455" sldId="405"/>
        </pc:sldMkLst>
        <pc:spChg chg="mod">
          <ac:chgData name="Khattab, Sherif" userId="c83b1e15-36f3-4f46-aceb-05aac24c545e" providerId="ADAL" clId="{1362BC69-1C21-F94E-A579-2061408B27C5}" dt="2022-04-04T16:18:42.967" v="10" actId="20577"/>
          <ac:spMkLst>
            <pc:docMk/>
            <pc:sldMk cId="1894775455" sldId="405"/>
            <ac:spMk id="3" creationId="{00000000-0000-0000-0000-000000000000}"/>
          </ac:spMkLst>
        </pc:spChg>
      </pc:sldChg>
      <pc:sldChg chg="modSp mod">
        <pc:chgData name="Khattab, Sherif" userId="c83b1e15-36f3-4f46-aceb-05aac24c545e" providerId="ADAL" clId="{1362BC69-1C21-F94E-A579-2061408B27C5}" dt="2022-04-04T16:19:20.646" v="6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1362BC69-1C21-F94E-A579-2061408B27C5}" dt="2022-04-04T16:19:20.646" v="6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1362BC69-1C21-F94E-A579-2061408B27C5}" dt="2022-04-04T16:20:36.041" v="149" actId="2696"/>
        <pc:sldMkLst>
          <pc:docMk/>
          <pc:sldMk cId="2374057061" sldId="498"/>
        </pc:sldMkLst>
      </pc:sldChg>
      <pc:sldChg chg="add del">
        <pc:chgData name="Khattab, Sherif" userId="c83b1e15-36f3-4f46-aceb-05aac24c545e" providerId="ADAL" clId="{1362BC69-1C21-F94E-A579-2061408B27C5}" dt="2022-04-04T16:20:41.536" v="152"/>
        <pc:sldMkLst>
          <pc:docMk/>
          <pc:sldMk cId="3642665802" sldId="1866"/>
        </pc:sldMkLst>
      </pc:sldChg>
      <pc:sldChg chg="add del">
        <pc:chgData name="Khattab, Sherif" userId="c83b1e15-36f3-4f46-aceb-05aac24c545e" providerId="ADAL" clId="{1362BC69-1C21-F94E-A579-2061408B27C5}" dt="2022-04-04T16:20:41.536" v="152"/>
        <pc:sldMkLst>
          <pc:docMk/>
          <pc:sldMk cId="2734493688" sldId="1877"/>
        </pc:sldMkLst>
      </pc:sldChg>
      <pc:sldChg chg="add del">
        <pc:chgData name="Khattab, Sherif" userId="c83b1e15-36f3-4f46-aceb-05aac24c545e" providerId="ADAL" clId="{1362BC69-1C21-F94E-A579-2061408B27C5}" dt="2022-04-04T16:20:41.536" v="152"/>
        <pc:sldMkLst>
          <pc:docMk/>
          <pc:sldMk cId="1977779080" sldId="1878"/>
        </pc:sldMkLst>
      </pc:sldChg>
      <pc:sldChg chg="add del">
        <pc:chgData name="Khattab, Sherif" userId="c83b1e15-36f3-4f46-aceb-05aac24c545e" providerId="ADAL" clId="{1362BC69-1C21-F94E-A579-2061408B27C5}" dt="2022-04-04T16:20:41.536" v="152"/>
        <pc:sldMkLst>
          <pc:docMk/>
          <pc:sldMk cId="2906129988" sldId="1879"/>
        </pc:sldMkLst>
      </pc:sldChg>
      <pc:sldChg chg="add del">
        <pc:chgData name="Khattab, Sherif" userId="c83b1e15-36f3-4f46-aceb-05aac24c545e" providerId="ADAL" clId="{1362BC69-1C21-F94E-A579-2061408B27C5}" dt="2022-04-04T16:20:41.536" v="152"/>
        <pc:sldMkLst>
          <pc:docMk/>
          <pc:sldMk cId="56154017" sldId="1880"/>
        </pc:sldMkLst>
      </pc:sldChg>
      <pc:sldChg chg="add del">
        <pc:chgData name="Khattab, Sherif" userId="c83b1e15-36f3-4f46-aceb-05aac24c545e" providerId="ADAL" clId="{1362BC69-1C21-F94E-A579-2061408B27C5}" dt="2022-04-04T16:20:41.536" v="152"/>
        <pc:sldMkLst>
          <pc:docMk/>
          <pc:sldMk cId="2170317430" sldId="1881"/>
        </pc:sldMkLst>
      </pc:sldChg>
      <pc:sldChg chg="add del">
        <pc:chgData name="Khattab, Sherif" userId="c83b1e15-36f3-4f46-aceb-05aac24c545e" providerId="ADAL" clId="{1362BC69-1C21-F94E-A579-2061408B27C5}" dt="2022-04-04T16:22:36.276" v="219"/>
        <pc:sldMkLst>
          <pc:docMk/>
          <pc:sldMk cId="907789050" sldId="1882"/>
        </pc:sldMkLst>
      </pc:sldChg>
      <pc:sldChg chg="modSp mod">
        <pc:chgData name="Khattab, Sherif" userId="c83b1e15-36f3-4f46-aceb-05aac24c545e" providerId="ADAL" clId="{1362BC69-1C21-F94E-A579-2061408B27C5}" dt="2022-04-04T16:20:03.544" v="148" actId="20577"/>
        <pc:sldMkLst>
          <pc:docMk/>
          <pc:sldMk cId="181026577" sldId="1894"/>
        </pc:sldMkLst>
        <pc:spChg chg="mod">
          <ac:chgData name="Khattab, Sherif" userId="c83b1e15-36f3-4f46-aceb-05aac24c545e" providerId="ADAL" clId="{1362BC69-1C21-F94E-A579-2061408B27C5}" dt="2022-04-04T16:20:03.544" v="148" actId="20577"/>
          <ac:spMkLst>
            <pc:docMk/>
            <pc:sldMk cId="181026577" sldId="1894"/>
            <ac:spMk id="3" creationId="{87601686-EB33-4736-895D-CA125C486BFD}"/>
          </ac:spMkLst>
        </pc:spChg>
      </pc:sldChg>
      <pc:sldChg chg="add del">
        <pc:chgData name="Khattab, Sherif" userId="c83b1e15-36f3-4f46-aceb-05aac24c545e" providerId="ADAL" clId="{1362BC69-1C21-F94E-A579-2061408B27C5}" dt="2022-04-04T16:20:41.536" v="152"/>
        <pc:sldMkLst>
          <pc:docMk/>
          <pc:sldMk cId="621587611" sldId="1901"/>
        </pc:sldMkLst>
      </pc:sldChg>
      <pc:sldChg chg="modSp add del mod">
        <pc:chgData name="Khattab, Sherif" userId="c83b1e15-36f3-4f46-aceb-05aac24c545e" providerId="ADAL" clId="{1362BC69-1C21-F94E-A579-2061408B27C5}" dt="2022-04-04T16:21:34.064" v="216" actId="20577"/>
        <pc:sldMkLst>
          <pc:docMk/>
          <pc:sldMk cId="4189123773" sldId="1902"/>
        </pc:sldMkLst>
        <pc:spChg chg="mod">
          <ac:chgData name="Khattab, Sherif" userId="c83b1e15-36f3-4f46-aceb-05aac24c545e" providerId="ADAL" clId="{1362BC69-1C21-F94E-A579-2061408B27C5}" dt="2022-04-04T16:21:34.064" v="216" actId="20577"/>
          <ac:spMkLst>
            <pc:docMk/>
            <pc:sldMk cId="4189123773" sldId="1902"/>
            <ac:spMk id="2" creationId="{196D4B91-E48B-451C-9281-FE0D662CBCD9}"/>
          </ac:spMkLst>
        </pc:spChg>
      </pc:sldChg>
      <pc:sldChg chg="modSp new mod addAnim delAnim modAnim">
        <pc:chgData name="Khattab, Sherif" userId="c83b1e15-36f3-4f46-aceb-05aac24c545e" providerId="ADAL" clId="{1362BC69-1C21-F94E-A579-2061408B27C5}" dt="2022-04-04T16:43:28.983" v="636" actId="20577"/>
        <pc:sldMkLst>
          <pc:docMk/>
          <pc:sldMk cId="1701474229" sldId="1903"/>
        </pc:sldMkLst>
        <pc:spChg chg="mod">
          <ac:chgData name="Khattab, Sherif" userId="c83b1e15-36f3-4f46-aceb-05aac24c545e" providerId="ADAL" clId="{1362BC69-1C21-F94E-A579-2061408B27C5}" dt="2022-04-04T16:21:27.347" v="214" actId="20577"/>
          <ac:spMkLst>
            <pc:docMk/>
            <pc:sldMk cId="1701474229" sldId="1903"/>
            <ac:spMk id="2" creationId="{8636430B-116D-3C4C-8717-D1CEEC740E87}"/>
          </ac:spMkLst>
        </pc:spChg>
        <pc:spChg chg="mod">
          <ac:chgData name="Khattab, Sherif" userId="c83b1e15-36f3-4f46-aceb-05aac24c545e" providerId="ADAL" clId="{1362BC69-1C21-F94E-A579-2061408B27C5}" dt="2022-04-04T16:43:28.983" v="636" actId="20577"/>
          <ac:spMkLst>
            <pc:docMk/>
            <pc:sldMk cId="1701474229" sldId="1903"/>
            <ac:spMk id="3" creationId="{6DF071B7-8F11-EB47-8FFB-F027D9588EAD}"/>
          </ac:spMkLst>
        </pc:spChg>
      </pc:sldChg>
      <pc:sldChg chg="modSp add mod modAnim">
        <pc:chgData name="Khattab, Sherif" userId="c83b1e15-36f3-4f46-aceb-05aac24c545e" providerId="ADAL" clId="{1362BC69-1C21-F94E-A579-2061408B27C5}" dt="2022-04-04T16:33:59.382" v="337"/>
        <pc:sldMkLst>
          <pc:docMk/>
          <pc:sldMk cId="548149261" sldId="1904"/>
        </pc:sldMkLst>
        <pc:spChg chg="mod">
          <ac:chgData name="Khattab, Sherif" userId="c83b1e15-36f3-4f46-aceb-05aac24c545e" providerId="ADAL" clId="{1362BC69-1C21-F94E-A579-2061408B27C5}" dt="2022-04-04T16:21:23.512" v="213" actId="20577"/>
          <ac:spMkLst>
            <pc:docMk/>
            <pc:sldMk cId="548149261" sldId="1904"/>
            <ac:spMk id="2" creationId="{8636430B-116D-3C4C-8717-D1CEEC740E87}"/>
          </ac:spMkLst>
        </pc:spChg>
        <pc:spChg chg="mod">
          <ac:chgData name="Khattab, Sherif" userId="c83b1e15-36f3-4f46-aceb-05aac24c545e" providerId="ADAL" clId="{1362BC69-1C21-F94E-A579-2061408B27C5}" dt="2022-04-04T16:33:37.223" v="334" actId="20577"/>
          <ac:spMkLst>
            <pc:docMk/>
            <pc:sldMk cId="548149261" sldId="1904"/>
            <ac:spMk id="3" creationId="{6DF071B7-8F11-EB47-8FFB-F027D9588EAD}"/>
          </ac:spMkLst>
        </pc:spChg>
      </pc:sldChg>
      <pc:sldChg chg="add del">
        <pc:chgData name="Khattab, Sherif" userId="c83b1e15-36f3-4f46-aceb-05aac24c545e" providerId="ADAL" clId="{1362BC69-1C21-F94E-A579-2061408B27C5}" dt="2022-04-04T16:22:36.276" v="219"/>
        <pc:sldMkLst>
          <pc:docMk/>
          <pc:sldMk cId="3599054214" sldId="1905"/>
        </pc:sldMkLst>
      </pc:sldChg>
      <pc:sldChg chg="add del">
        <pc:chgData name="Khattab, Sherif" userId="c83b1e15-36f3-4f46-aceb-05aac24c545e" providerId="ADAL" clId="{1362BC69-1C21-F94E-A579-2061408B27C5}" dt="2022-04-04T16:22:36.276" v="219"/>
        <pc:sldMkLst>
          <pc:docMk/>
          <pc:sldMk cId="715873185" sldId="1906"/>
        </pc:sldMkLst>
      </pc:sldChg>
    </pc:docChg>
  </pc:docChgLst>
  <pc:docChgLst>
    <pc:chgData name="Khattab, Sherif" userId="c83b1e15-36f3-4f46-aceb-05aac24c545e" providerId="ADAL" clId="{A78C90A4-F95D-46E8-9B7E-4C693D66CF9B}"/>
    <pc:docChg chg="delSld">
      <pc:chgData name="Khattab, Sherif" userId="c83b1e15-36f3-4f46-aceb-05aac24c545e" providerId="ADAL" clId="{A78C90A4-F95D-46E8-9B7E-4C693D66CF9B}" dt="2022-03-28T16:21:53.309" v="1" actId="2696"/>
      <pc:docMkLst>
        <pc:docMk/>
      </pc:docMkLst>
      <pc:sldChg chg="del">
        <pc:chgData name="Khattab, Sherif" userId="c83b1e15-36f3-4f46-aceb-05aac24c545e" providerId="ADAL" clId="{A78C90A4-F95D-46E8-9B7E-4C693D66CF9B}" dt="2022-03-28T16:21:53.309" v="1" actId="2696"/>
        <pc:sldMkLst>
          <pc:docMk/>
          <pc:sldMk cId="1408005592" sldId="301"/>
        </pc:sldMkLst>
      </pc:sldChg>
      <pc:sldChg chg="del">
        <pc:chgData name="Khattab, Sherif" userId="c83b1e15-36f3-4f46-aceb-05aac24c545e" providerId="ADAL" clId="{A78C90A4-F95D-46E8-9B7E-4C693D66CF9B}" dt="2022-03-28T16:21:53.309" v="1" actId="2696"/>
        <pc:sldMkLst>
          <pc:docMk/>
          <pc:sldMk cId="683572817" sldId="302"/>
        </pc:sldMkLst>
      </pc:sldChg>
      <pc:sldChg chg="del">
        <pc:chgData name="Khattab, Sherif" userId="c83b1e15-36f3-4f46-aceb-05aac24c545e" providerId="ADAL" clId="{A78C90A4-F95D-46E8-9B7E-4C693D66CF9B}" dt="2022-03-28T16:21:53.309" v="1" actId="2696"/>
        <pc:sldMkLst>
          <pc:docMk/>
          <pc:sldMk cId="1277029518" sldId="303"/>
        </pc:sldMkLst>
      </pc:sldChg>
      <pc:sldChg chg="del">
        <pc:chgData name="Khattab, Sherif" userId="c83b1e15-36f3-4f46-aceb-05aac24c545e" providerId="ADAL" clId="{A78C90A4-F95D-46E8-9B7E-4C693D66CF9B}" dt="2022-03-28T16:21:53.309" v="1" actId="2696"/>
        <pc:sldMkLst>
          <pc:docMk/>
          <pc:sldMk cId="1601346752" sldId="304"/>
        </pc:sldMkLst>
      </pc:sldChg>
      <pc:sldChg chg="del">
        <pc:chgData name="Khattab, Sherif" userId="c83b1e15-36f3-4f46-aceb-05aac24c545e" providerId="ADAL" clId="{A78C90A4-F95D-46E8-9B7E-4C693D66CF9B}" dt="2022-03-16T16:56:07.981" v="0" actId="2696"/>
        <pc:sldMkLst>
          <pc:docMk/>
          <pc:sldMk cId="1164319736" sldId="305"/>
        </pc:sldMkLst>
      </pc:sldChg>
      <pc:sldChg chg="del">
        <pc:chgData name="Khattab, Sherif" userId="c83b1e15-36f3-4f46-aceb-05aac24c545e" providerId="ADAL" clId="{A78C90A4-F95D-46E8-9B7E-4C693D66CF9B}" dt="2022-03-16T16:56:07.981" v="0" actId="2696"/>
        <pc:sldMkLst>
          <pc:docMk/>
          <pc:sldMk cId="3259635990" sldId="306"/>
        </pc:sldMkLst>
      </pc:sldChg>
      <pc:sldChg chg="del">
        <pc:chgData name="Khattab, Sherif" userId="c83b1e15-36f3-4f46-aceb-05aac24c545e" providerId="ADAL" clId="{A78C90A4-F95D-46E8-9B7E-4C693D66CF9B}" dt="2022-03-16T16:56:07.981" v="0" actId="2696"/>
        <pc:sldMkLst>
          <pc:docMk/>
          <pc:sldMk cId="1639788530" sldId="307"/>
        </pc:sldMkLst>
      </pc:sldChg>
      <pc:sldChg chg="del">
        <pc:chgData name="Khattab, Sherif" userId="c83b1e15-36f3-4f46-aceb-05aac24c545e" providerId="ADAL" clId="{A78C90A4-F95D-46E8-9B7E-4C693D66CF9B}" dt="2022-03-16T16:56:07.981" v="0" actId="2696"/>
        <pc:sldMkLst>
          <pc:docMk/>
          <pc:sldMk cId="2256142437" sldId="1869"/>
        </pc:sldMkLst>
      </pc:sldChg>
      <pc:sldChg chg="del">
        <pc:chgData name="Khattab, Sherif" userId="c83b1e15-36f3-4f46-aceb-05aac24c545e" providerId="ADAL" clId="{A78C90A4-F95D-46E8-9B7E-4C693D66CF9B}" dt="2022-03-28T16:21:53.309" v="1" actId="2696"/>
        <pc:sldMkLst>
          <pc:docMk/>
          <pc:sldMk cId="357891716" sldId="1889"/>
        </pc:sldMkLst>
      </pc:sldChg>
      <pc:sldChg chg="del">
        <pc:chgData name="Khattab, Sherif" userId="c83b1e15-36f3-4f46-aceb-05aac24c545e" providerId="ADAL" clId="{A78C90A4-F95D-46E8-9B7E-4C693D66CF9B}" dt="2022-03-28T16:21:53.309" v="1" actId="2696"/>
        <pc:sldMkLst>
          <pc:docMk/>
          <pc:sldMk cId="3834238759" sldId="1890"/>
        </pc:sldMkLst>
      </pc:sldChg>
      <pc:sldMasterChg chg="delSldLayout">
        <pc:chgData name="Khattab, Sherif" userId="c83b1e15-36f3-4f46-aceb-05aac24c545e" providerId="ADAL" clId="{A78C90A4-F95D-46E8-9B7E-4C693D66CF9B}" dt="2022-03-28T16:21:53.309" v="1" actId="2696"/>
        <pc:sldMasterMkLst>
          <pc:docMk/>
          <pc:sldMasterMk cId="501794917" sldId="2147483721"/>
        </pc:sldMasterMkLst>
        <pc:sldLayoutChg chg="del">
          <pc:chgData name="Khattab, Sherif" userId="c83b1e15-36f3-4f46-aceb-05aac24c545e" providerId="ADAL" clId="{A78C90A4-F95D-46E8-9B7E-4C693D66CF9B}" dt="2022-03-28T16:21:53.309" v="1" actId="2696"/>
          <pc:sldLayoutMkLst>
            <pc:docMk/>
            <pc:sldMasterMk cId="501794917" sldId="2147483721"/>
            <pc:sldLayoutMk cId="2274572912" sldId="2147483723"/>
          </pc:sldLayoutMkLst>
        </pc:sldLayoutChg>
      </pc:sldMaster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A2D1DC6F-749D-AA4C-AFDD-7A6BFAEABFAD}"/>
    <pc:docChg chg="custSel addSld delSld modSld">
      <pc:chgData name="Khattab, Sherif" userId="c83b1e15-36f3-4f46-aceb-05aac24c545e" providerId="ADAL" clId="{A2D1DC6F-749D-AA4C-AFDD-7A6BFAEABFAD}" dt="2021-04-05T13:17:32.398" v="222"/>
      <pc:docMkLst>
        <pc:docMk/>
      </pc:docMkLst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165083998" sldId="25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0" sldId="25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506877721" sldId="25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77636496" sldId="26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242375911" sldId="26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25759383" sldId="26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975443702" sldId="26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375442512" sldId="26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069202143" sldId="26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225959935" sldId="26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70561835" sldId="26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46728519" sldId="26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37808827" sldId="26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153377934" sldId="27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667653256" sldId="27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53960250" sldId="27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751470540" sldId="27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587050884" sldId="27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03176638" sldId="27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4154646262" sldId="27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968530536" sldId="27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20508719" sldId="27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248553931" sldId="27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794531743" sldId="28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189184368" sldId="28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76038338" sldId="28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646857969" sldId="28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94205050" sldId="28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1815428" sldId="28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50847914" sldId="28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756052110" sldId="28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765818506" sldId="28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442877950" sldId="28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25713179" sldId="29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38469809" sldId="29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70768372" sldId="29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880350970" sldId="29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29130604" sldId="29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020032230" sldId="29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97674" sldId="29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913702447" sldId="29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169103989" sldId="29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13475350" sldId="29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383149744" sldId="30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408005592" sldId="301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83572817" sldId="30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277029518" sldId="30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231259612" sldId="30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601346752" sldId="30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64319736" sldId="30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259635990" sldId="30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639788530" sldId="30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39769635" sldId="308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866432892" sldId="316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16937668" sldId="317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06958878" sldId="318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933686989" sldId="319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36978232" sldId="320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1367466352" sldId="321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003886971" sldId="322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875007199" sldId="32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194134914" sldId="324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07040959" sldId="325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66054472" sldId="326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376497392" sldId="327"/>
        </pc:sldMkLst>
      </pc:sldChg>
      <pc:sldChg chg="modSp mod">
        <pc:chgData name="Khattab, Sherif" userId="c83b1e15-36f3-4f46-aceb-05aac24c545e" providerId="ADAL" clId="{A2D1DC6F-749D-AA4C-AFDD-7A6BFAEABFAD}" dt="2021-04-05T13:13:25.701" v="6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2D1DC6F-749D-AA4C-AFDD-7A6BFAEABFAD}" dt="2021-04-05T13:13:25.701" v="6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2D1DC6F-749D-AA4C-AFDD-7A6BFAEABFAD}" dt="2021-04-05T13:14:10.754" v="136" actId="313"/>
        <pc:sldMkLst>
          <pc:docMk/>
          <pc:sldMk cId="2374057061" sldId="498"/>
        </pc:sldMkLst>
        <pc:spChg chg="mod">
          <ac:chgData name="Khattab, Sherif" userId="c83b1e15-36f3-4f46-aceb-05aac24c545e" providerId="ADAL" clId="{A2D1DC6F-749D-AA4C-AFDD-7A6BFAEABFAD}" dt="2021-04-05T13:14:10.754" v="136" actId="313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2D1DC6F-749D-AA4C-AFDD-7A6BFAEABFAD}" dt="2021-04-05T13:13:33.484" v="64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A2D1DC6F-749D-AA4C-AFDD-7A6BFAEABFAD}" dt="2021-04-05T13:13:33.484" v="6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2D1DC6F-749D-AA4C-AFDD-7A6BFAEABFAD}" dt="2021-04-05T13:16:46.567" v="219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2D1DC6F-749D-AA4C-AFDD-7A6BFAEABFAD}" dt="2021-04-05T13:16:46.567" v="219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69FEAAB5-A0EE-354C-A3DB-8B14349CBC8D}"/>
    <pc:docChg chg="custSel addSld delSld modSld">
      <pc:chgData name="Khattab, Sherif" userId="c83b1e15-36f3-4f46-aceb-05aac24c545e" providerId="ADAL" clId="{69FEAAB5-A0EE-354C-A3DB-8B14349CBC8D}" dt="2021-03-08T17:08:57.273" v="456" actId="2696"/>
      <pc:docMkLst>
        <pc:docMk/>
      </pc:docMkLst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038690732" sldId="25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4114396763" sldId="25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548519257" sldId="26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182164892" sldId="261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148140160" sldId="262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9085927" sldId="263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17434728" sldId="264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900722422" sldId="265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01655546" sldId="266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7382172" sldId="267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6379280" sldId="26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5361259" sldId="26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943686169" sldId="27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473750578" sldId="2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821614231" sldId="279"/>
        </pc:sldMkLst>
      </pc:sldChg>
      <pc:sldChg chg="modSp mod modNotesTx">
        <pc:chgData name="Khattab, Sherif" userId="c83b1e15-36f3-4f46-aceb-05aac24c545e" providerId="ADAL" clId="{69FEAAB5-A0EE-354C-A3DB-8B14349CBC8D}" dt="2021-03-08T13:34:03.642" v="162" actId="20577"/>
        <pc:sldMkLst>
          <pc:docMk/>
          <pc:sldMk cId="1118126329" sldId="280"/>
        </pc:sldMkLst>
        <pc:spChg chg="mod">
          <ac:chgData name="Khattab, Sherif" userId="c83b1e15-36f3-4f46-aceb-05aac24c545e" providerId="ADAL" clId="{69FEAAB5-A0EE-354C-A3DB-8B14349CBC8D}" dt="2021-03-08T13:33:54.048" v="158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22.473" v="166" actId="404"/>
        <pc:sldMkLst>
          <pc:docMk/>
          <pc:sldMk cId="403657541" sldId="282"/>
        </pc:sldMkLst>
        <pc:spChg chg="mod">
          <ac:chgData name="Khattab, Sherif" userId="c83b1e15-36f3-4f46-aceb-05aac24c545e" providerId="ADAL" clId="{69FEAAB5-A0EE-354C-A3DB-8B14349CBC8D}" dt="2021-03-08T13:34:22.473" v="166" actId="404"/>
          <ac:spMkLst>
            <pc:docMk/>
            <pc:sldMk cId="403657541" sldId="282"/>
            <ac:spMk id="273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43.384" v="168" actId="404"/>
        <pc:sldMkLst>
          <pc:docMk/>
          <pc:sldMk cId="334331292" sldId="290"/>
        </pc:sldMkLst>
        <pc:spChg chg="mod">
          <ac:chgData name="Khattab, Sherif" userId="c83b1e15-36f3-4f46-aceb-05aac24c545e" providerId="ADAL" clId="{69FEAAB5-A0EE-354C-A3DB-8B14349CBC8D}" dt="2021-03-08T13:34:43.384" v="168" actId="404"/>
          <ac:spMkLst>
            <pc:docMk/>
            <pc:sldMk cId="334331292" sldId="290"/>
            <ac:spMk id="462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1.502" v="171" actId="404"/>
        <pc:sldMkLst>
          <pc:docMk/>
          <pc:sldMk cId="783626647" sldId="291"/>
        </pc:sldMkLst>
        <pc:spChg chg="mod">
          <ac:chgData name="Khattab, Sherif" userId="c83b1e15-36f3-4f46-aceb-05aac24c545e" providerId="ADAL" clId="{69FEAAB5-A0EE-354C-A3DB-8B14349CBC8D}" dt="2021-03-08T13:34:51.502" v="171" actId="404"/>
          <ac:spMkLst>
            <pc:docMk/>
            <pc:sldMk cId="783626647" sldId="291"/>
            <ac:spMk id="469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9.574" v="173" actId="404"/>
        <pc:sldMkLst>
          <pc:docMk/>
          <pc:sldMk cId="2731882681" sldId="294"/>
        </pc:sldMkLst>
        <pc:spChg chg="mod">
          <ac:chgData name="Khattab, Sherif" userId="c83b1e15-36f3-4f46-aceb-05aac24c545e" providerId="ADAL" clId="{69FEAAB5-A0EE-354C-A3DB-8B14349CBC8D}" dt="2021-03-08T13:34:59.574" v="173" actId="404"/>
          <ac:spMkLst>
            <pc:docMk/>
            <pc:sldMk cId="2731882681" sldId="294"/>
            <ac:spMk id="490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5:06.079" v="175" actId="404"/>
        <pc:sldMkLst>
          <pc:docMk/>
          <pc:sldMk cId="281243642" sldId="295"/>
        </pc:sldMkLst>
        <pc:spChg chg="mod">
          <ac:chgData name="Khattab, Sherif" userId="c83b1e15-36f3-4f46-aceb-05aac24c545e" providerId="ADAL" clId="{69FEAAB5-A0EE-354C-A3DB-8B14349CBC8D}" dt="2021-03-08T13:35:06.079" v="175" actId="404"/>
          <ac:spMkLst>
            <pc:docMk/>
            <pc:sldMk cId="281243642" sldId="295"/>
            <ac:spMk id="497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6:12.729" v="178" actId="403"/>
        <pc:sldMkLst>
          <pc:docMk/>
          <pc:sldMk cId="3433095069" sldId="298"/>
        </pc:sldMkLst>
        <pc:spChg chg="mod">
          <ac:chgData name="Khattab, Sherif" userId="c83b1e15-36f3-4f46-aceb-05aac24c545e" providerId="ADAL" clId="{69FEAAB5-A0EE-354C-A3DB-8B14349CBC8D}" dt="2021-03-08T13:36:12.729" v="178" actId="403"/>
          <ac:spMkLst>
            <pc:docMk/>
            <pc:sldMk cId="3433095069" sldId="298"/>
            <ac:spMk id="519" creationId="{00000000-0000-0000-0000-000000000000}"/>
          </ac:spMkLst>
        </pc:spChg>
      </pc:sldChg>
      <pc:sldChg chg="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67448653" sldId="299"/>
        </pc:sldMkLst>
      </pc:sldChg>
      <pc:sldChg chg="modSp del mod">
        <pc:chgData name="Khattab, Sherif" userId="c83b1e15-36f3-4f46-aceb-05aac24c545e" providerId="ADAL" clId="{69FEAAB5-A0EE-354C-A3DB-8B14349CBC8D}" dt="2021-03-08T17:08:57.273" v="456" actId="2696"/>
        <pc:sldMkLst>
          <pc:docMk/>
          <pc:sldMk cId="89067327" sldId="300"/>
        </pc:sldMkLst>
        <pc:spChg chg="mod">
          <ac:chgData name="Khattab, Sherif" userId="c83b1e15-36f3-4f46-aceb-05aac24c545e" providerId="ADAL" clId="{69FEAAB5-A0EE-354C-A3DB-8B14349CBC8D}" dt="2021-03-08T13:36:20.852" v="179" actId="404"/>
          <ac:spMkLst>
            <pc:docMk/>
            <pc:sldMk cId="89067327" sldId="300"/>
            <ac:spMk id="533" creationId="{00000000-0000-0000-0000-000000000000}"/>
          </ac:spMkLst>
        </pc:spChg>
      </pc:sldChg>
      <pc:sldChg chg="delSp mod">
        <pc:chgData name="Khattab, Sherif" userId="c83b1e15-36f3-4f46-aceb-05aac24c545e" providerId="ADAL" clId="{69FEAAB5-A0EE-354C-A3DB-8B14349CBC8D}" dt="2021-03-08T13:34:10.708" v="163" actId="478"/>
        <pc:sldMkLst>
          <pc:docMk/>
          <pc:sldMk cId="1894775455" sldId="405"/>
        </pc:sldMkLst>
        <pc:spChg chg="del">
          <ac:chgData name="Khattab, Sherif" userId="c83b1e15-36f3-4f46-aceb-05aac24c545e" providerId="ADAL" clId="{69FEAAB5-A0EE-354C-A3DB-8B14349CBC8D}" dt="2021-03-08T13:34:10.708" v="16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Khattab, Sherif" userId="c83b1e15-36f3-4f46-aceb-05aac24c545e" providerId="ADAL" clId="{69FEAAB5-A0EE-354C-A3DB-8B14349CBC8D}" dt="2021-03-08T13:40:30.763" v="38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FEAAB5-A0EE-354C-A3DB-8B14349CBC8D}" dt="2021-03-08T13:40:30.763" v="38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69FEAAB5-A0EE-354C-A3DB-8B14349CBC8D}" dt="2021-03-08T13:33:16.265" v="109"/>
        <pc:sldMkLst>
          <pc:docMk/>
          <pc:sldMk cId="2374057061" sldId="498"/>
        </pc:sldMkLst>
        <pc:spChg chg="mod">
          <ac:chgData name="Khattab, Sherif" userId="c83b1e15-36f3-4f46-aceb-05aac24c545e" providerId="ADAL" clId="{69FEAAB5-A0EE-354C-A3DB-8B14349CBC8D}" dt="2021-03-08T13:33:16.265" v="109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69FEAAB5-A0EE-354C-A3DB-8B14349CBC8D}" dt="2021-03-08T13:42:12.799" v="454"/>
        <pc:sldMkLst>
          <pc:docMk/>
          <pc:sldMk cId="2823856332" sldId="499"/>
        </pc:sldMkLst>
        <pc:spChg chg="mod">
          <ac:chgData name="Khattab, Sherif" userId="c83b1e15-36f3-4f46-aceb-05aac24c545e" providerId="ADAL" clId="{69FEAAB5-A0EE-354C-A3DB-8B14349CBC8D}" dt="2021-03-08T13:41:57.824" v="45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69FEAAB5-A0EE-354C-A3DB-8B14349CBC8D}" dt="2021-03-08T17:08:38.111" v="45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69FEAAB5-A0EE-354C-A3DB-8B14349CBC8D}" dt="2021-03-08T17:08:38.111" v="45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988493758" sldId="1877"/>
        </pc:sldMkLst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Khattab, Sherif" userId="c83b1e15-36f3-4f46-aceb-05aac24c545e" providerId="ADAL" clId="{25095FDF-D1E1-B64F-BF79-4CE151A32041}"/>
    <pc:docChg chg="modSld">
      <pc:chgData name="Khattab, Sherif" userId="c83b1e15-36f3-4f46-aceb-05aac24c545e" providerId="ADAL" clId="{25095FDF-D1E1-B64F-BF79-4CE151A32041}" dt="2021-09-01T05:45:57.374" v="0"/>
      <pc:docMkLst>
        <pc:docMk/>
      </pc:docMkLst>
      <pc:sldChg chg="modSp">
        <pc:chgData name="Khattab, Sherif" userId="c83b1e15-36f3-4f46-aceb-05aac24c545e" providerId="ADAL" clId="{25095FDF-D1E1-B64F-BF79-4CE151A32041}" dt="2021-09-01T05:45:57.374" v="0"/>
        <pc:sldMkLst>
          <pc:docMk/>
          <pc:sldMk cId="1894775455" sldId="405"/>
        </pc:sldMkLst>
        <pc:spChg chg="mod">
          <ac:chgData name="Khattab, Sherif" userId="c83b1e15-36f3-4f46-aceb-05aac24c545e" providerId="ADAL" clId="{25095FDF-D1E1-B64F-BF79-4CE151A32041}" dt="2021-09-01T05:45:57.374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Khattab, Sherif" userId="c83b1e15-36f3-4f46-aceb-05aac24c545e" providerId="ADAL" clId="{111AB4ED-2662-480E-ABED-8B318D87645F}"/>
    <pc:docChg chg="undo custSel addSld delSld modSld delMainMaster">
      <pc:chgData name="Khattab, Sherif" userId="c83b1e15-36f3-4f46-aceb-05aac24c545e" providerId="ADAL" clId="{111AB4ED-2662-480E-ABED-8B318D87645F}" dt="2021-11-17T15:24:09.520" v="326" actId="2696"/>
      <pc:docMkLst>
        <pc:docMk/>
      </pc:docMkLst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1408005592" sldId="301"/>
        </pc:sldMkLst>
      </pc:sldChg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683572817" sldId="302"/>
        </pc:sldMkLst>
      </pc:sldChg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1277029518" sldId="303"/>
        </pc:sldMkLst>
      </pc:sldChg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1601346752" sldId="304"/>
        </pc:sldMkLst>
      </pc:sldChg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1164319736" sldId="305"/>
        </pc:sldMkLst>
      </pc:sldChg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3259635990" sldId="306"/>
        </pc:sldMkLst>
      </pc:sldChg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1639788530" sldId="307"/>
        </pc:sldMkLst>
      </pc:sldChg>
      <pc:sldChg chg="modSp add del mod">
        <pc:chgData name="Khattab, Sherif" userId="c83b1e15-36f3-4f46-aceb-05aac24c545e" providerId="ADAL" clId="{111AB4ED-2662-480E-ABED-8B318D87645F}" dt="2021-11-15T15:31:30.332" v="24"/>
        <pc:sldMkLst>
          <pc:docMk/>
          <pc:sldMk cId="2939769635" sldId="308"/>
        </pc:sldMkLst>
        <pc:spChg chg="mod">
          <ac:chgData name="Khattab, Sherif" userId="c83b1e15-36f3-4f46-aceb-05aac24c545e" providerId="ADAL" clId="{111AB4ED-2662-480E-ABED-8B318D87645F}" dt="2021-11-15T15:31:30.174" v="23"/>
          <ac:spMkLst>
            <pc:docMk/>
            <pc:sldMk cId="2939769635" sldId="308"/>
            <ac:spMk id="43" creationId="{00000000-0000-0000-0000-000000000000}"/>
          </ac:spMkLst>
        </pc:spChg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2623938966" sldId="309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913441052" sldId="310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628672070" sldId="311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054944927" sldId="312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2590028863" sldId="313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817835554" sldId="314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550773723" sldId="315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866432892" sldId="316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416937668" sldId="317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406958878" sldId="318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933686989" sldId="319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236978232" sldId="320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367466352" sldId="321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4003886971" sldId="322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875007199" sldId="323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94134914" sldId="324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407040959" sldId="325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266054472" sldId="326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376497392" sldId="327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079100704" sldId="328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607245235" sldId="329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2463070673" sldId="330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330776883" sldId="331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757755714" sldId="332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2660095953" sldId="333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2571122825" sldId="334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336480316" sldId="335"/>
        </pc:sldMkLst>
      </pc:sldChg>
      <pc:sldChg chg="modSp mod">
        <pc:chgData name="Khattab, Sherif" userId="c83b1e15-36f3-4f46-aceb-05aac24c545e" providerId="ADAL" clId="{111AB4ED-2662-480E-ABED-8B318D87645F}" dt="2021-11-15T15:30:15.671" v="1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111AB4ED-2662-480E-ABED-8B318D87645F}" dt="2021-11-15T15:30:15.671" v="1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111AB4ED-2662-480E-ABED-8B318D87645F}" dt="2021-11-17T15:22:50.945" v="325" actId="21"/>
        <pc:sldMkLst>
          <pc:docMk/>
          <pc:sldMk cId="2374057061" sldId="498"/>
        </pc:sldMkLst>
        <pc:spChg chg="mod">
          <ac:chgData name="Khattab, Sherif" userId="c83b1e15-36f3-4f46-aceb-05aac24c545e" providerId="ADAL" clId="{111AB4ED-2662-480E-ABED-8B318D87645F}" dt="2021-11-15T15:31:36.810" v="29" actId="20577"/>
          <ac:spMkLst>
            <pc:docMk/>
            <pc:sldMk cId="2374057061" sldId="498"/>
            <ac:spMk id="2" creationId="{741EEA9E-5858-4409-A959-87D88423DD63}"/>
          </ac:spMkLst>
        </pc:spChg>
        <pc:spChg chg="mod">
          <ac:chgData name="Khattab, Sherif" userId="c83b1e15-36f3-4f46-aceb-05aac24c545e" providerId="ADAL" clId="{111AB4ED-2662-480E-ABED-8B318D87645F}" dt="2021-11-17T15:22:50.945" v="325" actId="21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2823856332" sldId="499"/>
        </pc:sldMkLst>
      </pc:sldChg>
      <pc:sldChg chg="add">
        <pc:chgData name="Khattab, Sherif" userId="c83b1e15-36f3-4f46-aceb-05aac24c545e" providerId="ADAL" clId="{111AB4ED-2662-480E-ABED-8B318D87645F}" dt="2021-11-15T15:34:32.209" v="324"/>
        <pc:sldMkLst>
          <pc:docMk/>
          <pc:sldMk cId="1415840886" sldId="513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241308872" sldId="1860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818822250" sldId="1861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848990519" sldId="1862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104853015" sldId="1863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2421515294" sldId="1864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545830374" sldId="1865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642665802" sldId="1866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461409923" sldId="1867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361768825" sldId="1868"/>
        </pc:sldMkLst>
      </pc:sldChg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2256142437" sldId="1869"/>
        </pc:sldMkLst>
      </pc:sldChg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357891716" sldId="1889"/>
        </pc:sldMkLst>
      </pc:sldChg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3834238759" sldId="1890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053293589" sldId="1891"/>
        </pc:sldMkLst>
      </pc:sldChg>
      <pc:sldChg chg="add del">
        <pc:chgData name="Khattab, Sherif" userId="c83b1e15-36f3-4f46-aceb-05aac24c545e" providerId="ADAL" clId="{111AB4ED-2662-480E-ABED-8B318D87645F}" dt="2021-11-15T15:31:30.174" v="23"/>
        <pc:sldMkLst>
          <pc:docMk/>
          <pc:sldMk cId="642549378" sldId="1892"/>
        </pc:sldMkLst>
      </pc:sldChg>
      <pc:sldChg chg="add del">
        <pc:chgData name="Khattab, Sherif" userId="c83b1e15-36f3-4f46-aceb-05aac24c545e" providerId="ADAL" clId="{111AB4ED-2662-480E-ABED-8B318D87645F}" dt="2021-11-15T15:34:06.111" v="323" actId="47"/>
        <pc:sldMkLst>
          <pc:docMk/>
          <pc:sldMk cId="851529252" sldId="1892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051308226" sldId="1893"/>
        </pc:sldMkLst>
      </pc:sldChg>
      <pc:sldChg chg="modSp new mod">
        <pc:chgData name="Khattab, Sherif" userId="c83b1e15-36f3-4f46-aceb-05aac24c545e" providerId="ADAL" clId="{111AB4ED-2662-480E-ABED-8B318D87645F}" dt="2021-11-15T15:33:16.656" v="291" actId="113"/>
        <pc:sldMkLst>
          <pc:docMk/>
          <pc:sldMk cId="181026577" sldId="1894"/>
        </pc:sldMkLst>
        <pc:spChg chg="mod">
          <ac:chgData name="Khattab, Sherif" userId="c83b1e15-36f3-4f46-aceb-05aac24c545e" providerId="ADAL" clId="{111AB4ED-2662-480E-ABED-8B318D87645F}" dt="2021-11-15T15:31:45.577" v="53" actId="5793"/>
          <ac:spMkLst>
            <pc:docMk/>
            <pc:sldMk cId="181026577" sldId="1894"/>
            <ac:spMk id="2" creationId="{591BB109-674E-4EE5-BF03-D29C6E5B1875}"/>
          </ac:spMkLst>
        </pc:spChg>
        <pc:spChg chg="mod">
          <ac:chgData name="Khattab, Sherif" userId="c83b1e15-36f3-4f46-aceb-05aac24c545e" providerId="ADAL" clId="{111AB4ED-2662-480E-ABED-8B318D87645F}" dt="2021-11-15T15:33:16.656" v="291" actId="113"/>
          <ac:spMkLst>
            <pc:docMk/>
            <pc:sldMk cId="181026577" sldId="1894"/>
            <ac:spMk id="3" creationId="{87601686-EB33-4736-895D-CA125C486BFD}"/>
          </ac:spMkLst>
        </pc:spChg>
      </pc:sldChg>
      <pc:sldMasterChg chg="del delSldLayout">
        <pc:chgData name="Khattab, Sherif" userId="c83b1e15-36f3-4f46-aceb-05aac24c545e" providerId="ADAL" clId="{111AB4ED-2662-480E-ABED-8B318D87645F}" dt="2021-11-17T15:24:09.520" v="326" actId="2696"/>
        <pc:sldMasterMkLst>
          <pc:docMk/>
          <pc:sldMasterMk cId="2216678085" sldId="2147483660"/>
        </pc:sldMasterMkLst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2237080337" sldId="2147483661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3508980253" sldId="2147483662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317282064" sldId="2147483663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1126679005" sldId="2147483664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2755636992" sldId="2147483665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1050763418" sldId="2147483666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3479151805" sldId="2147483667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1515180900" sldId="2147483668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4267323919" sldId="2147483669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1587668989" sldId="2147483670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3654514396" sldId="2147483671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3908350061" sldId="2147483672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3397595700" sldId="2147483673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527993675" sldId="2147483674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1222346262" sldId="2147483675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837065623" sldId="2147483676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2253026247" sldId="2147483677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511186802" sldId="2147483678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2360601784" sldId="2147483679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1111290244" sldId="2147483680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480430714" sldId="2147483681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3488805783" sldId="2147483682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3219130692" sldId="2147483683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2653694361" sldId="2147483684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2060246161" sldId="2147483685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1666826863" sldId="2147483686"/>
          </pc:sldLayoutMkLst>
        </pc:sldLayoutChg>
      </pc:sldMaster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06178D3D-104B-4142-BB01-8BF53369C28E}"/>
    <pc:docChg chg="undo custSel delSld modSld">
      <pc:chgData name="Khattab, Sherif" userId="c83b1e15-36f3-4f46-aceb-05aac24c545e" providerId="ADAL" clId="{06178D3D-104B-4142-BB01-8BF53369C28E}" dt="2021-03-29T02:33:14.525" v="428" actId="20577"/>
      <pc:docMkLst>
        <pc:docMk/>
      </pc:docMkLst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713816456" sldId="34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62446433" sldId="35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10277558" sldId="35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973201184" sldId="35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308784029" sldId="353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556503250" sldId="35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150585913" sldId="35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74647697" sldId="356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676855387" sldId="357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784669175" sldId="358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31613491" sldId="35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88983448" sldId="36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858041018" sldId="36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11193010" sldId="36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68692519" sldId="363"/>
        </pc:sldMkLst>
      </pc:sldChg>
      <pc:sldChg chg="modSp mod">
        <pc:chgData name="Khattab, Sherif" userId="c83b1e15-36f3-4f46-aceb-05aac24c545e" providerId="ADAL" clId="{06178D3D-104B-4142-BB01-8BF53369C28E}" dt="2021-03-29T02:23:26.286" v="6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6178D3D-104B-4142-BB01-8BF53369C28E}" dt="2021-03-29T02:23:26.286" v="6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6178D3D-104B-4142-BB01-8BF53369C28E}" dt="2021-03-29T02:33:14.525" v="428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06178D3D-104B-4142-BB01-8BF53369C28E}" dt="2021-03-29T02:33:14.525" v="428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06178D3D-104B-4142-BB01-8BF53369C28E}" dt="2021-03-29T02:32:38.580" v="358"/>
        <pc:sldMkLst>
          <pc:docMk/>
          <pc:sldMk cId="2823856332" sldId="499"/>
        </pc:sldMkLst>
        <pc:spChg chg="mod">
          <ac:chgData name="Khattab, Sherif" userId="c83b1e15-36f3-4f46-aceb-05aac24c545e" providerId="ADAL" clId="{06178D3D-104B-4142-BB01-8BF53369C28E}" dt="2021-03-29T02:32:07.172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06178D3D-104B-4142-BB01-8BF53369C28E}" dt="2021-03-29T02:23:39.469" v="71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6178D3D-104B-4142-BB01-8BF53369C28E}" dt="2021-03-29T02:23:39.469" v="71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06178D3D-104B-4142-BB01-8BF53369C28E}" dt="2021-03-29T02:32:49.016" v="361"/>
        <pc:sldMkLst>
          <pc:docMk/>
          <pc:sldMk cId="294195459" sldId="1861"/>
        </pc:sldMkLst>
        <pc:spChg chg="mod">
          <ac:chgData name="Khattab, Sherif" userId="c83b1e15-36f3-4f46-aceb-05aac24c545e" providerId="ADAL" clId="{06178D3D-104B-4142-BB01-8BF53369C28E}" dt="2021-03-29T02:32:13.715" v="355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06178D3D-104B-4142-BB01-8BF53369C28E}" dt="2021-03-29T02:23:31.502" v="68" actId="2696"/>
        <pc:sldMkLst>
          <pc:docMk/>
          <pc:sldMk cId="3708391639" sldId="1862"/>
        </pc:sldMkLst>
      </pc:sldChg>
      <pc:sldChg chg="del">
        <pc:chgData name="Khattab, Sherif" userId="c83b1e15-36f3-4f46-aceb-05aac24c545e" providerId="ADAL" clId="{06178D3D-104B-4142-BB01-8BF53369C28E}" dt="2021-03-29T02:23:31.912" v="69" actId="2696"/>
        <pc:sldMkLst>
          <pc:docMk/>
          <pc:sldMk cId="1037760999" sldId="1863"/>
        </pc:sldMkLst>
      </pc:sldChg>
      <pc:sldChg chg="del">
        <pc:chgData name="Khattab, Sherif" userId="c83b1e15-36f3-4f46-aceb-05aac24c545e" providerId="ADAL" clId="{06178D3D-104B-4142-BB01-8BF53369C28E}" dt="2021-03-29T02:23:33.244" v="70" actId="2696"/>
        <pc:sldMkLst>
          <pc:docMk/>
          <pc:sldMk cId="1548705591" sldId="186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37841849" sldId="186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05275168" sldId="1866"/>
        </pc:sldMkLst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Khattab, Sherif" userId="c83b1e15-36f3-4f46-aceb-05aac24c545e" providerId="ADAL" clId="{C5BFCD8C-E036-47FA-9FF3-483F6DDC3DFA}"/>
    <pc:docChg chg="custSel addSld delSld modSld delMainMaster">
      <pc:chgData name="Khattab, Sherif" userId="c83b1e15-36f3-4f46-aceb-05aac24c545e" providerId="ADAL" clId="{C5BFCD8C-E036-47FA-9FF3-483F6DDC3DFA}" dt="2021-03-31T03:01:53.805" v="169"/>
      <pc:docMkLst>
        <pc:docMk/>
      </pc:docMkLst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638012098" sldId="29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508564980" sldId="300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408005592" sldId="301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164319736" sldId="305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259635990" sldId="306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639788530" sldId="30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939769635" sldId="30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23938966" sldId="309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913441052" sldId="310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628672070" sldId="311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054944927" sldId="312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590028863" sldId="313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817835554" sldId="314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550773723" sldId="31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94134914" sldId="32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407040959" sldId="32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66054472" sldId="32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76497392" sldId="32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079100704" sldId="328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607245235" sldId="329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463070673" sldId="330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30776883" sldId="331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757755714" sldId="332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660095953" sldId="333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571122825" sldId="33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36480316" sldId="33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48786239" sldId="33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63211336" sldId="33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139903792" sldId="338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516466948" sldId="339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378721494" sldId="340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429241921" sldId="341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20159866" sldId="342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361696323" sldId="343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42459583" sldId="34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793460421" sldId="34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4163702329" sldId="34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834038716" sldId="34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664136089" sldId="34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053954620" sldId="364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77013313" sldId="365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873571663" sldId="366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4002343585" sldId="36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C5BFCD8C-E036-47FA-9FF3-483F6DDC3DFA}" dt="2021-03-31T02:54:27.450" v="1"/>
        <pc:sldMkLst>
          <pc:docMk/>
          <pc:sldMk cId="2374057061" sldId="498"/>
        </pc:sldMkLst>
        <pc:spChg chg="mod">
          <ac:chgData name="Khattab, Sherif" userId="c83b1e15-36f3-4f46-aceb-05aac24c545e" providerId="ADAL" clId="{C5BFCD8C-E036-47FA-9FF3-483F6DDC3DFA}" dt="2021-03-31T02:54:27.450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C5BFCD8C-E036-47FA-9FF3-483F6DDC3DFA}" dt="2021-03-31T03:01:53.805" v="169"/>
        <pc:sldMkLst>
          <pc:docMk/>
          <pc:sldMk cId="2823856332" sldId="499"/>
        </pc:sldMkLst>
        <pc:spChg chg="mod">
          <ac:chgData name="Khattab, Sherif" userId="c83b1e15-36f3-4f46-aceb-05aac24c545e" providerId="ADAL" clId="{C5BFCD8C-E036-47FA-9FF3-483F6DDC3DFA}" dt="2021-03-31T03:01:39.403" v="166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C5BFCD8C-E036-47FA-9FF3-483F6DDC3DFA}" dt="2021-03-31T03:01:32.143" v="16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C5BFCD8C-E036-47FA-9FF3-483F6DDC3DFA}" dt="2021-03-31T02:54:54.254" v="7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C5BFCD8C-E036-47FA-9FF3-483F6DDC3DFA}" dt="2021-03-31T02:54:54.254" v="70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del modAnim">
        <pc:chgData name="Khattab, Sherif" userId="c83b1e15-36f3-4f46-aceb-05aac24c545e" providerId="ADAL" clId="{C5BFCD8C-E036-47FA-9FF3-483F6DDC3DFA}" dt="2021-03-31T03:01:35.765" v="165" actId="47"/>
        <pc:sldMkLst>
          <pc:docMk/>
          <pc:sldMk cId="294195459" sldId="1861"/>
        </pc:sldMkLst>
        <pc:spChg chg="mod">
          <ac:chgData name="Khattab, Sherif" userId="c83b1e15-36f3-4f46-aceb-05aac24c545e" providerId="ADAL" clId="{C5BFCD8C-E036-47FA-9FF3-483F6DDC3DFA}" dt="2021-03-31T02:55:05.454" v="72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C5BFCD8C-E036-47FA-9FF3-483F6DDC3DFA}" dt="2021-03-31T02:55:25.606" v="73" actId="47"/>
        <pc:sldMasterMkLst>
          <pc:docMk/>
          <pc:sldMasterMk cId="1853819143" sldId="2147483728"/>
        </pc:sldMasterMkLst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4220889527" sldId="2147483729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1510466410" sldId="2147483730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136831110" sldId="2147483731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024715955" sldId="2147483732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941152996" sldId="2147483733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1857163212" sldId="2147483734"/>
          </pc:sldLayoutMkLst>
        </pc:sldLayoutChg>
      </pc:sldMasterChg>
    </pc:docChg>
  </pc:docChgLst>
  <pc:docChgLst>
    <pc:chgData name="Khattab, Sherif" userId="c83b1e15-36f3-4f46-aceb-05aac24c545e" providerId="ADAL" clId="{54F986D8-41D8-3B42-8719-0F483F117E57}"/>
    <pc:docChg chg="custSel addSld delSld modSld delMainMaster">
      <pc:chgData name="Khattab, Sherif" userId="c83b1e15-36f3-4f46-aceb-05aac24c545e" providerId="ADAL" clId="{54F986D8-41D8-3B42-8719-0F483F117E57}" dt="2021-03-17T03:03:42.305" v="399" actId="6549"/>
      <pc:docMkLst>
        <pc:docMk/>
      </pc:docMkLst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349301207" sldId="25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749778597" sldId="25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1113072" sldId="26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233105404" sldId="26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8447587" sldId="26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111850741" sldId="26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781716069" sldId="26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76379693" sldId="26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071823284" sldId="26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55261078" sldId="26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01406084" sldId="26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47516844" sldId="26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476061750" sldId="27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57790902" sldId="27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18543134" sldId="27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91998312" sldId="27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133318755" sldId="27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11520778" sldId="27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3655457" sldId="27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53995854" sldId="27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11935394" sldId="27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064182818" sldId="28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76984094" sldId="28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94116939" sldId="28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5182169" sldId="28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2037418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1440920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52522334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196448180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9733662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51242989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82139312" sldId="29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71041330" sldId="29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2291377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825509799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8458805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91321432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8740281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009510567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80921927" sldId="29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7522358" sldId="29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36620482" sldId="29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60006426" sldId="296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38012098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44089221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598887398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433095069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32319976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25662715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5008061" sldId="30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876534842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508564980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08005592" sldId="30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09658518" sldId="301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166350125" sldId="30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0150140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019448516" sldId="30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65079199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231259612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263628828" sldId="304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401192475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51108038" sldId="30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164319736" sldId="30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76225699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259635990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39788530" sldId="30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964485428" sldId="30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939769635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07544289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222995726" sldId="30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623938966" sldId="30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9714913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913441052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28672070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9382818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52642486" sldId="31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054944927" sldId="31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28612903" sldId="31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590028863" sldId="31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78281366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1783555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550773723" sldId="31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65173549" sldId="31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66432892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55993884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835532528" sldId="31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16937668" sldId="31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6639823" sldId="318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06958878" sldId="31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21323914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933686989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36978232" sldId="32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55696417" sldId="32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367466352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02125467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458808876" sldId="32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4003886971" sldId="32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67057207" sldId="32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75007199" sldId="32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7620265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713816456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2446433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28085501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82007087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10277558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973201184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90090520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074588450" sldId="35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308784029" sldId="35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7240708" sldId="35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556503250" sldId="35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0981857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150585913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74647697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805877829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252013" sldId="35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676855387" sldId="35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0012264" sldId="35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84669175" sldId="35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7456867" sldId="35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31613491" sldId="35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89402772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88983448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58041018" sldId="36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1042058" sldId="36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11193010" sldId="36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479681100" sldId="36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68692519" sldId="36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540294490" sldId="36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053954620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624323223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06730505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77013313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73571663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20444454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25873874" sldId="36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002343585" sldId="36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15223262" sldId="36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54F986D8-41D8-3B42-8719-0F483F117E57}" dt="2021-03-17T02:53:15.562" v="3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54F986D8-41D8-3B42-8719-0F483F117E57}" dt="2021-03-17T02:53:15.562" v="3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4F986D8-41D8-3B42-8719-0F483F117E57}" dt="2021-03-17T02:53:52.314" v="35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54F986D8-41D8-3B42-8719-0F483F117E57}" dt="2021-03-17T02:53:52.314" v="35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54F986D8-41D8-3B42-8719-0F483F117E57}" dt="2021-03-17T03:03:35.437" v="396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54F986D8-41D8-3B42-8719-0F483F117E57}" dt="2021-03-17T03:03:35.437" v="396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54F986D8-41D8-3B42-8719-0F483F117E57}" dt="2021-03-17T02:57:55.371" v="20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54F986D8-41D8-3B42-8719-0F483F117E57}" dt="2021-03-17T02:57:55.371" v="20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54F986D8-41D8-3B42-8719-0F483F117E57}" dt="2021-03-17T03:03:42.305" v="399" actId="6549"/>
        <pc:sldMkLst>
          <pc:docMk/>
          <pc:sldMk cId="294195459" sldId="1861"/>
        </pc:sldMkLst>
        <pc:spChg chg="mod">
          <ac:chgData name="Khattab, Sherif" userId="c83b1e15-36f3-4f46-aceb-05aac24c545e" providerId="ADAL" clId="{54F986D8-41D8-3B42-8719-0F483F117E57}" dt="2021-03-17T03:03:42.305" v="399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54F986D8-41D8-3B42-8719-0F483F117E57}" dt="2021-03-17T02:54:54.611" v="115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21575470" sldId="2147483715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847531850" sldId="2147483717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187276871" sldId="2147483718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20074391" sldId="2147483719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339986807" sldId="2147483720"/>
          </pc:sldLayoutMkLst>
        </pc:sldLayoutChg>
      </pc:sldMaster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4/4/22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b3b933b6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b3b933b6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06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d2b836e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d2b836e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sABt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sBAt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sABt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…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runtime is bound to the max flow of the graph!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6977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f0307913_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f0307913_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 that FF is an "algorithm" because path finding details are not defined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4127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d2b836e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d2b836e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BFS to find paths, and its all good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3494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f0307913_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f0307913_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could…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Book discusses a modified version of Dijkstra's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Advantages?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Disadvantages?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Which is the best?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/>
              <a:t>Currently unknown, but Edmonds-Karp is </a:t>
            </a:r>
            <a:r>
              <a:rPr lang="en" err="1"/>
              <a:t>pg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739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f09ec06e_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f09ec06e_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005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9a04653b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9a04653b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64880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f09ec06e_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f09ec06e_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2852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e84be58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0e84be58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8685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e84be58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e84be58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780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ef680b9c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3ef680b9c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6787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b3b933b6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b3b933b6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Will the max flow always be the edges going into or out of the source/sink?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No! get the students to imagine a graph where this is the case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41503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e84be58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0e84be58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4834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e84be58c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0e84be58c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1567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0e84be58c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0e84be58c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Green is the set of seen vertices reachable from 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4701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0e84be58c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0e84be58c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720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0e84be58c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0e84be58c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Red:  edge begin used in BFS pathfinding alg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Blue:  edge has flow allocated to it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99248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8829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f0307913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f0307913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713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f09ec06e_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f09ec06e_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770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b3b933b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b3b933b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309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b3b933b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b3b933b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309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d2b836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d2b836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Are we screwed?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3180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f09ec06e_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f09ec06e_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303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8dea5b71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8dea5b71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181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2150785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5554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8425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9219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3277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8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7A7B5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4/4/22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A7B5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 smtClean="0">
                <a:ln>
                  <a:noFill/>
                </a:ln>
                <a:solidFill>
                  <a:srgbClr val="57A7B5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57A7B5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92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2120438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44333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20053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27136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71198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19687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8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7A7B5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4/4/22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A7B5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 smtClean="0">
                <a:ln>
                  <a:noFill/>
                </a:ln>
                <a:solidFill>
                  <a:srgbClr val="57A7B5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57A7B5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95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179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4" r:id="rId2"/>
    <p:sldLayoutId id="2147483725" r:id="rId3"/>
    <p:sldLayoutId id="2147483726" r:id="rId4"/>
    <p:sldLayoutId id="2147483727" r:id="rId5"/>
    <p:sldLayoutId id="214748372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965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 dirty="0"/>
              <a:t>Spring 2022</a:t>
            </a:r>
          </a:p>
          <a:p>
            <a:pPr eaLnBrk="1">
              <a:lnSpc>
                <a:spcPct val="92000"/>
              </a:lnSpc>
            </a:pPr>
            <a:r>
              <a:rPr lang="en-GB" altLang="en-US" sz="4002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Ford Fulkerson example</a:t>
            </a:r>
            <a:endParaRPr/>
          </a:p>
        </p:txBody>
      </p:sp>
      <p:sp>
        <p:nvSpPr>
          <p:cNvPr id="65" name="Google Shape;65;p12"/>
          <p:cNvSpPr/>
          <p:nvPr/>
        </p:nvSpPr>
        <p:spPr>
          <a:xfrm>
            <a:off x="504349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s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6" name="Google Shape;66;p12"/>
          <p:cNvSpPr/>
          <p:nvPr/>
        </p:nvSpPr>
        <p:spPr>
          <a:xfrm>
            <a:off x="8636870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t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7" name="Google Shape;67;p12"/>
          <p:cNvSpPr/>
          <p:nvPr/>
        </p:nvSpPr>
        <p:spPr>
          <a:xfrm>
            <a:off x="3210383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8" name="Google Shape;68;p12"/>
          <p:cNvSpPr/>
          <p:nvPr/>
        </p:nvSpPr>
        <p:spPr>
          <a:xfrm>
            <a:off x="5916415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69" name="Google Shape;69;p12"/>
          <p:cNvCxnSpPr>
            <a:stCxn id="65" idx="6"/>
            <a:endCxn id="67" idx="2"/>
          </p:cNvCxnSpPr>
          <p:nvPr/>
        </p:nvCxnSpPr>
        <p:spPr>
          <a:xfrm>
            <a:off x="1440581" y="4338690"/>
            <a:ext cx="1769649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70;p12"/>
          <p:cNvCxnSpPr>
            <a:stCxn id="67" idx="6"/>
            <a:endCxn id="68" idx="2"/>
          </p:cNvCxnSpPr>
          <p:nvPr/>
        </p:nvCxnSpPr>
        <p:spPr>
          <a:xfrm>
            <a:off x="4146615" y="4338690"/>
            <a:ext cx="1769649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71;p12"/>
          <p:cNvCxnSpPr>
            <a:stCxn id="68" idx="6"/>
            <a:endCxn id="66" idx="2"/>
          </p:cNvCxnSpPr>
          <p:nvPr/>
        </p:nvCxnSpPr>
        <p:spPr>
          <a:xfrm>
            <a:off x="6852646" y="4338690"/>
            <a:ext cx="1784196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72;p12"/>
          <p:cNvCxnSpPr>
            <a:stCxn id="65" idx="0"/>
            <a:endCxn id="68" idx="0"/>
          </p:cNvCxnSpPr>
          <p:nvPr/>
        </p:nvCxnSpPr>
        <p:spPr>
          <a:xfrm rot="-5400000" flipH="1">
            <a:off x="3678181" y="1164858"/>
            <a:ext cx="661" cy="5412094"/>
          </a:xfrm>
          <a:prstGeom prst="curvedConnector3">
            <a:avLst>
              <a:gd name="adj1" fmla="val -125983333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2"/>
          <p:cNvCxnSpPr>
            <a:stCxn id="67" idx="4"/>
            <a:endCxn id="66" idx="4"/>
          </p:cNvCxnSpPr>
          <p:nvPr/>
        </p:nvCxnSpPr>
        <p:spPr>
          <a:xfrm rot="-5400000" flipH="1">
            <a:off x="6391488" y="2093817"/>
            <a:ext cx="661" cy="5426639"/>
          </a:xfrm>
          <a:prstGeom prst="curvedConnector3">
            <a:avLst>
              <a:gd name="adj1" fmla="val 1149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" name="Google Shape;74;p12"/>
          <p:cNvSpPr/>
          <p:nvPr/>
        </p:nvSpPr>
        <p:spPr>
          <a:xfrm>
            <a:off x="1735715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4441748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7154985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3088656" y="2560129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8" name="Google Shape;78;p12"/>
          <p:cNvSpPr/>
          <p:nvPr/>
        </p:nvSpPr>
        <p:spPr>
          <a:xfrm>
            <a:off x="5801976" y="5626174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9" name="Google Shape;79;p12"/>
          <p:cNvSpPr/>
          <p:nvPr/>
        </p:nvSpPr>
        <p:spPr>
          <a:xfrm>
            <a:off x="3329408" y="2560115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0" name="Google Shape;80;p12"/>
          <p:cNvSpPr/>
          <p:nvPr/>
        </p:nvSpPr>
        <p:spPr>
          <a:xfrm>
            <a:off x="7316314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82" name="Google Shape;82;p12"/>
          <p:cNvSpPr/>
          <p:nvPr/>
        </p:nvSpPr>
        <p:spPr>
          <a:xfrm>
            <a:off x="1909096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6053377" y="5626174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4508941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1909096" y="3885451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7316314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37649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Ford Fulkerson example</a:t>
            </a:r>
            <a:endParaRPr/>
          </a:p>
        </p:txBody>
      </p:sp>
      <p:sp>
        <p:nvSpPr>
          <p:cNvPr id="65" name="Google Shape;65;p12"/>
          <p:cNvSpPr/>
          <p:nvPr/>
        </p:nvSpPr>
        <p:spPr>
          <a:xfrm>
            <a:off x="504349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s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6" name="Google Shape;66;p12"/>
          <p:cNvSpPr/>
          <p:nvPr/>
        </p:nvSpPr>
        <p:spPr>
          <a:xfrm>
            <a:off x="8636870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t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7" name="Google Shape;67;p12"/>
          <p:cNvSpPr/>
          <p:nvPr/>
        </p:nvSpPr>
        <p:spPr>
          <a:xfrm>
            <a:off x="3210383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8" name="Google Shape;68;p12"/>
          <p:cNvSpPr/>
          <p:nvPr/>
        </p:nvSpPr>
        <p:spPr>
          <a:xfrm>
            <a:off x="5916415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69" name="Google Shape;69;p12"/>
          <p:cNvCxnSpPr>
            <a:stCxn id="65" idx="6"/>
            <a:endCxn id="67" idx="2"/>
          </p:cNvCxnSpPr>
          <p:nvPr/>
        </p:nvCxnSpPr>
        <p:spPr>
          <a:xfrm>
            <a:off x="1440581" y="4338690"/>
            <a:ext cx="1769649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70;p12"/>
          <p:cNvCxnSpPr>
            <a:stCxn id="67" idx="6"/>
            <a:endCxn id="68" idx="2"/>
          </p:cNvCxnSpPr>
          <p:nvPr/>
        </p:nvCxnSpPr>
        <p:spPr>
          <a:xfrm>
            <a:off x="4146615" y="4338690"/>
            <a:ext cx="1769649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71;p12"/>
          <p:cNvCxnSpPr>
            <a:stCxn id="68" idx="6"/>
            <a:endCxn id="66" idx="2"/>
          </p:cNvCxnSpPr>
          <p:nvPr/>
        </p:nvCxnSpPr>
        <p:spPr>
          <a:xfrm>
            <a:off x="6852646" y="4338690"/>
            <a:ext cx="1784196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72;p12"/>
          <p:cNvCxnSpPr>
            <a:stCxn id="65" idx="0"/>
            <a:endCxn id="68" idx="0"/>
          </p:cNvCxnSpPr>
          <p:nvPr/>
        </p:nvCxnSpPr>
        <p:spPr>
          <a:xfrm rot="-5400000" flipH="1">
            <a:off x="3678181" y="1164858"/>
            <a:ext cx="661" cy="5412094"/>
          </a:xfrm>
          <a:prstGeom prst="curvedConnector3">
            <a:avLst>
              <a:gd name="adj1" fmla="val -125983333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2"/>
          <p:cNvCxnSpPr>
            <a:stCxn id="67" idx="4"/>
            <a:endCxn id="66" idx="4"/>
          </p:cNvCxnSpPr>
          <p:nvPr/>
        </p:nvCxnSpPr>
        <p:spPr>
          <a:xfrm rot="-5400000" flipH="1">
            <a:off x="6391488" y="2093817"/>
            <a:ext cx="661" cy="5426639"/>
          </a:xfrm>
          <a:prstGeom prst="curvedConnector3">
            <a:avLst>
              <a:gd name="adj1" fmla="val 1149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" name="Google Shape;74;p12"/>
          <p:cNvSpPr/>
          <p:nvPr/>
        </p:nvSpPr>
        <p:spPr>
          <a:xfrm>
            <a:off x="1735715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4441748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7154985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3088656" y="2560129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8" name="Google Shape;78;p12"/>
          <p:cNvSpPr/>
          <p:nvPr/>
        </p:nvSpPr>
        <p:spPr>
          <a:xfrm>
            <a:off x="5801976" y="5626174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9" name="Google Shape;79;p12"/>
          <p:cNvSpPr/>
          <p:nvPr/>
        </p:nvSpPr>
        <p:spPr>
          <a:xfrm>
            <a:off x="3329408" y="2560115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0" name="Google Shape;80;p12"/>
          <p:cNvSpPr/>
          <p:nvPr/>
        </p:nvSpPr>
        <p:spPr>
          <a:xfrm>
            <a:off x="7316314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82" name="Google Shape;82;p12"/>
          <p:cNvSpPr/>
          <p:nvPr/>
        </p:nvSpPr>
        <p:spPr>
          <a:xfrm>
            <a:off x="1909096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6053377" y="5626174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4508941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1909096" y="3885451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7316314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62158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Another Ford Fulkerson example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504349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s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8636870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t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3210383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5916415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96" name="Google Shape;96;p13"/>
          <p:cNvCxnSpPr>
            <a:stCxn id="92" idx="6"/>
            <a:endCxn id="94" idx="2"/>
          </p:cNvCxnSpPr>
          <p:nvPr/>
        </p:nvCxnSpPr>
        <p:spPr>
          <a:xfrm>
            <a:off x="1440581" y="4338690"/>
            <a:ext cx="1769649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" name="Google Shape;97;p13"/>
          <p:cNvCxnSpPr>
            <a:stCxn id="94" idx="6"/>
            <a:endCxn id="95" idx="2"/>
          </p:cNvCxnSpPr>
          <p:nvPr/>
        </p:nvCxnSpPr>
        <p:spPr>
          <a:xfrm>
            <a:off x="4146614" y="4338690"/>
            <a:ext cx="1769649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3"/>
          <p:cNvCxnSpPr>
            <a:stCxn id="95" idx="6"/>
            <a:endCxn id="93" idx="2"/>
          </p:cNvCxnSpPr>
          <p:nvPr/>
        </p:nvCxnSpPr>
        <p:spPr>
          <a:xfrm>
            <a:off x="6852646" y="4338690"/>
            <a:ext cx="1784196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3"/>
          <p:cNvCxnSpPr>
            <a:stCxn id="92" idx="0"/>
            <a:endCxn id="95" idx="0"/>
          </p:cNvCxnSpPr>
          <p:nvPr/>
        </p:nvCxnSpPr>
        <p:spPr>
          <a:xfrm rot="-5400000" flipH="1">
            <a:off x="3678181" y="1164858"/>
            <a:ext cx="661" cy="5412094"/>
          </a:xfrm>
          <a:prstGeom prst="curvedConnector3">
            <a:avLst>
              <a:gd name="adj1" fmla="val -125983333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Google Shape;100;p13"/>
          <p:cNvCxnSpPr>
            <a:stCxn id="94" idx="4"/>
            <a:endCxn id="93" idx="4"/>
          </p:cNvCxnSpPr>
          <p:nvPr/>
        </p:nvCxnSpPr>
        <p:spPr>
          <a:xfrm rot="-5400000" flipH="1">
            <a:off x="6391487" y="2093817"/>
            <a:ext cx="661" cy="5426639"/>
          </a:xfrm>
          <a:prstGeom prst="curvedConnector3">
            <a:avLst>
              <a:gd name="adj1" fmla="val 11604166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" name="Google Shape;101;p13"/>
          <p:cNvSpPr/>
          <p:nvPr/>
        </p:nvSpPr>
        <p:spPr>
          <a:xfrm>
            <a:off x="1735715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4441748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7154985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3088656" y="2560129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5801976" y="5626174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106" name="Google Shape;106;p13"/>
          <p:cNvGrpSpPr/>
          <p:nvPr/>
        </p:nvGrpSpPr>
        <p:grpSpPr>
          <a:xfrm>
            <a:off x="1735715" y="3899666"/>
            <a:ext cx="6598816" cy="439024"/>
            <a:chOff x="1574625" y="3536300"/>
            <a:chExt cx="5988212" cy="398400"/>
          </a:xfrm>
        </p:grpSpPr>
        <p:sp>
          <p:nvSpPr>
            <p:cNvPr id="107" name="Google Shape;107;p13"/>
            <p:cNvSpPr/>
            <p:nvPr/>
          </p:nvSpPr>
          <p:spPr>
            <a:xfrm>
              <a:off x="1574625" y="3536300"/>
              <a:ext cx="1070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980000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4030263" y="3536300"/>
              <a:ext cx="1070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980000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92438" y="3536300"/>
              <a:ext cx="1070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980000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07910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To find the max flow we will have to consider re-routing flow we had previously allocated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This means, when finding an augmenting path, we will need to look not only at the edges of G, but also at </a:t>
            </a:r>
            <a:r>
              <a:rPr lang="en" i="1"/>
              <a:t>backwards edges</a:t>
            </a:r>
            <a:r>
              <a:rPr lang="en"/>
              <a:t> that allow such re-routing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For each edge (u, w) ∈ E, a backwards edge (w, u) must be considered during pathfinding if f(u, w) &gt; 0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The capacity of a backwards edge (w, u) is equal to f(u, w)</a:t>
            </a:r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Expanding on residual capacity</a:t>
            </a:r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60724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We will perform searches for an augmenting path not on G, but on a residual graph built using the current state of flow allocation on G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The residual graph is made up of: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V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An edge for each (u, w) ∈ E where f(u, w) &lt; c(u, w)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(u, w)'s mirror in the residual graph will have 0 flow and a capacity of c(u, w) - f(u, w)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A backwards edge for each (u, w) ∈ E where f(u, w) &gt; 0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(u, w)'s backwards edge has a capacity of f(u, w)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All backwards edges have 0 flow</a:t>
            </a:r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The residual graph</a:t>
            </a:r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46307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Residual graph example</a:t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504349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s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8636870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t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3210383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5916415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34" name="Google Shape;134;p16"/>
          <p:cNvCxnSpPr>
            <a:stCxn id="130" idx="6"/>
            <a:endCxn id="132" idx="2"/>
          </p:cNvCxnSpPr>
          <p:nvPr/>
        </p:nvCxnSpPr>
        <p:spPr>
          <a:xfrm>
            <a:off x="1440581" y="4338690"/>
            <a:ext cx="1769649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16"/>
          <p:cNvCxnSpPr>
            <a:stCxn id="132" idx="6"/>
            <a:endCxn id="133" idx="2"/>
          </p:cNvCxnSpPr>
          <p:nvPr/>
        </p:nvCxnSpPr>
        <p:spPr>
          <a:xfrm>
            <a:off x="4146615" y="4338690"/>
            <a:ext cx="1769649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16"/>
          <p:cNvCxnSpPr>
            <a:stCxn id="133" idx="6"/>
            <a:endCxn id="131" idx="2"/>
          </p:cNvCxnSpPr>
          <p:nvPr/>
        </p:nvCxnSpPr>
        <p:spPr>
          <a:xfrm>
            <a:off x="6852646" y="4338690"/>
            <a:ext cx="1784196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16"/>
          <p:cNvCxnSpPr>
            <a:stCxn id="130" idx="0"/>
            <a:endCxn id="133" idx="0"/>
          </p:cNvCxnSpPr>
          <p:nvPr/>
        </p:nvCxnSpPr>
        <p:spPr>
          <a:xfrm rot="-5400000" flipH="1">
            <a:off x="3678181" y="1164858"/>
            <a:ext cx="661" cy="5412094"/>
          </a:xfrm>
          <a:prstGeom prst="curvedConnector3">
            <a:avLst>
              <a:gd name="adj1" fmla="val -125983333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16"/>
          <p:cNvCxnSpPr>
            <a:stCxn id="132" idx="4"/>
            <a:endCxn id="131" idx="4"/>
          </p:cNvCxnSpPr>
          <p:nvPr/>
        </p:nvCxnSpPr>
        <p:spPr>
          <a:xfrm rot="-5400000" flipH="1">
            <a:off x="6391488" y="2093817"/>
            <a:ext cx="661" cy="5426639"/>
          </a:xfrm>
          <a:prstGeom prst="curvedConnector3">
            <a:avLst>
              <a:gd name="adj1" fmla="val 11604166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9" name="Google Shape;139;p16"/>
          <p:cNvSpPr/>
          <p:nvPr/>
        </p:nvSpPr>
        <p:spPr>
          <a:xfrm>
            <a:off x="1735715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4441748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7154985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3088656" y="2560129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5801976" y="5626174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1735715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4441748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7154985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7" name="Google Shape;147;p1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cxnSp>
        <p:nvCxnSpPr>
          <p:cNvPr id="148" name="Google Shape;148;p16"/>
          <p:cNvCxnSpPr>
            <a:stCxn id="132" idx="5"/>
            <a:endCxn id="133" idx="3"/>
          </p:cNvCxnSpPr>
          <p:nvPr/>
        </p:nvCxnSpPr>
        <p:spPr>
          <a:xfrm>
            <a:off x="4009504" y="4669698"/>
            <a:ext cx="204404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triangle" w="med" len="med"/>
            <a:tailEnd type="none" w="med" len="med"/>
          </a:ln>
        </p:spPr>
      </p:cxnSp>
      <p:grpSp>
        <p:nvGrpSpPr>
          <p:cNvPr id="149" name="Google Shape;149;p16"/>
          <p:cNvGrpSpPr/>
          <p:nvPr/>
        </p:nvGrpSpPr>
        <p:grpSpPr>
          <a:xfrm>
            <a:off x="1303473" y="4669698"/>
            <a:ext cx="7470651" cy="492231"/>
            <a:chOff x="1182379" y="4235079"/>
            <a:chExt cx="6779375" cy="446684"/>
          </a:xfrm>
        </p:grpSpPr>
        <p:sp>
          <p:nvSpPr>
            <p:cNvPr id="150" name="Google Shape;150;p16"/>
            <p:cNvSpPr/>
            <p:nvPr/>
          </p:nvSpPr>
          <p:spPr>
            <a:xfrm>
              <a:off x="6522813" y="4283363"/>
              <a:ext cx="1070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980000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 </a:t>
              </a: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605000" y="4283363"/>
              <a:ext cx="1070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980000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 </a:t>
              </a: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52" name="Google Shape;152;p16"/>
            <p:cNvCxnSpPr>
              <a:stCxn id="130" idx="5"/>
              <a:endCxn id="132" idx="3"/>
            </p:cNvCxnSpPr>
            <p:nvPr/>
          </p:nvCxnSpPr>
          <p:spPr>
            <a:xfrm>
              <a:off x="1182379" y="4235079"/>
              <a:ext cx="18549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153" name="Google Shape;153;p16"/>
            <p:cNvCxnSpPr>
              <a:stCxn id="133" idx="5"/>
              <a:endCxn id="131" idx="3"/>
            </p:cNvCxnSpPr>
            <p:nvPr/>
          </p:nvCxnSpPr>
          <p:spPr>
            <a:xfrm>
              <a:off x="6093654" y="4235079"/>
              <a:ext cx="1868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sp>
          <p:nvSpPr>
            <p:cNvPr id="154" name="Google Shape;154;p16"/>
            <p:cNvSpPr/>
            <p:nvPr/>
          </p:nvSpPr>
          <p:spPr>
            <a:xfrm>
              <a:off x="4060638" y="4283363"/>
              <a:ext cx="1070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980000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 </a:t>
              </a: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6462063" y="4283363"/>
              <a:ext cx="1070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980000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/10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1544250" y="4283363"/>
              <a:ext cx="1070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980000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/10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157" name="Google Shape;157;p16"/>
          <p:cNvSpPr/>
          <p:nvPr/>
        </p:nvSpPr>
        <p:spPr>
          <a:xfrm>
            <a:off x="4408276" y="4722905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3404687" y="2560115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6113048" y="5626174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4538432" y="3909694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4441734" y="4722905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  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162" name="Google Shape;162;p16"/>
          <p:cNvGrpSpPr/>
          <p:nvPr/>
        </p:nvGrpSpPr>
        <p:grpSpPr>
          <a:xfrm>
            <a:off x="965110" y="3877407"/>
            <a:ext cx="8132673" cy="936893"/>
            <a:chOff x="875325" y="3516100"/>
            <a:chExt cx="7380138" cy="850200"/>
          </a:xfrm>
        </p:grpSpPr>
        <p:cxnSp>
          <p:nvCxnSpPr>
            <p:cNvPr id="163" name="Google Shape;163;p16"/>
            <p:cNvCxnSpPr/>
            <p:nvPr/>
          </p:nvCxnSpPr>
          <p:spPr>
            <a:xfrm rot="-5400000" flipH="1">
              <a:off x="3330675" y="1060750"/>
              <a:ext cx="600" cy="4911300"/>
            </a:xfrm>
            <a:prstGeom prst="curvedConnector3">
              <a:avLst>
                <a:gd name="adj1" fmla="val -125983333"/>
              </a:avLst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16"/>
            <p:cNvCxnSpPr/>
            <p:nvPr/>
          </p:nvCxnSpPr>
          <p:spPr>
            <a:xfrm rot="-5400000" flipH="1">
              <a:off x="5792913" y="1903750"/>
              <a:ext cx="600" cy="4924500"/>
            </a:xfrm>
            <a:prstGeom prst="curvedConnector3">
              <a:avLst>
                <a:gd name="adj1" fmla="val 116041669"/>
              </a:avLst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16"/>
            <p:cNvCxnSpPr/>
            <p:nvPr/>
          </p:nvCxnSpPr>
          <p:spPr>
            <a:xfrm>
              <a:off x="3631341" y="4241279"/>
              <a:ext cx="1854900" cy="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6" name="Google Shape;166;p16"/>
          <p:cNvGrpSpPr/>
          <p:nvPr/>
        </p:nvGrpSpPr>
        <p:grpSpPr>
          <a:xfrm>
            <a:off x="972438" y="1249655"/>
            <a:ext cx="8132549" cy="6171047"/>
            <a:chOff x="881975" y="1131500"/>
            <a:chExt cx="7380025" cy="5600025"/>
          </a:xfrm>
        </p:grpSpPr>
        <p:cxnSp>
          <p:nvCxnSpPr>
            <p:cNvPr id="167" name="Google Shape;167;p16"/>
            <p:cNvCxnSpPr>
              <a:stCxn id="133" idx="0"/>
              <a:endCxn id="130" idx="0"/>
            </p:cNvCxnSpPr>
            <p:nvPr/>
          </p:nvCxnSpPr>
          <p:spPr>
            <a:xfrm rot="5400000">
              <a:off x="3337325" y="1054550"/>
              <a:ext cx="600" cy="4911300"/>
            </a:xfrm>
            <a:prstGeom prst="curvedConnector3">
              <a:avLst>
                <a:gd name="adj1" fmla="val -321733333"/>
              </a:avLst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68" name="Google Shape;168;p16"/>
            <p:cNvCxnSpPr>
              <a:stCxn id="131" idx="4"/>
              <a:endCxn id="132" idx="4"/>
            </p:cNvCxnSpPr>
            <p:nvPr/>
          </p:nvCxnSpPr>
          <p:spPr>
            <a:xfrm rot="5400000">
              <a:off x="5799450" y="1897550"/>
              <a:ext cx="600" cy="4924500"/>
            </a:xfrm>
            <a:prstGeom prst="curvedConnector3">
              <a:avLst>
                <a:gd name="adj1" fmla="val 317416667"/>
              </a:avLst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69" name="Google Shape;169;p16"/>
            <p:cNvSpPr/>
            <p:nvPr/>
          </p:nvSpPr>
          <p:spPr>
            <a:xfrm>
              <a:off x="5139750" y="6333125"/>
              <a:ext cx="1070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980000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/5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5422038" y="6333125"/>
              <a:ext cx="1070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2661300" y="1131500"/>
              <a:ext cx="1070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980000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/5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2943588" y="1131500"/>
              <a:ext cx="1070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73" name="Google Shape;173;p16"/>
          <p:cNvGrpSpPr/>
          <p:nvPr/>
        </p:nvGrpSpPr>
        <p:grpSpPr>
          <a:xfrm>
            <a:off x="2023743" y="4369049"/>
            <a:ext cx="5943352" cy="386956"/>
            <a:chOff x="1836000" y="3962250"/>
            <a:chExt cx="5393400" cy="351150"/>
          </a:xfrm>
        </p:grpSpPr>
        <p:cxnSp>
          <p:nvCxnSpPr>
            <p:cNvPr id="174" name="Google Shape;174;p16"/>
            <p:cNvCxnSpPr/>
            <p:nvPr/>
          </p:nvCxnSpPr>
          <p:spPr>
            <a:xfrm>
              <a:off x="1836000" y="3996000"/>
              <a:ext cx="425400" cy="310500"/>
            </a:xfrm>
            <a:prstGeom prst="straightConnector1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5" name="Google Shape;175;p16"/>
            <p:cNvCxnSpPr/>
            <p:nvPr/>
          </p:nvCxnSpPr>
          <p:spPr>
            <a:xfrm>
              <a:off x="4313250" y="3962250"/>
              <a:ext cx="418500" cy="344400"/>
            </a:xfrm>
            <a:prstGeom prst="straightConnector1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6" name="Google Shape;176;p16"/>
            <p:cNvCxnSpPr/>
            <p:nvPr/>
          </p:nvCxnSpPr>
          <p:spPr>
            <a:xfrm>
              <a:off x="6750000" y="3982500"/>
              <a:ext cx="479400" cy="330900"/>
            </a:xfrm>
            <a:prstGeom prst="straightConnector1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77" name="Google Shape;177;p16"/>
          <p:cNvGrpSpPr/>
          <p:nvPr/>
        </p:nvGrpSpPr>
        <p:grpSpPr>
          <a:xfrm>
            <a:off x="3630397" y="1688680"/>
            <a:ext cx="2934815" cy="5292998"/>
            <a:chOff x="3293988" y="1529900"/>
            <a:chExt cx="2663250" cy="4803225"/>
          </a:xfrm>
        </p:grpSpPr>
        <p:cxnSp>
          <p:nvCxnSpPr>
            <p:cNvPr id="178" name="Google Shape;178;p16"/>
            <p:cNvCxnSpPr>
              <a:endCxn id="172" idx="2"/>
            </p:cNvCxnSpPr>
            <p:nvPr/>
          </p:nvCxnSpPr>
          <p:spPr>
            <a:xfrm rot="10800000" flipH="1">
              <a:off x="3293988" y="1529900"/>
              <a:ext cx="184800" cy="798900"/>
            </a:xfrm>
            <a:prstGeom prst="straightConnector1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9" name="Google Shape;179;p16"/>
            <p:cNvCxnSpPr>
              <a:endCxn id="170" idx="0"/>
            </p:cNvCxnSpPr>
            <p:nvPr/>
          </p:nvCxnSpPr>
          <p:spPr>
            <a:xfrm>
              <a:off x="5690238" y="5521625"/>
              <a:ext cx="267000" cy="811500"/>
            </a:xfrm>
            <a:prstGeom prst="straightConnector1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3077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Another example</a:t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504349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s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8636870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t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87" name="Google Shape;187;p17"/>
          <p:cNvSpPr/>
          <p:nvPr/>
        </p:nvSpPr>
        <p:spPr>
          <a:xfrm>
            <a:off x="4570596" y="1623910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4570610" y="5678215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6775628" y="2747243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/1000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90" name="Google Shape;190;p17"/>
          <p:cNvCxnSpPr>
            <a:stCxn id="185" idx="7"/>
            <a:endCxn id="187" idx="3"/>
          </p:cNvCxnSpPr>
          <p:nvPr/>
        </p:nvCxnSpPr>
        <p:spPr>
          <a:xfrm rot="10800000" flipH="1">
            <a:off x="1303472" y="2423163"/>
            <a:ext cx="3404089" cy="158451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" name="Google Shape;191;p17"/>
          <p:cNvCxnSpPr>
            <a:stCxn id="185" idx="5"/>
            <a:endCxn id="188" idx="1"/>
          </p:cNvCxnSpPr>
          <p:nvPr/>
        </p:nvCxnSpPr>
        <p:spPr>
          <a:xfrm>
            <a:off x="1303472" y="4669698"/>
            <a:ext cx="3404089" cy="114549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" name="Google Shape;192;p17"/>
          <p:cNvCxnSpPr>
            <a:stCxn id="187" idx="4"/>
            <a:endCxn id="188" idx="0"/>
          </p:cNvCxnSpPr>
          <p:nvPr/>
        </p:nvCxnSpPr>
        <p:spPr>
          <a:xfrm>
            <a:off x="5038711" y="2560142"/>
            <a:ext cx="0" cy="311812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" name="Google Shape;193;p17"/>
          <p:cNvCxnSpPr>
            <a:stCxn id="187" idx="5"/>
            <a:endCxn id="186" idx="1"/>
          </p:cNvCxnSpPr>
          <p:nvPr/>
        </p:nvCxnSpPr>
        <p:spPr>
          <a:xfrm>
            <a:off x="5369719" y="2423034"/>
            <a:ext cx="3404418" cy="158451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" name="Google Shape;194;p17"/>
          <p:cNvCxnSpPr>
            <a:stCxn id="188" idx="7"/>
            <a:endCxn id="186" idx="3"/>
          </p:cNvCxnSpPr>
          <p:nvPr/>
        </p:nvCxnSpPr>
        <p:spPr>
          <a:xfrm rot="10800000" flipH="1">
            <a:off x="5369733" y="4669827"/>
            <a:ext cx="3404089" cy="114549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5" name="Google Shape;195;p17"/>
          <p:cNvSpPr/>
          <p:nvPr/>
        </p:nvSpPr>
        <p:spPr>
          <a:xfrm>
            <a:off x="6775628" y="5376151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/1000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1504366" y="2747256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/1000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1504366" y="5376151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/1000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5038725" y="3899666"/>
            <a:ext cx="1159050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6853426" y="5376137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5038725" y="3899666"/>
            <a:ext cx="1159050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5038725" y="3899666"/>
            <a:ext cx="1159050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1504366" y="2747243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6775628" y="2747229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1690267" y="5376124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6853426" y="5376124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1504366" y="2747243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7" name="Google Shape;207;p1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75775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9DAE-535E-4EFE-A71A-38C4B1B0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Worst-case runtime of Ford-Fulkerson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7205-F89C-4229-B2F0-2D7FB9AB7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9680B-7D09-41D2-95E1-823E500F904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BDACF-3DE6-491E-BA2D-FDAD8E9988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2015AA-643D-460E-A13A-252B86C6D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62" y="1293222"/>
            <a:ext cx="8417656" cy="561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29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2BC266-421A-495B-91C5-E23756D10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6E9627-D0EA-4845-B591-5715E107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Worst-case Runtime of Ford-Fulkerson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2F83B-3C1C-4817-9342-B33237C456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30FC34-9D19-472D-A13D-CB7C1F438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65" y="1701245"/>
            <a:ext cx="7738577" cy="516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65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How the augmenting path is chosen affects the performance of the search for max flow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Edmonds and Karp proposed a shortest path heuristic for Ford Fulkerson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Use BFS to find augmenting paths</a:t>
            </a:r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Edmonds Karp</a:t>
            </a:r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66009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Homework 10 due on 4/4</a:t>
            </a:r>
          </a:p>
          <a:p>
            <a:pPr lvl="1"/>
            <a:r>
              <a:rPr lang="en-US" dirty="0"/>
              <a:t>Lab 10 due on 4/8</a:t>
            </a:r>
          </a:p>
          <a:p>
            <a:pPr lvl="1"/>
            <a:r>
              <a:rPr lang="en-US" dirty="0"/>
              <a:t>Homework 11 due on 4/11</a:t>
            </a:r>
          </a:p>
          <a:p>
            <a:pPr lvl="1"/>
            <a:r>
              <a:rPr lang="en-US" dirty="0"/>
              <a:t>Assignment 3 and 4 due on 4/18</a:t>
            </a:r>
          </a:p>
          <a:p>
            <a:pPr lvl="2"/>
            <a:r>
              <a:rPr lang="en-US" dirty="0"/>
              <a:t>Used to be one assignment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Another example</a:t>
            </a:r>
            <a:endParaRPr/>
          </a:p>
        </p:txBody>
      </p:sp>
      <p:sp>
        <p:nvSpPr>
          <p:cNvPr id="220" name="Google Shape;220;p19"/>
          <p:cNvSpPr/>
          <p:nvPr/>
        </p:nvSpPr>
        <p:spPr>
          <a:xfrm>
            <a:off x="504349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s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8636870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t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22" name="Google Shape;222;p19"/>
          <p:cNvSpPr/>
          <p:nvPr/>
        </p:nvSpPr>
        <p:spPr>
          <a:xfrm>
            <a:off x="4570596" y="1623910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4570610" y="5678215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24" name="Google Shape;224;p19"/>
          <p:cNvSpPr/>
          <p:nvPr/>
        </p:nvSpPr>
        <p:spPr>
          <a:xfrm>
            <a:off x="6775628" y="2747243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/1000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225" name="Google Shape;225;p19"/>
          <p:cNvCxnSpPr>
            <a:stCxn id="220" idx="7"/>
            <a:endCxn id="222" idx="3"/>
          </p:cNvCxnSpPr>
          <p:nvPr/>
        </p:nvCxnSpPr>
        <p:spPr>
          <a:xfrm rot="10800000" flipH="1">
            <a:off x="1303472" y="2423163"/>
            <a:ext cx="3404089" cy="158451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6" name="Google Shape;226;p19"/>
          <p:cNvCxnSpPr>
            <a:stCxn id="220" idx="5"/>
            <a:endCxn id="223" idx="1"/>
          </p:cNvCxnSpPr>
          <p:nvPr/>
        </p:nvCxnSpPr>
        <p:spPr>
          <a:xfrm>
            <a:off x="1303472" y="4669698"/>
            <a:ext cx="3404089" cy="114549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7" name="Google Shape;227;p19"/>
          <p:cNvCxnSpPr>
            <a:stCxn id="222" idx="4"/>
            <a:endCxn id="223" idx="0"/>
          </p:cNvCxnSpPr>
          <p:nvPr/>
        </p:nvCxnSpPr>
        <p:spPr>
          <a:xfrm>
            <a:off x="5038711" y="2560142"/>
            <a:ext cx="0" cy="311812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" name="Google Shape;228;p19"/>
          <p:cNvCxnSpPr>
            <a:stCxn id="222" idx="5"/>
            <a:endCxn id="221" idx="1"/>
          </p:cNvCxnSpPr>
          <p:nvPr/>
        </p:nvCxnSpPr>
        <p:spPr>
          <a:xfrm>
            <a:off x="5369719" y="2423034"/>
            <a:ext cx="3404418" cy="158451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" name="Google Shape;229;p19"/>
          <p:cNvCxnSpPr>
            <a:stCxn id="223" idx="7"/>
            <a:endCxn id="221" idx="3"/>
          </p:cNvCxnSpPr>
          <p:nvPr/>
        </p:nvCxnSpPr>
        <p:spPr>
          <a:xfrm rot="10800000" flipH="1">
            <a:off x="5369733" y="4669827"/>
            <a:ext cx="3404089" cy="114549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0" name="Google Shape;230;p19"/>
          <p:cNvSpPr/>
          <p:nvPr/>
        </p:nvSpPr>
        <p:spPr>
          <a:xfrm>
            <a:off x="6775628" y="5376151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/1000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1504366" y="2747256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/1000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32" name="Google Shape;232;p19"/>
          <p:cNvSpPr/>
          <p:nvPr/>
        </p:nvSpPr>
        <p:spPr>
          <a:xfrm>
            <a:off x="1504366" y="5376151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/1000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5038725" y="3899666"/>
            <a:ext cx="1159050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234" name="Google Shape;234;p19"/>
          <p:cNvGrpSpPr/>
          <p:nvPr/>
        </p:nvGrpSpPr>
        <p:grpSpPr>
          <a:xfrm>
            <a:off x="1465301" y="2747256"/>
            <a:ext cx="7269791" cy="439024"/>
            <a:chOff x="1364683" y="2490513"/>
            <a:chExt cx="6597100" cy="398400"/>
          </a:xfrm>
        </p:grpSpPr>
        <p:sp>
          <p:nvSpPr>
            <p:cNvPr id="235" name="Google Shape;235;p19"/>
            <p:cNvSpPr/>
            <p:nvPr/>
          </p:nvSpPr>
          <p:spPr>
            <a:xfrm>
              <a:off x="1364683" y="2490513"/>
              <a:ext cx="17427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980000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1000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6219083" y="2490513"/>
              <a:ext cx="17427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980000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1000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37" name="Google Shape;237;p19"/>
          <p:cNvGrpSpPr/>
          <p:nvPr/>
        </p:nvGrpSpPr>
        <p:grpSpPr>
          <a:xfrm>
            <a:off x="1582496" y="5376151"/>
            <a:ext cx="7191661" cy="439024"/>
            <a:chOff x="1364683" y="4876163"/>
            <a:chExt cx="6526200" cy="398400"/>
          </a:xfrm>
        </p:grpSpPr>
        <p:sp>
          <p:nvSpPr>
            <p:cNvPr id="238" name="Google Shape;238;p19"/>
            <p:cNvSpPr/>
            <p:nvPr/>
          </p:nvSpPr>
          <p:spPr>
            <a:xfrm>
              <a:off x="6148183" y="4876163"/>
              <a:ext cx="17427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980000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1000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1364683" y="4876163"/>
              <a:ext cx="17427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980000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1000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cxnSp>
        <p:nvCxnSpPr>
          <p:cNvPr id="240" name="Google Shape;240;p19"/>
          <p:cNvCxnSpPr>
            <a:stCxn id="220" idx="7"/>
            <a:endCxn id="222" idx="3"/>
          </p:cNvCxnSpPr>
          <p:nvPr/>
        </p:nvCxnSpPr>
        <p:spPr>
          <a:xfrm rot="10800000" flipH="1">
            <a:off x="1303472" y="2423163"/>
            <a:ext cx="3404089" cy="1584519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19"/>
          <p:cNvCxnSpPr>
            <a:stCxn id="220" idx="5"/>
            <a:endCxn id="223" idx="1"/>
          </p:cNvCxnSpPr>
          <p:nvPr/>
        </p:nvCxnSpPr>
        <p:spPr>
          <a:xfrm>
            <a:off x="1303472" y="4669698"/>
            <a:ext cx="3404089" cy="1145495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19"/>
          <p:cNvCxnSpPr>
            <a:stCxn id="222" idx="5"/>
            <a:endCxn id="221" idx="1"/>
          </p:cNvCxnSpPr>
          <p:nvPr/>
        </p:nvCxnSpPr>
        <p:spPr>
          <a:xfrm>
            <a:off x="5369719" y="2423034"/>
            <a:ext cx="3404418" cy="1584519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19"/>
          <p:cNvCxnSpPr>
            <a:stCxn id="223" idx="7"/>
            <a:endCxn id="221" idx="3"/>
          </p:cNvCxnSpPr>
          <p:nvPr/>
        </p:nvCxnSpPr>
        <p:spPr>
          <a:xfrm rot="10800000" flipH="1">
            <a:off x="5369733" y="4669827"/>
            <a:ext cx="3404089" cy="1145495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" name="Google Shape;244;p1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57112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Edmonds-Karp only uses BFS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Used to find spanning trees and shortest paths for </a:t>
            </a:r>
            <a:r>
              <a:rPr lang="en" i="1"/>
              <a:t>unweighted</a:t>
            </a:r>
            <a:r>
              <a:rPr lang="en"/>
              <a:t> graphs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Why do we not use some measure of priority to find augmenting paths?</a:t>
            </a:r>
            <a:endParaRPr/>
          </a:p>
        </p:txBody>
      </p:sp>
      <p:sp>
        <p:nvSpPr>
          <p:cNvPr id="250" name="Google Shape;250;p2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But our flow graph is weighted...</a:t>
            </a:r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33648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EEDE-553C-42EA-A02C-D8B89C4F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Backwards edges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C0D36-9801-423C-A45B-B3515EDBB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flow to a backwards edge means rerouting flow from the corresponding forward edge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DF09B-561C-443A-B010-3A9A9C8F1A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77A01-3663-40E8-B762-C9B0F04F32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3477EC-FB49-423E-9567-A2F6DAA7A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56" y="1867988"/>
            <a:ext cx="7572499" cy="504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93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4F39-DB42-415A-B677-9B99FD33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Tophat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F3061-395F-4031-BE6D-DB209216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2332A-7755-4AB8-B07D-06FCC190E9F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184D3-C05F-454B-B965-E5FEDFC80F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587FB9-F508-4B2E-BBEB-16227F59D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48" y="830333"/>
            <a:ext cx="9024956" cy="601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79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D850-58A3-42F8-A217-CA095588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PFS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E5AC4-56E8-4F6B-9A3E-AB98B91D4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D4CE3-01E5-48D2-BDBA-163C095682F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9331E-D78D-4FFF-82A3-FBC7AB8DC4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BACFC3-BB2F-413E-A451-CB0215BAF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46" y="1044390"/>
            <a:ext cx="8209461" cy="547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4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B515-37F8-4155-9884-343BCC9D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PFS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746CF-0303-414E-9187-2CB6D3F05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ED762-AB3A-4BE6-B9B0-4F346B04F0D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2DFCC-202E-4D21-9C11-123CA25B53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F70082-EEB4-49D5-8FE3-7620E3833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26" y="1221377"/>
            <a:ext cx="8535198" cy="569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17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For each edge, we need to store: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Start point, the from vertex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End point, the to vertex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Capacity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Flow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Residual capacities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For forwards and backwards edges</a:t>
            </a:r>
            <a:endParaRPr/>
          </a:p>
        </p:txBody>
      </p:sp>
      <p:sp>
        <p:nvSpPr>
          <p:cNvPr id="264" name="Google Shape;264;p2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Flow edge implementation</a:t>
            </a:r>
            <a:endParaRPr/>
          </a:p>
        </p:txBody>
      </p:sp>
      <p:sp>
        <p:nvSpPr>
          <p:cNvPr id="265" name="Google Shape;265;p2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6321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 txBox="1">
            <a:spLocks noGrp="1"/>
          </p:cNvSpPr>
          <p:nvPr>
            <p:ph type="body" idx="1"/>
          </p:nvPr>
        </p:nvSpPr>
        <p:spPr>
          <a:xfrm>
            <a:off x="504349" y="1268993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class FlowEdge {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private final int v;             // from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private final int w;             // to 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private final double capacity;   // capacity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private double flow;             // flow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…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public double residualCapacityTo(int vertex) {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821">
              <a:buClr>
                <a:schemeClr val="dk1"/>
              </a:buClr>
              <a:buSzPts val="1100"/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     (vertex == v) return flow;              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821">
              <a:buClr>
                <a:schemeClr val="dk1"/>
              </a:buClr>
              <a:buSzPts val="1100"/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if (vertex == w) return capacity - flow;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821"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throw new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007641" indent="0">
              <a:buClr>
                <a:schemeClr val="dk1"/>
              </a:buClr>
              <a:buSzPts val="1100"/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IllegalArgumentException("Illegal endpoint");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Google Shape;271;p2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FlowEdge.java</a:t>
            </a:r>
            <a:endParaRPr/>
          </a:p>
        </p:txBody>
      </p:sp>
      <p:sp>
        <p:nvSpPr>
          <p:cNvPr id="272" name="Google Shape;272;p2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139903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"/>
          <p:cNvSpPr txBox="1">
            <a:spLocks noGrp="1"/>
          </p:cNvSpPr>
          <p:nvPr>
            <p:ph type="body" idx="1"/>
          </p:nvPr>
        </p:nvSpPr>
        <p:spPr>
          <a:xfrm>
            <a:off x="504349" y="1268993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204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edgeTo</a:t>
            </a: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[|V|]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marked = [|V|]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Queue q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204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q.enqueue</a:t>
            </a: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(s)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marked[s] = true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while !</a:t>
            </a:r>
            <a:r>
              <a:rPr lang="en" sz="2204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q.isEmpty</a:t>
            </a: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v = </a:t>
            </a:r>
            <a:r>
              <a:rPr lang="en" sz="2204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q.dequeue</a:t>
            </a: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each (v, w) in </a:t>
            </a:r>
            <a:r>
              <a:rPr lang="en" sz="2204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AdjList</a:t>
            </a: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[v]: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821">
              <a:buClr>
                <a:schemeClr val="dk1"/>
              </a:buClr>
              <a:buSzPts val="1100"/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2204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residualCapacity</a:t>
            </a: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(v, w) &gt; 0: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007641" indent="503821">
              <a:buClr>
                <a:schemeClr val="dk1"/>
              </a:buClr>
              <a:buSzPts val="1100"/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!marked[w]: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511461" indent="503821">
              <a:buNone/>
            </a:pPr>
            <a:r>
              <a:rPr lang="en" sz="2204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edgeTo</a:t>
            </a: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[w] = v;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511461" indent="503821"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marked[w] = true;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511461" indent="503821">
              <a:buNone/>
            </a:pPr>
            <a:r>
              <a:rPr lang="en" sz="2204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q.enqueue</a:t>
            </a: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(w);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2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2865"/>
              <a:t>BFS search for an augmenting path (pseudocode)</a:t>
            </a:r>
            <a:endParaRPr sz="2865"/>
          </a:p>
        </p:txBody>
      </p:sp>
      <p:sp>
        <p:nvSpPr>
          <p:cNvPr id="279" name="Google Shape;279;p24"/>
          <p:cNvSpPr txBox="1"/>
          <p:nvPr/>
        </p:nvSpPr>
        <p:spPr>
          <a:xfrm>
            <a:off x="5274767" y="1501124"/>
            <a:ext cx="4298335" cy="1928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204" b="0" i="0" u="none" strike="noStrike" kern="0" cap="none" spc="0" normalizeH="0" baseline="0" noProof="0" dirty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Each </a:t>
            </a:r>
            <a:r>
              <a:rPr kumimoji="0" lang="en" sz="2204" b="0" i="0" u="none" strike="noStrike" kern="0" cap="none" spc="0" normalizeH="0" baseline="0" noProof="0" dirty="0" err="1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FlowEdge</a:t>
            </a:r>
            <a:r>
              <a:rPr kumimoji="0" lang="en" sz="2204" b="0" i="0" u="none" strike="noStrike" kern="0" cap="none" spc="0" normalizeH="0" baseline="0" noProof="0" dirty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 object is stored in the adjacency list twice:</a:t>
            </a:r>
            <a:endParaRPr kumimoji="0" sz="2204" b="0" i="0" u="none" strike="noStrike" kern="0" cap="none" spc="0" normalizeH="0" baseline="0" noProof="0" dirty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" sz="2204" b="0" i="0" u="none" strike="noStrike" kern="0" cap="none" spc="0" normalizeH="0" baseline="0" noProof="0" dirty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</a:br>
            <a:r>
              <a:rPr kumimoji="0" lang="en" sz="2204" b="0" i="0" u="none" strike="noStrike" kern="0" cap="none" spc="0" normalizeH="0" baseline="0" noProof="0" dirty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Once for its forward edge</a:t>
            </a:r>
            <a:endParaRPr kumimoji="0" sz="2204" b="0" i="0" u="none" strike="noStrike" kern="0" cap="none" spc="0" normalizeH="0" baseline="0" noProof="0" dirty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204" b="0" i="0" u="none" strike="noStrike" kern="0" cap="none" spc="0" normalizeH="0" baseline="0" noProof="0" dirty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Once for its backward edge</a:t>
            </a:r>
            <a:endParaRPr kumimoji="0" sz="2204" b="0" i="0" u="none" strike="noStrike" kern="0" cap="none" spc="0" normalizeH="0" baseline="0" noProof="0" dirty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280" name="Google Shape;280;p24"/>
          <p:cNvCxnSpPr>
            <a:stCxn id="279" idx="2"/>
          </p:cNvCxnSpPr>
          <p:nvPr/>
        </p:nvCxnSpPr>
        <p:spPr>
          <a:xfrm flipH="1">
            <a:off x="4486310" y="3430117"/>
            <a:ext cx="2937625" cy="871106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1" name="Google Shape;281;p2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D6A9CC-BA8C-46BB-9A21-5E8979AAB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030" y="3443915"/>
            <a:ext cx="2991123" cy="199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6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54025C-CBAC-3845-9572-8A3FA5AF9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up the flow increments in each iteration of Ford-Fulkerson</a:t>
            </a:r>
          </a:p>
          <a:p>
            <a:r>
              <a:rPr lang="en-US" dirty="0"/>
              <a:t>Add up the edge </a:t>
            </a:r>
            <a:r>
              <a:rPr lang="en-US" b="1" dirty="0"/>
              <a:t>flows</a:t>
            </a:r>
            <a:r>
              <a:rPr lang="en-US" dirty="0"/>
              <a:t> out of source</a:t>
            </a:r>
          </a:p>
          <a:p>
            <a:r>
              <a:rPr lang="en-US" dirty="0"/>
              <a:t>Add up the edge </a:t>
            </a:r>
            <a:r>
              <a:rPr lang="en-US" b="1"/>
              <a:t>flows</a:t>
            </a:r>
            <a:r>
              <a:rPr lang="en-US"/>
              <a:t> of the out of source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08BB26-7E51-564F-9AC9-3F48A1DD1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of maxflow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7D1AE-C7C1-0E47-8EBD-AA07575CD8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90778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B109-674E-4EE5-BF03-D29C6E5B1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01686-EB33-4736-895D-CA125C486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Weighted Shortest Path</a:t>
            </a:r>
          </a:p>
          <a:p>
            <a:pPr lvl="1"/>
            <a:r>
              <a:rPr lang="en-US" dirty="0"/>
              <a:t>Dijkstra’s Single-source shortest-paths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298C-BC33-46EE-8892-32518232CFD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202AD-F311-4FB4-9438-BAA1ADEDA1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1026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 dirty="0"/>
              <a:t>An </a:t>
            </a:r>
            <a:r>
              <a:rPr lang="en" dirty="0" err="1"/>
              <a:t>st</a:t>
            </a:r>
            <a:r>
              <a:rPr lang="en" dirty="0"/>
              <a:t>-cut on G is a set of edges in G that, if removed, will partition the vertices of G into two disjoint sets</a:t>
            </a:r>
            <a:endParaRPr dirty="0"/>
          </a:p>
          <a:p>
            <a:pPr lvl="1">
              <a:lnSpc>
                <a:spcPct val="200000"/>
              </a:lnSpc>
            </a:pPr>
            <a:r>
              <a:rPr lang="en" dirty="0"/>
              <a:t>One contains s</a:t>
            </a:r>
            <a:endParaRPr dirty="0"/>
          </a:p>
          <a:p>
            <a:pPr lvl="1">
              <a:lnSpc>
                <a:spcPct val="200000"/>
              </a:lnSpc>
            </a:pPr>
            <a:r>
              <a:rPr lang="en" dirty="0"/>
              <a:t>One contains t</a:t>
            </a:r>
            <a:endParaRPr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 dirty="0"/>
              <a:t>May be many </a:t>
            </a:r>
            <a:r>
              <a:rPr lang="en" dirty="0" err="1"/>
              <a:t>st</a:t>
            </a:r>
            <a:r>
              <a:rPr lang="en" dirty="0"/>
              <a:t>-cuts for a given graph</a:t>
            </a:r>
            <a:endParaRPr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 dirty="0"/>
              <a:t>Let’s focus on finding the minimum </a:t>
            </a:r>
            <a:r>
              <a:rPr lang="en" dirty="0" err="1"/>
              <a:t>st</a:t>
            </a:r>
            <a:r>
              <a:rPr lang="en" dirty="0"/>
              <a:t>-cut</a:t>
            </a:r>
            <a:endParaRPr dirty="0"/>
          </a:p>
          <a:p>
            <a:pPr lvl="1">
              <a:lnSpc>
                <a:spcPct val="200000"/>
              </a:lnSpc>
            </a:pPr>
            <a:r>
              <a:rPr lang="en" dirty="0"/>
              <a:t>The </a:t>
            </a:r>
            <a:r>
              <a:rPr lang="en" dirty="0" err="1"/>
              <a:t>st</a:t>
            </a:r>
            <a:r>
              <a:rPr lang="en" dirty="0"/>
              <a:t>-cut with the smallest capacity</a:t>
            </a:r>
            <a:endParaRPr dirty="0"/>
          </a:p>
          <a:p>
            <a:pPr lvl="1">
              <a:lnSpc>
                <a:spcPct val="200000"/>
              </a:lnSpc>
            </a:pPr>
            <a:r>
              <a:rPr lang="en" dirty="0"/>
              <a:t>May not be unique</a:t>
            </a:r>
            <a:endParaRPr dirty="0"/>
          </a:p>
        </p:txBody>
      </p:sp>
      <p:sp>
        <p:nvSpPr>
          <p:cNvPr id="324" name="Google Shape;324;p2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Let's separate the graph</a:t>
            </a:r>
            <a:endParaRPr/>
          </a:p>
        </p:txBody>
      </p:sp>
      <p:sp>
        <p:nvSpPr>
          <p:cNvPr id="325" name="Google Shape;325;p2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42924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>
            <a:spLocks noGrp="1"/>
          </p:cNvSpPr>
          <p:nvPr>
            <p:ph type="body" idx="1"/>
          </p:nvPr>
        </p:nvSpPr>
        <p:spPr>
          <a:xfrm>
            <a:off x="504349" y="2320960"/>
            <a:ext cx="9068753" cy="4919845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We could examine residual graphs</a:t>
            </a:r>
            <a:endParaRPr/>
          </a:p>
          <a:p>
            <a:pPr lvl="1" indent="-405855">
              <a:lnSpc>
                <a:spcPct val="200000"/>
              </a:lnSpc>
              <a:buSzPts val="2200"/>
            </a:pPr>
            <a:r>
              <a:rPr lang="en"/>
              <a:t>Specifically, try and allocate flow in the graph until we get to a residual graph with no existing augmenting paths</a:t>
            </a:r>
            <a:endParaRPr/>
          </a:p>
          <a:p>
            <a:pPr lvl="2" indent="-405855">
              <a:lnSpc>
                <a:spcPct val="200000"/>
              </a:lnSpc>
              <a:buSzPts val="2200"/>
            </a:pPr>
            <a:r>
              <a:rPr lang="en"/>
              <a:t>A set of saturated edges will make a minimum st-cut</a:t>
            </a:r>
            <a:endParaRPr/>
          </a:p>
        </p:txBody>
      </p:sp>
      <p:sp>
        <p:nvSpPr>
          <p:cNvPr id="331" name="Google Shape;331;p2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How do we find the min st-cut?</a:t>
            </a:r>
            <a:endParaRPr/>
          </a:p>
        </p:txBody>
      </p:sp>
      <p:sp>
        <p:nvSpPr>
          <p:cNvPr id="332" name="Google Shape;332;p2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2015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Min cut example</a:t>
            </a:r>
            <a:endParaRPr/>
          </a:p>
        </p:txBody>
      </p:sp>
      <p:sp>
        <p:nvSpPr>
          <p:cNvPr id="338" name="Google Shape;338;p28"/>
          <p:cNvSpPr/>
          <p:nvPr/>
        </p:nvSpPr>
        <p:spPr>
          <a:xfrm>
            <a:off x="504349" y="3637343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s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39" name="Google Shape;339;p28"/>
          <p:cNvSpPr/>
          <p:nvPr/>
        </p:nvSpPr>
        <p:spPr>
          <a:xfrm>
            <a:off x="8636870" y="3637343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t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40" name="Google Shape;340;p28"/>
          <p:cNvSpPr/>
          <p:nvPr/>
        </p:nvSpPr>
        <p:spPr>
          <a:xfrm>
            <a:off x="3445928" y="1610191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41" name="Google Shape;341;p28"/>
          <p:cNvSpPr/>
          <p:nvPr/>
        </p:nvSpPr>
        <p:spPr>
          <a:xfrm>
            <a:off x="3445941" y="5664495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42" name="Google Shape;342;p28"/>
          <p:cNvSpPr/>
          <p:nvPr/>
        </p:nvSpPr>
        <p:spPr>
          <a:xfrm>
            <a:off x="5904391" y="3637343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C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343" name="Google Shape;343;p28"/>
          <p:cNvCxnSpPr>
            <a:stCxn id="338" idx="7"/>
            <a:endCxn id="340" idx="3"/>
          </p:cNvCxnSpPr>
          <p:nvPr/>
        </p:nvCxnSpPr>
        <p:spPr>
          <a:xfrm rot="10800000" flipH="1">
            <a:off x="1303473" y="2409444"/>
            <a:ext cx="2279420" cy="13650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" name="Google Shape;344;p28"/>
          <p:cNvCxnSpPr>
            <a:stCxn id="338" idx="5"/>
            <a:endCxn id="341" idx="1"/>
          </p:cNvCxnSpPr>
          <p:nvPr/>
        </p:nvCxnSpPr>
        <p:spPr>
          <a:xfrm>
            <a:off x="1303473" y="4436467"/>
            <a:ext cx="2279420" cy="13650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" name="Google Shape;345;p28"/>
          <p:cNvCxnSpPr>
            <a:stCxn id="341" idx="7"/>
            <a:endCxn id="342" idx="3"/>
          </p:cNvCxnSpPr>
          <p:nvPr/>
        </p:nvCxnSpPr>
        <p:spPr>
          <a:xfrm rot="10800000" flipH="1">
            <a:off x="4245065" y="4436596"/>
            <a:ext cx="1796428" cy="13650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" name="Google Shape;346;p28"/>
          <p:cNvCxnSpPr>
            <a:stCxn id="340" idx="5"/>
            <a:endCxn id="342" idx="1"/>
          </p:cNvCxnSpPr>
          <p:nvPr/>
        </p:nvCxnSpPr>
        <p:spPr>
          <a:xfrm>
            <a:off x="4245050" y="2409315"/>
            <a:ext cx="1796428" cy="13650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7" name="Google Shape;347;p28"/>
          <p:cNvCxnSpPr>
            <a:stCxn id="342" idx="6"/>
            <a:endCxn id="339" idx="2"/>
          </p:cNvCxnSpPr>
          <p:nvPr/>
        </p:nvCxnSpPr>
        <p:spPr>
          <a:xfrm>
            <a:off x="6840622" y="4105459"/>
            <a:ext cx="1796097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8" name="Google Shape;348;p28"/>
          <p:cNvCxnSpPr>
            <a:stCxn id="340" idx="6"/>
            <a:endCxn id="339" idx="1"/>
          </p:cNvCxnSpPr>
          <p:nvPr/>
        </p:nvCxnSpPr>
        <p:spPr>
          <a:xfrm>
            <a:off x="4382159" y="2078307"/>
            <a:ext cx="4391892" cy="1696259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9" name="Google Shape;349;p28"/>
          <p:cNvSpPr/>
          <p:nvPr/>
        </p:nvSpPr>
        <p:spPr>
          <a:xfrm>
            <a:off x="1601826" y="2546422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50" name="Google Shape;350;p28"/>
          <p:cNvSpPr/>
          <p:nvPr/>
        </p:nvSpPr>
        <p:spPr>
          <a:xfrm>
            <a:off x="1601826" y="5225471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/7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51" name="Google Shape;351;p28"/>
          <p:cNvSpPr/>
          <p:nvPr/>
        </p:nvSpPr>
        <p:spPr>
          <a:xfrm>
            <a:off x="4968172" y="2546422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/7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52" name="Google Shape;352;p28"/>
          <p:cNvSpPr/>
          <p:nvPr/>
        </p:nvSpPr>
        <p:spPr>
          <a:xfrm>
            <a:off x="4968172" y="5225471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53" name="Google Shape;353;p28"/>
          <p:cNvSpPr/>
          <p:nvPr/>
        </p:nvSpPr>
        <p:spPr>
          <a:xfrm>
            <a:off x="7270637" y="4205710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54" name="Google Shape;354;p28"/>
          <p:cNvSpPr/>
          <p:nvPr/>
        </p:nvSpPr>
        <p:spPr>
          <a:xfrm>
            <a:off x="7173402" y="1970423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355" name="Google Shape;355;p28"/>
          <p:cNvCxnSpPr>
            <a:stCxn id="338" idx="7"/>
            <a:endCxn id="340" idx="3"/>
          </p:cNvCxnSpPr>
          <p:nvPr/>
        </p:nvCxnSpPr>
        <p:spPr>
          <a:xfrm rot="10800000" flipH="1">
            <a:off x="1303473" y="2409444"/>
            <a:ext cx="2279420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28"/>
          <p:cNvCxnSpPr>
            <a:stCxn id="338" idx="5"/>
            <a:endCxn id="341" idx="1"/>
          </p:cNvCxnSpPr>
          <p:nvPr/>
        </p:nvCxnSpPr>
        <p:spPr>
          <a:xfrm>
            <a:off x="1303473" y="4436467"/>
            <a:ext cx="2279420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28"/>
          <p:cNvCxnSpPr>
            <a:stCxn id="340" idx="5"/>
            <a:endCxn id="342" idx="1"/>
          </p:cNvCxnSpPr>
          <p:nvPr/>
        </p:nvCxnSpPr>
        <p:spPr>
          <a:xfrm>
            <a:off x="4245050" y="2409315"/>
            <a:ext cx="1796428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358;p28"/>
          <p:cNvCxnSpPr>
            <a:stCxn id="340" idx="6"/>
            <a:endCxn id="339" idx="1"/>
          </p:cNvCxnSpPr>
          <p:nvPr/>
        </p:nvCxnSpPr>
        <p:spPr>
          <a:xfrm>
            <a:off x="4382159" y="2078307"/>
            <a:ext cx="4391892" cy="1696259"/>
          </a:xfrm>
          <a:prstGeom prst="curvedConnector2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9" name="Google Shape;359;p28"/>
          <p:cNvSpPr/>
          <p:nvPr/>
        </p:nvSpPr>
        <p:spPr>
          <a:xfrm>
            <a:off x="7173402" y="1970410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0" name="Google Shape;360;p28"/>
          <p:cNvSpPr/>
          <p:nvPr/>
        </p:nvSpPr>
        <p:spPr>
          <a:xfrm>
            <a:off x="1601826" y="2546422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361" name="Google Shape;361;p28"/>
          <p:cNvCxnSpPr>
            <a:stCxn id="342" idx="6"/>
            <a:endCxn id="339" idx="2"/>
          </p:cNvCxnSpPr>
          <p:nvPr/>
        </p:nvCxnSpPr>
        <p:spPr>
          <a:xfrm>
            <a:off x="6840622" y="4105459"/>
            <a:ext cx="1796097" cy="0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2" name="Google Shape;362;p28"/>
          <p:cNvSpPr/>
          <p:nvPr/>
        </p:nvSpPr>
        <p:spPr>
          <a:xfrm>
            <a:off x="1601826" y="2546422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3" name="Google Shape;363;p28"/>
          <p:cNvSpPr/>
          <p:nvPr/>
        </p:nvSpPr>
        <p:spPr>
          <a:xfrm>
            <a:off x="4968172" y="2546422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4" name="Google Shape;364;p28"/>
          <p:cNvSpPr/>
          <p:nvPr/>
        </p:nvSpPr>
        <p:spPr>
          <a:xfrm>
            <a:off x="7270623" y="4205710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365" name="Google Shape;365;p28"/>
          <p:cNvCxnSpPr>
            <a:stCxn id="341" idx="7"/>
            <a:endCxn id="342" idx="3"/>
          </p:cNvCxnSpPr>
          <p:nvPr/>
        </p:nvCxnSpPr>
        <p:spPr>
          <a:xfrm rot="10800000" flipH="1">
            <a:off x="4245065" y="4436596"/>
            <a:ext cx="1796428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6" name="Google Shape;366;p28"/>
          <p:cNvSpPr/>
          <p:nvPr/>
        </p:nvSpPr>
        <p:spPr>
          <a:xfrm>
            <a:off x="4968159" y="5225471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7" name="Google Shape;367;p28"/>
          <p:cNvSpPr/>
          <p:nvPr/>
        </p:nvSpPr>
        <p:spPr>
          <a:xfrm>
            <a:off x="1601839" y="5225471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8" name="Google Shape;368;p28"/>
          <p:cNvSpPr/>
          <p:nvPr/>
        </p:nvSpPr>
        <p:spPr>
          <a:xfrm>
            <a:off x="7270637" y="4205710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9" name="Google Shape;369;p28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36169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9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dirty="0"/>
              <a:t>A special case of duality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I.e., you can look at an optimization problem from two angles</a:t>
            </a:r>
            <a:endParaRPr dirty="0"/>
          </a:p>
          <a:p>
            <a:pPr lvl="2">
              <a:lnSpc>
                <a:spcPct val="150000"/>
              </a:lnSpc>
            </a:pPr>
            <a:r>
              <a:rPr lang="en" dirty="0"/>
              <a:t>In this case to find the maximum flow or minimum cut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In general, dual problems do not have to have equal solutions</a:t>
            </a:r>
            <a:endParaRPr dirty="0"/>
          </a:p>
          <a:p>
            <a:pPr lvl="2">
              <a:lnSpc>
                <a:spcPct val="150000"/>
              </a:lnSpc>
            </a:pPr>
            <a:r>
              <a:rPr lang="en" dirty="0"/>
              <a:t>The differences in solutions to the two ways of looking at the problem is referred to as the </a:t>
            </a:r>
            <a:r>
              <a:rPr lang="en" i="1" dirty="0">
                <a:solidFill>
                  <a:srgbClr val="002B5E"/>
                </a:solidFill>
              </a:rPr>
              <a:t>duality gap</a:t>
            </a:r>
            <a:endParaRPr i="1" dirty="0">
              <a:solidFill>
                <a:srgbClr val="002B5E"/>
              </a:solidFill>
            </a:endParaRPr>
          </a:p>
          <a:p>
            <a:pPr lvl="3">
              <a:lnSpc>
                <a:spcPct val="150000"/>
              </a:lnSpc>
            </a:pPr>
            <a:r>
              <a:rPr lang="en" dirty="0">
                <a:solidFill>
                  <a:srgbClr val="002B5E"/>
                </a:solidFill>
              </a:rPr>
              <a:t>If the duality gap = 0, strong duality holds</a:t>
            </a:r>
            <a:endParaRPr dirty="0">
              <a:solidFill>
                <a:srgbClr val="002B5E"/>
              </a:solidFill>
            </a:endParaRPr>
          </a:p>
          <a:p>
            <a:pPr lvl="4">
              <a:lnSpc>
                <a:spcPct val="150000"/>
              </a:lnSpc>
            </a:pPr>
            <a:r>
              <a:rPr lang="en" dirty="0">
                <a:solidFill>
                  <a:srgbClr val="002B5E"/>
                </a:solidFill>
              </a:rPr>
              <a:t>Max flow/min cut uphold strong duality</a:t>
            </a:r>
            <a:endParaRPr dirty="0">
              <a:solidFill>
                <a:srgbClr val="002B5E"/>
              </a:solidFill>
            </a:endParaRPr>
          </a:p>
          <a:p>
            <a:pPr lvl="3">
              <a:lnSpc>
                <a:spcPct val="150000"/>
              </a:lnSpc>
            </a:pPr>
            <a:r>
              <a:rPr lang="en" dirty="0">
                <a:solidFill>
                  <a:srgbClr val="002B5E"/>
                </a:solidFill>
              </a:rPr>
              <a:t>If the duality gap &gt; 0, weak duality holds</a:t>
            </a:r>
            <a:endParaRPr dirty="0">
              <a:solidFill>
                <a:srgbClr val="002B5E"/>
              </a:solidFill>
            </a:endParaRPr>
          </a:p>
        </p:txBody>
      </p:sp>
      <p:sp>
        <p:nvSpPr>
          <p:cNvPr id="375" name="Google Shape;375;p2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Max flow == min cut</a:t>
            </a:r>
            <a:endParaRPr/>
          </a:p>
        </p:txBody>
      </p:sp>
      <p:sp>
        <p:nvSpPr>
          <p:cNvPr id="376" name="Google Shape;376;p2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4245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3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3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First, run Ford Fulkerson to produce a residual graph with no further augmenting paths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The last attempt to find an augmenting path will visit every vertex reachable from s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Edges with only one endpoint in this set comprise a minimum st-cut</a:t>
            </a:r>
            <a:endParaRPr/>
          </a:p>
        </p:txBody>
      </p:sp>
      <p:sp>
        <p:nvSpPr>
          <p:cNvPr id="382" name="Google Shape;382;p3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Determining a minimum st-cut</a:t>
            </a:r>
            <a:endParaRPr/>
          </a:p>
        </p:txBody>
      </p:sp>
      <p:sp>
        <p:nvSpPr>
          <p:cNvPr id="383" name="Google Shape;383;p3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79346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Determining the min cut</a:t>
            </a:r>
            <a:endParaRPr/>
          </a:p>
        </p:txBody>
      </p:sp>
      <p:sp>
        <p:nvSpPr>
          <p:cNvPr id="389" name="Google Shape;389;p31"/>
          <p:cNvSpPr/>
          <p:nvPr/>
        </p:nvSpPr>
        <p:spPr>
          <a:xfrm>
            <a:off x="504349" y="3637343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s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0" name="Google Shape;390;p31"/>
          <p:cNvSpPr/>
          <p:nvPr/>
        </p:nvSpPr>
        <p:spPr>
          <a:xfrm>
            <a:off x="8636870" y="3637343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t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1" name="Google Shape;391;p31"/>
          <p:cNvSpPr/>
          <p:nvPr/>
        </p:nvSpPr>
        <p:spPr>
          <a:xfrm>
            <a:off x="3445928" y="1610191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2" name="Google Shape;392;p31"/>
          <p:cNvSpPr/>
          <p:nvPr/>
        </p:nvSpPr>
        <p:spPr>
          <a:xfrm>
            <a:off x="3445941" y="5664495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3" name="Google Shape;393;p31"/>
          <p:cNvSpPr/>
          <p:nvPr/>
        </p:nvSpPr>
        <p:spPr>
          <a:xfrm>
            <a:off x="5904391" y="3637343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C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394" name="Google Shape;394;p31"/>
          <p:cNvCxnSpPr>
            <a:stCxn id="389" idx="7"/>
            <a:endCxn id="391" idx="3"/>
          </p:cNvCxnSpPr>
          <p:nvPr/>
        </p:nvCxnSpPr>
        <p:spPr>
          <a:xfrm rot="10800000" flipH="1">
            <a:off x="1303473" y="2409444"/>
            <a:ext cx="2279420" cy="13650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5" name="Google Shape;395;p31"/>
          <p:cNvCxnSpPr>
            <a:stCxn id="389" idx="5"/>
            <a:endCxn id="392" idx="1"/>
          </p:cNvCxnSpPr>
          <p:nvPr/>
        </p:nvCxnSpPr>
        <p:spPr>
          <a:xfrm>
            <a:off x="1303473" y="4436467"/>
            <a:ext cx="2279420" cy="13650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6" name="Google Shape;396;p31"/>
          <p:cNvCxnSpPr>
            <a:stCxn id="392" idx="7"/>
            <a:endCxn id="393" idx="3"/>
          </p:cNvCxnSpPr>
          <p:nvPr/>
        </p:nvCxnSpPr>
        <p:spPr>
          <a:xfrm rot="10800000" flipH="1">
            <a:off x="4245065" y="4436596"/>
            <a:ext cx="1796428" cy="13650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" name="Google Shape;397;p31"/>
          <p:cNvCxnSpPr>
            <a:stCxn id="391" idx="5"/>
            <a:endCxn id="393" idx="1"/>
          </p:cNvCxnSpPr>
          <p:nvPr/>
        </p:nvCxnSpPr>
        <p:spPr>
          <a:xfrm>
            <a:off x="4245050" y="2409315"/>
            <a:ext cx="1796428" cy="13650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8" name="Google Shape;398;p31"/>
          <p:cNvCxnSpPr>
            <a:stCxn id="393" idx="6"/>
            <a:endCxn id="390" idx="2"/>
          </p:cNvCxnSpPr>
          <p:nvPr/>
        </p:nvCxnSpPr>
        <p:spPr>
          <a:xfrm>
            <a:off x="6840622" y="4105459"/>
            <a:ext cx="1796097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9" name="Google Shape;399;p31"/>
          <p:cNvCxnSpPr>
            <a:stCxn id="391" idx="6"/>
            <a:endCxn id="390" idx="1"/>
          </p:cNvCxnSpPr>
          <p:nvPr/>
        </p:nvCxnSpPr>
        <p:spPr>
          <a:xfrm>
            <a:off x="4382159" y="2078307"/>
            <a:ext cx="4391892" cy="1696259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0" name="Google Shape;400;p31"/>
          <p:cNvSpPr/>
          <p:nvPr/>
        </p:nvSpPr>
        <p:spPr>
          <a:xfrm>
            <a:off x="1601826" y="2546422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1" name="Google Shape;401;p31"/>
          <p:cNvSpPr/>
          <p:nvPr/>
        </p:nvSpPr>
        <p:spPr>
          <a:xfrm>
            <a:off x="1601826" y="5225471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/7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2" name="Google Shape;402;p31"/>
          <p:cNvSpPr/>
          <p:nvPr/>
        </p:nvSpPr>
        <p:spPr>
          <a:xfrm>
            <a:off x="4968172" y="2546422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/7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3" name="Google Shape;403;p31"/>
          <p:cNvSpPr/>
          <p:nvPr/>
        </p:nvSpPr>
        <p:spPr>
          <a:xfrm>
            <a:off x="4968172" y="5225471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4" name="Google Shape;404;p31"/>
          <p:cNvSpPr/>
          <p:nvPr/>
        </p:nvSpPr>
        <p:spPr>
          <a:xfrm>
            <a:off x="7270637" y="4205710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5" name="Google Shape;405;p31"/>
          <p:cNvSpPr/>
          <p:nvPr/>
        </p:nvSpPr>
        <p:spPr>
          <a:xfrm>
            <a:off x="7173402" y="1970423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406" name="Google Shape;406;p31"/>
          <p:cNvCxnSpPr>
            <a:stCxn id="389" idx="5"/>
            <a:endCxn id="392" idx="1"/>
          </p:cNvCxnSpPr>
          <p:nvPr/>
        </p:nvCxnSpPr>
        <p:spPr>
          <a:xfrm>
            <a:off x="1303473" y="4436467"/>
            <a:ext cx="2279420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Google Shape;407;p31"/>
          <p:cNvCxnSpPr>
            <a:stCxn id="391" idx="5"/>
            <a:endCxn id="393" idx="1"/>
          </p:cNvCxnSpPr>
          <p:nvPr/>
        </p:nvCxnSpPr>
        <p:spPr>
          <a:xfrm>
            <a:off x="4245050" y="2409315"/>
            <a:ext cx="1796428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31"/>
          <p:cNvSpPr/>
          <p:nvPr/>
        </p:nvSpPr>
        <p:spPr>
          <a:xfrm>
            <a:off x="7173402" y="1970423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9" name="Google Shape;409;p31"/>
          <p:cNvSpPr/>
          <p:nvPr/>
        </p:nvSpPr>
        <p:spPr>
          <a:xfrm>
            <a:off x="1601826" y="2546422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10" name="Google Shape;410;p31"/>
          <p:cNvSpPr/>
          <p:nvPr/>
        </p:nvSpPr>
        <p:spPr>
          <a:xfrm>
            <a:off x="4968172" y="2546409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411" name="Google Shape;411;p31"/>
          <p:cNvCxnSpPr>
            <a:stCxn id="392" idx="7"/>
            <a:endCxn id="393" idx="3"/>
          </p:cNvCxnSpPr>
          <p:nvPr/>
        </p:nvCxnSpPr>
        <p:spPr>
          <a:xfrm rot="10800000" flipH="1">
            <a:off x="4245065" y="4436596"/>
            <a:ext cx="1796428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2" name="Google Shape;412;p31"/>
          <p:cNvSpPr/>
          <p:nvPr/>
        </p:nvSpPr>
        <p:spPr>
          <a:xfrm>
            <a:off x="4968159" y="5225471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13" name="Google Shape;413;p31"/>
          <p:cNvSpPr/>
          <p:nvPr/>
        </p:nvSpPr>
        <p:spPr>
          <a:xfrm>
            <a:off x="1601839" y="5225471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14" name="Google Shape;414;p31"/>
          <p:cNvSpPr/>
          <p:nvPr/>
        </p:nvSpPr>
        <p:spPr>
          <a:xfrm>
            <a:off x="7270554" y="4205710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415" name="Google Shape;415;p31"/>
          <p:cNvGrpSpPr/>
          <p:nvPr/>
        </p:nvGrpSpPr>
        <p:grpSpPr>
          <a:xfrm>
            <a:off x="6352354" y="1440047"/>
            <a:ext cx="2421712" cy="5007451"/>
            <a:chOff x="5764075" y="1304275"/>
            <a:chExt cx="2197625" cy="4544100"/>
          </a:xfrm>
        </p:grpSpPr>
        <p:cxnSp>
          <p:nvCxnSpPr>
            <p:cNvPr id="416" name="Google Shape;416;p31"/>
            <p:cNvCxnSpPr/>
            <p:nvPr/>
          </p:nvCxnSpPr>
          <p:spPr>
            <a:xfrm>
              <a:off x="5764075" y="1304275"/>
              <a:ext cx="1192200" cy="4544100"/>
            </a:xfrm>
            <a:prstGeom prst="straightConnector1">
              <a:avLst/>
            </a:prstGeom>
            <a:noFill/>
            <a:ln w="114300" cap="flat" cmpd="sng">
              <a:solidFill>
                <a:srgbClr val="674EA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17" name="Google Shape;417;p31"/>
            <p:cNvSpPr/>
            <p:nvPr/>
          </p:nvSpPr>
          <p:spPr>
            <a:xfrm>
              <a:off x="7112100" y="4835800"/>
              <a:ext cx="849600" cy="7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674EA7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Min Cut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418" name="Google Shape;418;p31"/>
          <p:cNvSpPr/>
          <p:nvPr/>
        </p:nvSpPr>
        <p:spPr>
          <a:xfrm>
            <a:off x="504349" y="3637343"/>
            <a:ext cx="936232" cy="936232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s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19" name="Google Shape;419;p31"/>
          <p:cNvSpPr/>
          <p:nvPr/>
        </p:nvSpPr>
        <p:spPr>
          <a:xfrm>
            <a:off x="3445941" y="5664495"/>
            <a:ext cx="936232" cy="936232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20" name="Google Shape;420;p31"/>
          <p:cNvSpPr/>
          <p:nvPr/>
        </p:nvSpPr>
        <p:spPr>
          <a:xfrm>
            <a:off x="3445941" y="1610191"/>
            <a:ext cx="936232" cy="936232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21" name="Google Shape;421;p31"/>
          <p:cNvSpPr/>
          <p:nvPr/>
        </p:nvSpPr>
        <p:spPr>
          <a:xfrm>
            <a:off x="5904266" y="3637343"/>
            <a:ext cx="936232" cy="936232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C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22" name="Google Shape;422;p3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416370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2"/>
          <p:cNvSpPr txBox="1">
            <a:spLocks noGrp="1"/>
          </p:cNvSpPr>
          <p:nvPr>
            <p:ph type="body" idx="1"/>
          </p:nvPr>
        </p:nvSpPr>
        <p:spPr>
          <a:xfrm>
            <a:off x="504349" y="2691027"/>
            <a:ext cx="9068753" cy="4549915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Is it possible?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How would we measure the Max flow / min cut?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What would an algorithm to solve this problem look like?</a:t>
            </a:r>
            <a:endParaRPr/>
          </a:p>
        </p:txBody>
      </p:sp>
      <p:sp>
        <p:nvSpPr>
          <p:cNvPr id="428" name="Google Shape;428;p3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Max flow / min cut on unweighted graphs</a:t>
            </a:r>
            <a:endParaRPr/>
          </a:p>
        </p:txBody>
      </p:sp>
      <p:sp>
        <p:nvSpPr>
          <p:cNvPr id="429" name="Google Shape;429;p3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83403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3D4D-272E-4014-B083-1BBBCA83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</a:t>
            </a:r>
            <a:r>
              <a:rPr lang="en-US" dirty="0" err="1"/>
              <a:t>st</a:t>
            </a:r>
            <a:r>
              <a:rPr lang="en-US" dirty="0"/>
              <a:t>-cut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26A5D-A95D-484D-A474-C31F89B9D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00EF9-87F3-4F59-A7EA-282C4DD50B3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EA13C-72DB-4C1C-8742-5231FA6E0C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B349EE-51BF-47C4-85D2-3204ED405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17" y="1114073"/>
            <a:ext cx="8000456" cy="533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542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62AC-6A0D-48AB-B699-3F27B91A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</a:t>
            </a:r>
            <a:r>
              <a:rPr lang="en-US" dirty="0" err="1"/>
              <a:t>st</a:t>
            </a:r>
            <a:r>
              <a:rPr lang="en-US" dirty="0"/>
              <a:t>-cut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0CCF3-A7DC-4F12-BC6D-4BB5347FB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2312D-FA81-48B1-9F7F-72A04A3C947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A17F2-305F-4013-BEC6-52FBE509BB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7B3248-8DA6-457D-9FCD-C894BCDE3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06" y="864551"/>
            <a:ext cx="8973639" cy="598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73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Unweighted network flow</a:t>
            </a:r>
            <a:endParaRPr/>
          </a:p>
        </p:txBody>
      </p:sp>
      <p:sp>
        <p:nvSpPr>
          <p:cNvPr id="435" name="Google Shape;435;p33"/>
          <p:cNvSpPr/>
          <p:nvPr/>
        </p:nvSpPr>
        <p:spPr>
          <a:xfrm>
            <a:off x="504349" y="3637343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s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36" name="Google Shape;436;p33"/>
          <p:cNvSpPr/>
          <p:nvPr/>
        </p:nvSpPr>
        <p:spPr>
          <a:xfrm>
            <a:off x="8636870" y="3637343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t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37" name="Google Shape;437;p33"/>
          <p:cNvSpPr/>
          <p:nvPr/>
        </p:nvSpPr>
        <p:spPr>
          <a:xfrm>
            <a:off x="3272864" y="1610191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38" name="Google Shape;438;p33"/>
          <p:cNvSpPr/>
          <p:nvPr/>
        </p:nvSpPr>
        <p:spPr>
          <a:xfrm>
            <a:off x="3272877" y="3637343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39" name="Google Shape;439;p33"/>
          <p:cNvSpPr/>
          <p:nvPr/>
        </p:nvSpPr>
        <p:spPr>
          <a:xfrm>
            <a:off x="3272864" y="5664495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C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440" name="Google Shape;440;p33"/>
          <p:cNvCxnSpPr>
            <a:stCxn id="435" idx="7"/>
            <a:endCxn id="437" idx="3"/>
          </p:cNvCxnSpPr>
          <p:nvPr/>
        </p:nvCxnSpPr>
        <p:spPr>
          <a:xfrm rot="10800000" flipH="1">
            <a:off x="1303473" y="2409444"/>
            <a:ext cx="2106521" cy="13650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1" name="Google Shape;441;p33"/>
          <p:cNvCxnSpPr>
            <a:stCxn id="435" idx="6"/>
            <a:endCxn id="438" idx="2"/>
          </p:cNvCxnSpPr>
          <p:nvPr/>
        </p:nvCxnSpPr>
        <p:spPr>
          <a:xfrm>
            <a:off x="1440581" y="4105459"/>
            <a:ext cx="1832462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2" name="Google Shape;442;p33"/>
          <p:cNvCxnSpPr>
            <a:stCxn id="435" idx="5"/>
            <a:endCxn id="439" idx="1"/>
          </p:cNvCxnSpPr>
          <p:nvPr/>
        </p:nvCxnSpPr>
        <p:spPr>
          <a:xfrm>
            <a:off x="1303473" y="4436467"/>
            <a:ext cx="2106521" cy="13650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3" name="Google Shape;443;p33"/>
          <p:cNvSpPr/>
          <p:nvPr/>
        </p:nvSpPr>
        <p:spPr>
          <a:xfrm>
            <a:off x="5954861" y="1610191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F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44" name="Google Shape;444;p33"/>
          <p:cNvSpPr/>
          <p:nvPr/>
        </p:nvSpPr>
        <p:spPr>
          <a:xfrm>
            <a:off x="5954874" y="3637343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E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45" name="Google Shape;445;p33"/>
          <p:cNvSpPr/>
          <p:nvPr/>
        </p:nvSpPr>
        <p:spPr>
          <a:xfrm>
            <a:off x="5954861" y="5664495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D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446" name="Google Shape;446;p33"/>
          <p:cNvCxnSpPr>
            <a:stCxn id="443" idx="5"/>
            <a:endCxn id="436" idx="1"/>
          </p:cNvCxnSpPr>
          <p:nvPr/>
        </p:nvCxnSpPr>
        <p:spPr>
          <a:xfrm>
            <a:off x="6753983" y="2409315"/>
            <a:ext cx="2019907" cy="13650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7" name="Google Shape;447;p33"/>
          <p:cNvCxnSpPr>
            <a:stCxn id="444" idx="6"/>
            <a:endCxn id="436" idx="2"/>
          </p:cNvCxnSpPr>
          <p:nvPr/>
        </p:nvCxnSpPr>
        <p:spPr>
          <a:xfrm>
            <a:off x="6891106" y="4105459"/>
            <a:ext cx="1745847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8" name="Google Shape;448;p33"/>
          <p:cNvCxnSpPr>
            <a:stCxn id="445" idx="7"/>
            <a:endCxn id="436" idx="3"/>
          </p:cNvCxnSpPr>
          <p:nvPr/>
        </p:nvCxnSpPr>
        <p:spPr>
          <a:xfrm rot="10800000" flipH="1">
            <a:off x="6753983" y="4436596"/>
            <a:ext cx="2019907" cy="13650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9" name="Google Shape;449;p33"/>
          <p:cNvCxnSpPr>
            <a:stCxn id="437" idx="6"/>
            <a:endCxn id="443" idx="2"/>
          </p:cNvCxnSpPr>
          <p:nvPr/>
        </p:nvCxnSpPr>
        <p:spPr>
          <a:xfrm>
            <a:off x="4209096" y="2078307"/>
            <a:ext cx="1745847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0" name="Google Shape;450;p33"/>
          <p:cNvCxnSpPr>
            <a:stCxn id="437" idx="5"/>
            <a:endCxn id="444" idx="1"/>
          </p:cNvCxnSpPr>
          <p:nvPr/>
        </p:nvCxnSpPr>
        <p:spPr>
          <a:xfrm>
            <a:off x="4071987" y="2409315"/>
            <a:ext cx="2019907" cy="13650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1" name="Google Shape;451;p33"/>
          <p:cNvCxnSpPr>
            <a:stCxn id="438" idx="6"/>
            <a:endCxn id="444" idx="2"/>
          </p:cNvCxnSpPr>
          <p:nvPr/>
        </p:nvCxnSpPr>
        <p:spPr>
          <a:xfrm>
            <a:off x="4209109" y="4105459"/>
            <a:ext cx="1745847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" name="Google Shape;452;p33"/>
          <p:cNvCxnSpPr>
            <a:stCxn id="438" idx="5"/>
            <a:endCxn id="445" idx="1"/>
          </p:cNvCxnSpPr>
          <p:nvPr/>
        </p:nvCxnSpPr>
        <p:spPr>
          <a:xfrm>
            <a:off x="4072001" y="4436467"/>
            <a:ext cx="2019907" cy="13650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" name="Google Shape;453;p33"/>
          <p:cNvCxnSpPr>
            <a:stCxn id="439" idx="6"/>
            <a:endCxn id="445" idx="2"/>
          </p:cNvCxnSpPr>
          <p:nvPr/>
        </p:nvCxnSpPr>
        <p:spPr>
          <a:xfrm>
            <a:off x="4209096" y="6132610"/>
            <a:ext cx="1745847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4" name="Google Shape;454;p33"/>
          <p:cNvCxnSpPr>
            <a:stCxn id="435" idx="7"/>
            <a:endCxn id="437" idx="3"/>
          </p:cNvCxnSpPr>
          <p:nvPr/>
        </p:nvCxnSpPr>
        <p:spPr>
          <a:xfrm rot="10800000" flipH="1">
            <a:off x="1303473" y="2409444"/>
            <a:ext cx="2106521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33"/>
          <p:cNvCxnSpPr>
            <a:stCxn id="435" idx="6"/>
            <a:endCxn id="438" idx="2"/>
          </p:cNvCxnSpPr>
          <p:nvPr/>
        </p:nvCxnSpPr>
        <p:spPr>
          <a:xfrm>
            <a:off x="1440581" y="4105459"/>
            <a:ext cx="1832462" cy="0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33"/>
          <p:cNvCxnSpPr>
            <a:stCxn id="435" idx="5"/>
            <a:endCxn id="439" idx="1"/>
          </p:cNvCxnSpPr>
          <p:nvPr/>
        </p:nvCxnSpPr>
        <p:spPr>
          <a:xfrm>
            <a:off x="1303473" y="4436467"/>
            <a:ext cx="2106521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7" name="Google Shape;457;p33"/>
          <p:cNvCxnSpPr>
            <a:stCxn id="437" idx="5"/>
            <a:endCxn id="444" idx="1"/>
          </p:cNvCxnSpPr>
          <p:nvPr/>
        </p:nvCxnSpPr>
        <p:spPr>
          <a:xfrm>
            <a:off x="4071987" y="2409315"/>
            <a:ext cx="2019907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8" name="Google Shape;458;p33"/>
          <p:cNvCxnSpPr>
            <a:stCxn id="437" idx="6"/>
            <a:endCxn id="443" idx="2"/>
          </p:cNvCxnSpPr>
          <p:nvPr/>
        </p:nvCxnSpPr>
        <p:spPr>
          <a:xfrm>
            <a:off x="4209096" y="2078307"/>
            <a:ext cx="1745847" cy="0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33"/>
          <p:cNvCxnSpPr>
            <a:stCxn id="438" idx="5"/>
            <a:endCxn id="445" idx="1"/>
          </p:cNvCxnSpPr>
          <p:nvPr/>
        </p:nvCxnSpPr>
        <p:spPr>
          <a:xfrm>
            <a:off x="4072001" y="4436467"/>
            <a:ext cx="2019907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33"/>
          <p:cNvCxnSpPr>
            <a:stCxn id="444" idx="6"/>
            <a:endCxn id="436" idx="2"/>
          </p:cNvCxnSpPr>
          <p:nvPr/>
        </p:nvCxnSpPr>
        <p:spPr>
          <a:xfrm>
            <a:off x="6891106" y="4105459"/>
            <a:ext cx="1745847" cy="0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1" name="Google Shape;461;p33"/>
          <p:cNvCxnSpPr>
            <a:stCxn id="435" idx="7"/>
            <a:endCxn id="437" idx="3"/>
          </p:cNvCxnSpPr>
          <p:nvPr/>
        </p:nvCxnSpPr>
        <p:spPr>
          <a:xfrm rot="10800000" flipH="1">
            <a:off x="1303473" y="2409444"/>
            <a:ext cx="2106521" cy="1365007"/>
          </a:xfrm>
          <a:prstGeom prst="straightConnector1">
            <a:avLst/>
          </a:prstGeom>
          <a:noFill/>
          <a:ln w="7620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2" name="Google Shape;462;p33"/>
          <p:cNvCxnSpPr>
            <a:stCxn id="437" idx="5"/>
            <a:endCxn id="444" idx="1"/>
          </p:cNvCxnSpPr>
          <p:nvPr/>
        </p:nvCxnSpPr>
        <p:spPr>
          <a:xfrm>
            <a:off x="4071987" y="2409315"/>
            <a:ext cx="2019907" cy="1365007"/>
          </a:xfrm>
          <a:prstGeom prst="straightConnector1">
            <a:avLst/>
          </a:prstGeom>
          <a:noFill/>
          <a:ln w="7620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33"/>
          <p:cNvCxnSpPr>
            <a:stCxn id="444" idx="6"/>
            <a:endCxn id="436" idx="2"/>
          </p:cNvCxnSpPr>
          <p:nvPr/>
        </p:nvCxnSpPr>
        <p:spPr>
          <a:xfrm>
            <a:off x="6891106" y="4105459"/>
            <a:ext cx="1745847" cy="0"/>
          </a:xfrm>
          <a:prstGeom prst="straightConnector1">
            <a:avLst/>
          </a:prstGeom>
          <a:noFill/>
          <a:ln w="7620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33"/>
          <p:cNvCxnSpPr>
            <a:stCxn id="438" idx="6"/>
            <a:endCxn id="444" idx="2"/>
          </p:cNvCxnSpPr>
          <p:nvPr/>
        </p:nvCxnSpPr>
        <p:spPr>
          <a:xfrm>
            <a:off x="4209109" y="4105459"/>
            <a:ext cx="1745847" cy="0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33"/>
          <p:cNvCxnSpPr>
            <a:stCxn id="445" idx="7"/>
            <a:endCxn id="436" idx="3"/>
          </p:cNvCxnSpPr>
          <p:nvPr/>
        </p:nvCxnSpPr>
        <p:spPr>
          <a:xfrm rot="10800000" flipH="1">
            <a:off x="6753983" y="4436596"/>
            <a:ext cx="2019907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33"/>
          <p:cNvCxnSpPr>
            <a:stCxn id="435" idx="6"/>
            <a:endCxn id="438" idx="2"/>
          </p:cNvCxnSpPr>
          <p:nvPr/>
        </p:nvCxnSpPr>
        <p:spPr>
          <a:xfrm>
            <a:off x="1440581" y="4105459"/>
            <a:ext cx="1832462" cy="0"/>
          </a:xfrm>
          <a:prstGeom prst="straightConnector1">
            <a:avLst/>
          </a:prstGeom>
          <a:noFill/>
          <a:ln w="7620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33"/>
          <p:cNvCxnSpPr>
            <a:stCxn id="438" idx="5"/>
            <a:endCxn id="445" idx="1"/>
          </p:cNvCxnSpPr>
          <p:nvPr/>
        </p:nvCxnSpPr>
        <p:spPr>
          <a:xfrm>
            <a:off x="4072001" y="4436467"/>
            <a:ext cx="2019907" cy="1365007"/>
          </a:xfrm>
          <a:prstGeom prst="straightConnector1">
            <a:avLst/>
          </a:prstGeom>
          <a:noFill/>
          <a:ln w="7620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33"/>
          <p:cNvCxnSpPr>
            <a:stCxn id="445" idx="7"/>
            <a:endCxn id="436" idx="3"/>
          </p:cNvCxnSpPr>
          <p:nvPr/>
        </p:nvCxnSpPr>
        <p:spPr>
          <a:xfrm rot="10800000" flipH="1">
            <a:off x="6753983" y="4436596"/>
            <a:ext cx="2019907" cy="1365007"/>
          </a:xfrm>
          <a:prstGeom prst="straightConnector1">
            <a:avLst/>
          </a:prstGeom>
          <a:noFill/>
          <a:ln w="7620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33"/>
          <p:cNvCxnSpPr>
            <a:stCxn id="439" idx="6"/>
            <a:endCxn id="445" idx="2"/>
          </p:cNvCxnSpPr>
          <p:nvPr/>
        </p:nvCxnSpPr>
        <p:spPr>
          <a:xfrm>
            <a:off x="4209096" y="6132610"/>
            <a:ext cx="1745847" cy="0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33"/>
          <p:cNvCxnSpPr>
            <a:stCxn id="445" idx="1"/>
            <a:endCxn id="438" idx="5"/>
          </p:cNvCxnSpPr>
          <p:nvPr/>
        </p:nvCxnSpPr>
        <p:spPr>
          <a:xfrm rot="10800000">
            <a:off x="4072062" y="4436596"/>
            <a:ext cx="2019907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33"/>
          <p:cNvCxnSpPr>
            <a:stCxn id="444" idx="1"/>
            <a:endCxn id="437" idx="5"/>
          </p:cNvCxnSpPr>
          <p:nvPr/>
        </p:nvCxnSpPr>
        <p:spPr>
          <a:xfrm rot="10800000">
            <a:off x="4072075" y="2409444"/>
            <a:ext cx="2019907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33"/>
          <p:cNvCxnSpPr>
            <a:stCxn id="443" idx="5"/>
            <a:endCxn id="436" idx="1"/>
          </p:cNvCxnSpPr>
          <p:nvPr/>
        </p:nvCxnSpPr>
        <p:spPr>
          <a:xfrm>
            <a:off x="6753983" y="2409315"/>
            <a:ext cx="2019907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33"/>
          <p:cNvCxnSpPr>
            <a:stCxn id="435" idx="5"/>
            <a:endCxn id="439" idx="1"/>
          </p:cNvCxnSpPr>
          <p:nvPr/>
        </p:nvCxnSpPr>
        <p:spPr>
          <a:xfrm>
            <a:off x="1303473" y="4436467"/>
            <a:ext cx="2106521" cy="1365007"/>
          </a:xfrm>
          <a:prstGeom prst="straightConnector1">
            <a:avLst/>
          </a:prstGeom>
          <a:noFill/>
          <a:ln w="7620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4" name="Google Shape;474;p33"/>
          <p:cNvCxnSpPr>
            <a:stCxn id="439" idx="6"/>
            <a:endCxn id="445" idx="2"/>
          </p:cNvCxnSpPr>
          <p:nvPr/>
        </p:nvCxnSpPr>
        <p:spPr>
          <a:xfrm>
            <a:off x="4209096" y="6132610"/>
            <a:ext cx="1745847" cy="0"/>
          </a:xfrm>
          <a:prstGeom prst="straightConnector1">
            <a:avLst/>
          </a:prstGeom>
          <a:noFill/>
          <a:ln w="7620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33"/>
          <p:cNvCxnSpPr>
            <a:stCxn id="438" idx="6"/>
            <a:endCxn id="444" idx="2"/>
          </p:cNvCxnSpPr>
          <p:nvPr/>
        </p:nvCxnSpPr>
        <p:spPr>
          <a:xfrm>
            <a:off x="4209109" y="4105459"/>
            <a:ext cx="1745847" cy="0"/>
          </a:xfrm>
          <a:prstGeom prst="straightConnector1">
            <a:avLst/>
          </a:prstGeom>
          <a:noFill/>
          <a:ln w="7620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6" name="Google Shape;476;p33"/>
          <p:cNvCxnSpPr>
            <a:stCxn id="437" idx="6"/>
            <a:endCxn id="443" idx="2"/>
          </p:cNvCxnSpPr>
          <p:nvPr/>
        </p:nvCxnSpPr>
        <p:spPr>
          <a:xfrm>
            <a:off x="4209096" y="2078307"/>
            <a:ext cx="1745847" cy="0"/>
          </a:xfrm>
          <a:prstGeom prst="straightConnector1">
            <a:avLst/>
          </a:prstGeom>
          <a:noFill/>
          <a:ln w="7620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7" name="Google Shape;477;p33"/>
          <p:cNvCxnSpPr>
            <a:stCxn id="443" idx="5"/>
            <a:endCxn id="436" idx="1"/>
          </p:cNvCxnSpPr>
          <p:nvPr/>
        </p:nvCxnSpPr>
        <p:spPr>
          <a:xfrm>
            <a:off x="6753983" y="2409315"/>
            <a:ext cx="2019907" cy="1365007"/>
          </a:xfrm>
          <a:prstGeom prst="straightConnector1">
            <a:avLst/>
          </a:prstGeom>
          <a:noFill/>
          <a:ln w="7620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8" name="Google Shape;478;p3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66413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1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1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1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430B-116D-3C4C-8717-D1CEEC74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CourseMIRROR Reflections (most confusing)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071B7-8F11-EB47-8FFB-F027D9588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exactly was meant by tentative distance</a:t>
            </a:r>
          </a:p>
          <a:p>
            <a:r>
              <a:rPr lang="en-US" dirty="0"/>
              <a:t>The Dijkstra algorithm was a bit confusing in regard to what order to visit each node</a:t>
            </a:r>
          </a:p>
          <a:p>
            <a:r>
              <a:rPr lang="en-US" dirty="0"/>
              <a:t>When do we need to check for a disconnected graph for </a:t>
            </a:r>
            <a:r>
              <a:rPr lang="en-US" dirty="0" err="1"/>
              <a:t>Dijkstras</a:t>
            </a:r>
            <a:r>
              <a:rPr lang="en-US" dirty="0"/>
              <a:t> Algorithm?</a:t>
            </a:r>
          </a:p>
          <a:p>
            <a:r>
              <a:rPr lang="en-US" dirty="0"/>
              <a:t>Why would </a:t>
            </a:r>
            <a:r>
              <a:rPr lang="en-US" dirty="0" err="1"/>
              <a:t>dijkstra</a:t>
            </a:r>
            <a:r>
              <a:rPr lang="en-US" dirty="0"/>
              <a:t> get his own algorithm named after him if it’s the same as prim’s? Or vice versa? Seems a bit trivial</a:t>
            </a:r>
          </a:p>
          <a:p>
            <a:pPr lvl="1"/>
            <a:r>
              <a:rPr lang="en-US" dirty="0"/>
              <a:t>Dijkstra’s: conceived 1956, published 1959</a:t>
            </a:r>
          </a:p>
          <a:p>
            <a:pPr lvl="1"/>
            <a:r>
              <a:rPr lang="en-US" dirty="0"/>
              <a:t>Prim’s: discovered in 1930 by </a:t>
            </a:r>
            <a:r>
              <a:rPr lang="en-US" dirty="0" err="1"/>
              <a:t>Jarník</a:t>
            </a:r>
            <a:r>
              <a:rPr lang="en-US"/>
              <a:t>, published </a:t>
            </a:r>
            <a:r>
              <a:rPr lang="en-US" dirty="0"/>
              <a:t>1957 and 1959, also called Dijkstra-</a:t>
            </a:r>
            <a:r>
              <a:rPr lang="en-US" dirty="0" err="1"/>
              <a:t>Jarník</a:t>
            </a:r>
            <a:r>
              <a:rPr lang="en-US" dirty="0"/>
              <a:t>-Prim (DJP)</a:t>
            </a:r>
          </a:p>
          <a:p>
            <a:r>
              <a:rPr lang="en-US" dirty="0"/>
              <a:t>how does </a:t>
            </a:r>
            <a:r>
              <a:rPr lang="en-US" dirty="0" err="1"/>
              <a:t>dijkstra’s</a:t>
            </a:r>
            <a:r>
              <a:rPr lang="en-US" dirty="0"/>
              <a:t> differ from prim’s?</a:t>
            </a:r>
          </a:p>
          <a:p>
            <a:r>
              <a:rPr lang="en-US" dirty="0"/>
              <a:t>Forest of trees implementation from last lecture is still a little confusing</a:t>
            </a:r>
          </a:p>
          <a:p>
            <a:r>
              <a:rPr lang="en-US" dirty="0"/>
              <a:t>why is find bound by the height of the tree?</a:t>
            </a:r>
          </a:p>
          <a:p>
            <a:r>
              <a:rPr lang="en-US" dirty="0"/>
              <a:t> Why does introducing a weighted tree make the runtimes </a:t>
            </a:r>
            <a:r>
              <a:rPr lang="en-US" dirty="0" err="1"/>
              <a:t>LogN</a:t>
            </a:r>
            <a:r>
              <a:rPr lang="en-US" dirty="0"/>
              <a:t> for union/find</a:t>
            </a:r>
          </a:p>
          <a:p>
            <a:r>
              <a:rPr lang="en-US" dirty="0"/>
              <a:t>I didn’t really follow path compression at all besides that it is constant time, how does path compression work?</a:t>
            </a:r>
          </a:p>
          <a:p>
            <a:r>
              <a:rPr lang="en-US" dirty="0"/>
              <a:t>The runtime analysis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D367D-FF8A-4749-BE17-00E9CA486DB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87DB9-BCD9-AD43-960A-6C4E03DCEC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0147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marL="0" marR="0" lvl="0" indent="0" algn="ctr" defTabSz="75584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Please submit your reflections by using the </a:t>
            </a:r>
            <a:r>
              <a:rPr kumimoji="0" lang="en-US" sz="4960" b="1" i="0" u="none" strike="noStrike" kern="1200" cap="none" spc="248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CourseMIRROR</a:t>
            </a: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1217456" cy="249184"/>
          </a:xfrm>
        </p:spPr>
        <p:txBody>
          <a:bodyPr/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4/4/22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you are having a problem with </a:t>
            </a:r>
            <a:r>
              <a:rPr kumimoji="0" lang="en-US" sz="1819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CourseMIRROR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please send an email to 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5840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430B-116D-3C4C-8717-D1CEEC74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CourseMIRROR Reflections (most interesting)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071B7-8F11-EB47-8FFB-F027D9588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Differences and similarities between </a:t>
            </a:r>
            <a:r>
              <a:rPr lang="en-US" dirty="0" err="1"/>
              <a:t>dijkstras</a:t>
            </a:r>
            <a:r>
              <a:rPr lang="en-US" dirty="0"/>
              <a:t> and </a:t>
            </a:r>
            <a:r>
              <a:rPr lang="en-US" dirty="0" err="1"/>
              <a:t>Kruskals</a:t>
            </a:r>
            <a:r>
              <a:rPr lang="en-US" dirty="0"/>
              <a:t> and between </a:t>
            </a:r>
            <a:r>
              <a:rPr lang="en-US" dirty="0" err="1"/>
              <a:t>dijkstras</a:t>
            </a:r>
            <a:r>
              <a:rPr lang="en-US" dirty="0"/>
              <a:t> algorithm and prims</a:t>
            </a:r>
          </a:p>
          <a:p>
            <a:r>
              <a:rPr lang="en-US" dirty="0" err="1"/>
              <a:t>Dijkstras</a:t>
            </a:r>
            <a:r>
              <a:rPr lang="en-US" dirty="0"/>
              <a:t> algorithm, it’s clear and simple and useful.</a:t>
            </a:r>
          </a:p>
          <a:p>
            <a:r>
              <a:rPr lang="en-US" dirty="0"/>
              <a:t>The last example relates Dijkstra</a:t>
            </a:r>
          </a:p>
          <a:p>
            <a:r>
              <a:rPr lang="en-US" dirty="0"/>
              <a:t>algorithm optimizations</a:t>
            </a:r>
          </a:p>
          <a:p>
            <a:r>
              <a:rPr lang="en-US" dirty="0"/>
              <a:t>Working through dynamic connectivity problem and seeing difference in representation between array and tree</a:t>
            </a:r>
          </a:p>
          <a:p>
            <a:r>
              <a:rPr lang="en-US" dirty="0"/>
              <a:t>I found the path compression optimization to be interesting for Union/Find</a:t>
            </a:r>
          </a:p>
          <a:p>
            <a:r>
              <a:rPr lang="en-US" dirty="0"/>
              <a:t>The Union/Find ADT implementations were most interesting.</a:t>
            </a:r>
          </a:p>
          <a:p>
            <a:r>
              <a:rPr lang="en-US" dirty="0"/>
              <a:t>How to reduce the runtime of find and union both to log(n)</a:t>
            </a:r>
          </a:p>
          <a:p>
            <a:r>
              <a:rPr lang="en-US" dirty="0"/>
              <a:t>going over heap sorting and prim’s examples helped a lot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D367D-FF8A-4749-BE17-00E9CA486DB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87DB9-BCD9-AD43-960A-6C4E03DCEC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4814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4B91-E48B-451C-9281-FE0D662CB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Problem of the Day: Finding Bottlenecks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2744E-EFE2-4384-BEF3-FF4CE9EB5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assume that we want to send a large file from point A to point B over a computer network as fast as possible over multiple network links if needed</a:t>
            </a:r>
          </a:p>
          <a:p>
            <a:r>
              <a:rPr lang="en-US" dirty="0"/>
              <a:t>Input: </a:t>
            </a:r>
          </a:p>
          <a:p>
            <a:pPr lvl="1"/>
            <a:r>
              <a:rPr lang="en-US" dirty="0"/>
              <a:t>A computer network</a:t>
            </a:r>
          </a:p>
          <a:p>
            <a:pPr lvl="2"/>
            <a:r>
              <a:rPr lang="en-US" dirty="0"/>
              <a:t>Network nodes and links</a:t>
            </a:r>
          </a:p>
          <a:p>
            <a:pPr lvl="2"/>
            <a:r>
              <a:rPr lang="en-US" dirty="0"/>
              <a:t>Links are labeled by link capacity in Mbps</a:t>
            </a:r>
          </a:p>
          <a:p>
            <a:pPr lvl="1"/>
            <a:r>
              <a:rPr lang="en-US" dirty="0"/>
              <a:t>Starting node and destination node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The maximum network speed possible for sending a file from source to destination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D33B5-7ADB-4B3F-83A4-4B1FD693E30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81916-7ECE-4E17-ACA1-097328B8A3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912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  <a:noFill/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Consider a directed, weighted graph G(V, E)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Weights are applied to edges to state their </a:t>
            </a:r>
            <a:r>
              <a:rPr lang="en" i="1">
                <a:solidFill>
                  <a:srgbClr val="002B5E"/>
                </a:solidFill>
              </a:rPr>
              <a:t>capacity</a:t>
            </a:r>
            <a:r>
              <a:rPr lang="en">
                <a:solidFill>
                  <a:srgbClr val="980000"/>
                </a:solidFill>
              </a:rPr>
              <a:t> </a:t>
            </a:r>
            <a:endParaRPr>
              <a:solidFill>
                <a:srgbClr val="002B5E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c(</a:t>
            </a:r>
            <a:r>
              <a:rPr lang="en"/>
              <a:t>u</a:t>
            </a:r>
            <a:r>
              <a:rPr lang="en">
                <a:solidFill>
                  <a:srgbClr val="002B5E"/>
                </a:solidFill>
              </a:rPr>
              <a:t>, </a:t>
            </a:r>
            <a:r>
              <a:rPr lang="en"/>
              <a:t>w</a:t>
            </a:r>
            <a:r>
              <a:rPr lang="en">
                <a:solidFill>
                  <a:srgbClr val="002B5E"/>
                </a:solidFill>
              </a:rPr>
              <a:t>) is the capacity of edge </a:t>
            </a:r>
            <a:r>
              <a:rPr lang="en"/>
              <a:t>(u, w)</a:t>
            </a:r>
            <a:endParaRPr>
              <a:solidFill>
                <a:srgbClr val="002B5E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if there is no edge from </a:t>
            </a:r>
            <a:r>
              <a:rPr lang="en"/>
              <a:t>u</a:t>
            </a:r>
            <a:r>
              <a:rPr lang="en">
                <a:solidFill>
                  <a:srgbClr val="002B5E"/>
                </a:solidFill>
              </a:rPr>
              <a:t> to </a:t>
            </a:r>
            <a:r>
              <a:rPr lang="en"/>
              <a:t>w</a:t>
            </a:r>
            <a:r>
              <a:rPr lang="en">
                <a:solidFill>
                  <a:srgbClr val="002B5E"/>
                </a:solidFill>
              </a:rPr>
              <a:t>, c(</a:t>
            </a:r>
            <a:r>
              <a:rPr lang="en"/>
              <a:t>u</a:t>
            </a:r>
            <a:r>
              <a:rPr lang="en">
                <a:solidFill>
                  <a:srgbClr val="002B5E"/>
                </a:solidFill>
              </a:rPr>
              <a:t>, </a:t>
            </a:r>
            <a:r>
              <a:rPr lang="en"/>
              <a:t>w</a:t>
            </a:r>
            <a:r>
              <a:rPr lang="en">
                <a:solidFill>
                  <a:srgbClr val="002B5E"/>
                </a:solidFill>
              </a:rPr>
              <a:t>) = 0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Consider two vertices, a </a:t>
            </a:r>
            <a:r>
              <a:rPr lang="en" i="1">
                <a:solidFill>
                  <a:srgbClr val="002B5E"/>
                </a:solidFill>
              </a:rPr>
              <a:t>source s </a:t>
            </a:r>
            <a:r>
              <a:rPr lang="en"/>
              <a:t>and a </a:t>
            </a:r>
            <a:r>
              <a:rPr lang="en" i="1">
                <a:solidFill>
                  <a:srgbClr val="002B5E"/>
                </a:solidFill>
              </a:rPr>
              <a:t>sink t</a:t>
            </a:r>
            <a:endParaRPr i="1"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Let’s determine the maximum flow that can run from s to t in the graph G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Defining network flow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9413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504349" y="1736944"/>
            <a:ext cx="9068753" cy="5503998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Let the f(u, w) be the amount of flow being carried along the edge (u, w)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Some rules on the flow running through an edge:</a:t>
            </a:r>
            <a:endParaRPr/>
          </a:p>
          <a:p>
            <a:pPr lvl="1"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∀(</a:t>
            </a:r>
            <a:r>
              <a:rPr lang="en"/>
              <a:t>u</a:t>
            </a:r>
            <a:r>
              <a:rPr lang="en">
                <a:solidFill>
                  <a:srgbClr val="002B5E"/>
                </a:solidFill>
              </a:rPr>
              <a:t>, </a:t>
            </a:r>
            <a:r>
              <a:rPr lang="en"/>
              <a:t>w</a:t>
            </a:r>
            <a:r>
              <a:rPr lang="en">
                <a:solidFill>
                  <a:srgbClr val="002B5E"/>
                </a:solidFill>
              </a:rPr>
              <a:t>) ∈ E f(</a:t>
            </a:r>
            <a:r>
              <a:rPr lang="en"/>
              <a:t>u</a:t>
            </a:r>
            <a:r>
              <a:rPr lang="en">
                <a:solidFill>
                  <a:srgbClr val="002B5E"/>
                </a:solidFill>
              </a:rPr>
              <a:t>, </a:t>
            </a:r>
            <a:r>
              <a:rPr lang="en"/>
              <a:t>w</a:t>
            </a:r>
            <a:r>
              <a:rPr lang="en">
                <a:solidFill>
                  <a:srgbClr val="002B5E"/>
                </a:solidFill>
              </a:rPr>
              <a:t>) &lt;= c(</a:t>
            </a:r>
            <a:r>
              <a:rPr lang="en"/>
              <a:t>u</a:t>
            </a:r>
            <a:r>
              <a:rPr lang="en">
                <a:solidFill>
                  <a:srgbClr val="002B5E"/>
                </a:solidFill>
              </a:rPr>
              <a:t>, </a:t>
            </a:r>
            <a:r>
              <a:rPr lang="en"/>
              <a:t>w</a:t>
            </a:r>
            <a:r>
              <a:rPr lang="en">
                <a:solidFill>
                  <a:srgbClr val="002B5E"/>
                </a:solidFill>
              </a:rPr>
              <a:t>)</a:t>
            </a:r>
            <a:endParaRPr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∀</a:t>
            </a:r>
            <a:r>
              <a:rPr lang="en"/>
              <a:t>u</a:t>
            </a:r>
            <a:r>
              <a:rPr lang="en">
                <a:solidFill>
                  <a:srgbClr val="002B5E"/>
                </a:solidFill>
              </a:rPr>
              <a:t> ∈ (V - {s,t}) (</a:t>
            </a:r>
            <a:r>
              <a:rPr lang="en"/>
              <a:t>Σ</a:t>
            </a:r>
            <a:r>
              <a:rPr lang="en" baseline="-25000"/>
              <a:t>w∈V </a:t>
            </a:r>
            <a:r>
              <a:rPr lang="en"/>
              <a:t>f(w, u) - Σ</a:t>
            </a:r>
            <a:r>
              <a:rPr lang="en" baseline="-25000"/>
              <a:t>w∈V </a:t>
            </a:r>
            <a:r>
              <a:rPr lang="en"/>
              <a:t>f(u, w))</a:t>
            </a:r>
            <a:r>
              <a:rPr lang="en" baseline="-25000"/>
              <a:t> </a:t>
            </a:r>
            <a:r>
              <a:rPr lang="en">
                <a:solidFill>
                  <a:srgbClr val="002B5E"/>
                </a:solidFill>
              </a:rPr>
              <a:t>= 0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Flow</a:t>
            </a: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40704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Let all edges in G have an allocated flow of 0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While there is path </a:t>
            </a:r>
            <a:r>
              <a:rPr lang="en" i="1"/>
              <a:t>p</a:t>
            </a:r>
            <a:r>
              <a:rPr lang="en"/>
              <a:t> from s to t in G s.t. all edges in p have some </a:t>
            </a:r>
            <a:r>
              <a:rPr lang="en" i="1"/>
              <a:t>residual</a:t>
            </a:r>
            <a:r>
              <a:rPr lang="en"/>
              <a:t> </a:t>
            </a:r>
            <a:r>
              <a:rPr lang="en" i="1"/>
              <a:t>capacity</a:t>
            </a:r>
            <a:r>
              <a:rPr lang="en"/>
              <a:t> (i.e., ∀(u, w) ∈ p f(u, w) &lt; c(u, w)):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(Such a path is called an </a:t>
            </a:r>
            <a:r>
              <a:rPr lang="en" i="1"/>
              <a:t>augmenting path</a:t>
            </a:r>
            <a:r>
              <a:rPr lang="en"/>
              <a:t>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Compute the residual capacity of each edge in p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Residual capacity of edge (u, w) is c(u, w) - f(u, w)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Find the edge with the minimum residual capacity in p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We’ll call this residual capacity </a:t>
            </a:r>
            <a:r>
              <a:rPr lang="en" i="1"/>
              <a:t>new_flow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Increment the flow on all edges in p by new_flow</a:t>
            </a: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Ford Fulkerson</a:t>
            </a: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6605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2180</Words>
  <Application>Microsoft Macintosh PowerPoint</Application>
  <PresentationFormat>Custom</PresentationFormat>
  <Paragraphs>408</Paragraphs>
  <Slides>40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40</vt:i4>
      </vt:variant>
    </vt:vector>
  </HeadingPairs>
  <TitlesOfParts>
    <vt:vector size="55" baseType="lpstr">
      <vt:lpstr>Acumin Pro ExtraCondensed</vt:lpstr>
      <vt:lpstr>Acumin Pro Medium</vt:lpstr>
      <vt:lpstr>Arial</vt:lpstr>
      <vt:lpstr>Calibri</vt:lpstr>
      <vt:lpstr>Calibri Light</vt:lpstr>
      <vt:lpstr>Consolas</vt:lpstr>
      <vt:lpstr>Droid Sans</vt:lpstr>
      <vt:lpstr>Helvetica</vt:lpstr>
      <vt:lpstr>Times New Roman</vt:lpstr>
      <vt:lpstr>United Sans Cond Medium</vt:lpstr>
      <vt:lpstr>United Sans Reg Medium</vt:lpstr>
      <vt:lpstr>Office Theme</vt:lpstr>
      <vt:lpstr>2_Office Theme</vt:lpstr>
      <vt:lpstr>1_Pitt_minimal</vt:lpstr>
      <vt:lpstr>2_Pitt_minimal</vt:lpstr>
      <vt:lpstr>Algorithms and Data Structures 2 CS 1501</vt:lpstr>
      <vt:lpstr>Announcements</vt:lpstr>
      <vt:lpstr>Previous lecture …</vt:lpstr>
      <vt:lpstr>CourseMIRROR Reflections (most confusing)</vt:lpstr>
      <vt:lpstr>CourseMIRROR Reflections (most interesting)</vt:lpstr>
      <vt:lpstr>Problem of the Day: Finding Bottlenecks</vt:lpstr>
      <vt:lpstr>Defining network flow</vt:lpstr>
      <vt:lpstr>Flow</vt:lpstr>
      <vt:lpstr>Ford Fulkerson</vt:lpstr>
      <vt:lpstr>Ford Fulkerson example</vt:lpstr>
      <vt:lpstr>Ford Fulkerson example</vt:lpstr>
      <vt:lpstr>Another Ford Fulkerson example</vt:lpstr>
      <vt:lpstr>Expanding on residual capacity</vt:lpstr>
      <vt:lpstr>The residual graph</vt:lpstr>
      <vt:lpstr>Residual graph example</vt:lpstr>
      <vt:lpstr>Another example</vt:lpstr>
      <vt:lpstr>Worst-case runtime of Ford-Fulkerson</vt:lpstr>
      <vt:lpstr>Worst-case Runtime of Ford-Fulkerson</vt:lpstr>
      <vt:lpstr>Edmonds Karp</vt:lpstr>
      <vt:lpstr>Another example</vt:lpstr>
      <vt:lpstr>But our flow graph is weighted...</vt:lpstr>
      <vt:lpstr>Backwards edges</vt:lpstr>
      <vt:lpstr>2nd Tophat Question</vt:lpstr>
      <vt:lpstr>PFS Example 1</vt:lpstr>
      <vt:lpstr>PFS Example 2</vt:lpstr>
      <vt:lpstr>Flow edge implementation</vt:lpstr>
      <vt:lpstr>FlowEdge.java</vt:lpstr>
      <vt:lpstr>BFS search for an augmenting path (pseudocode)</vt:lpstr>
      <vt:lpstr>Value of maxflow</vt:lpstr>
      <vt:lpstr>Let's separate the graph</vt:lpstr>
      <vt:lpstr>How do we find the min st-cut?</vt:lpstr>
      <vt:lpstr>Min cut example</vt:lpstr>
      <vt:lpstr>Max flow == min cut</vt:lpstr>
      <vt:lpstr>Determining a minimum st-cut</vt:lpstr>
      <vt:lpstr>Determining the min cut</vt:lpstr>
      <vt:lpstr>Max flow / min cut on unweighted graphs</vt:lpstr>
      <vt:lpstr>Min st-cut Example 1</vt:lpstr>
      <vt:lpstr>Min st-cut Example 2</vt:lpstr>
      <vt:lpstr>Unweighted network flow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2022-04-04T16:43:32Z</dcterms:modified>
</cp:coreProperties>
</file>