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16"/>
  </p:notesMasterIdLst>
  <p:sldIdLst>
    <p:sldId id="405" r:id="rId4"/>
    <p:sldId id="496" r:id="rId5"/>
    <p:sldId id="498" r:id="rId6"/>
    <p:sldId id="514" r:id="rId7"/>
    <p:sldId id="1876" r:id="rId8"/>
    <p:sldId id="1873" r:id="rId9"/>
    <p:sldId id="1874" r:id="rId10"/>
    <p:sldId id="1866" r:id="rId11"/>
    <p:sldId id="1863" r:id="rId12"/>
    <p:sldId id="1882" r:id="rId13"/>
    <p:sldId id="1883" r:id="rId14"/>
    <p:sldId id="513" r:id="rId15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6" d="100"/>
          <a:sy n="106" d="100"/>
        </p:scale>
        <p:origin x="728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7283D7E-321A-3245-9657-B0EEB71E0C53}"/>
    <pc:docChg chg="delSld">
      <pc:chgData name="Khattab, Sherif" userId="c83b1e15-36f3-4f46-aceb-05aac24c545e" providerId="ADAL" clId="{E7283D7E-321A-3245-9657-B0EEB71E0C53}" dt="2022-01-24T19:05:55.704" v="10" actId="2696"/>
      <pc:docMkLst>
        <pc:docMk/>
      </pc:docMkLst>
      <pc:sldChg chg="del">
        <pc:chgData name="Khattab, Sherif" userId="c83b1e15-36f3-4f46-aceb-05aac24c545e" providerId="ADAL" clId="{E7283D7E-321A-3245-9657-B0EEB71E0C53}" dt="2022-01-24T19:05:51.674" v="8" actId="2696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E7283D7E-321A-3245-9657-B0EEB71E0C53}" dt="2022-01-24T19:05:52.011" v="9" actId="2696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E7283D7E-321A-3245-9657-B0EEB71E0C53}" dt="2022-01-24T19:05:55.704" v="10" actId="2696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E7283D7E-321A-3245-9657-B0EEB71E0C53}" dt="2022-01-24T19:05:48.802" v="3" actId="2696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E7283D7E-321A-3245-9657-B0EEB71E0C53}" dt="2022-01-19T19:45:00.508" v="0" actId="269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E7283D7E-321A-3245-9657-B0EEB71E0C53}" dt="2022-01-19T19:45:00.508" v="0" actId="2696"/>
        <pc:sldMkLst>
          <pc:docMk/>
          <pc:sldMk cId="3854579775" sldId="404"/>
        </pc:sldMkLst>
      </pc:sldChg>
      <pc:sldChg chg="del">
        <pc:chgData name="Khattab, Sherif" userId="c83b1e15-36f3-4f46-aceb-05aac24c545e" providerId="ADAL" clId="{E7283D7E-321A-3245-9657-B0EEB71E0C53}" dt="2022-01-24T19:05:47.419" v="1" actId="2696"/>
        <pc:sldMkLst>
          <pc:docMk/>
          <pc:sldMk cId="2374057061" sldId="498"/>
        </pc:sldMkLst>
      </pc:sldChg>
      <pc:sldChg chg="del">
        <pc:chgData name="Khattab, Sherif" userId="c83b1e15-36f3-4f46-aceb-05aac24c545e" providerId="ADAL" clId="{E7283D7E-321A-3245-9657-B0EEB71E0C53}" dt="2022-01-24T19:05:49.837" v="5" actId="2696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E7283D7E-321A-3245-9657-B0EEB71E0C53}" dt="2022-01-24T19:05:50.432" v="6" actId="2696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E7283D7E-321A-3245-9657-B0EEB71E0C53}" dt="2022-01-24T19:05:51.212" v="7" actId="2696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E7283D7E-321A-3245-9657-B0EEB71E0C53}" dt="2022-01-24T19:05:49.351" v="4" actId="2696"/>
        <pc:sldMkLst>
          <pc:docMk/>
          <pc:sldMk cId="2537966333" sldId="1859"/>
        </pc:sldMkLst>
      </pc:sldChg>
      <pc:sldChg chg="del">
        <pc:chgData name="Khattab, Sherif" userId="c83b1e15-36f3-4f46-aceb-05aac24c545e" providerId="ADAL" clId="{E7283D7E-321A-3245-9657-B0EEB71E0C53}" dt="2022-01-24T19:05:48.143" v="2" actId="2696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E7283D7E-321A-3245-9657-B0EEB71E0C53}" dt="2022-01-19T19:45:00.508" v="0" actId="2696"/>
        <pc:sldMkLst>
          <pc:docMk/>
          <pc:sldMk cId="2117632848" sldId="1872"/>
        </pc:sldMkLst>
      </pc:sldChg>
      <pc:sldChg chg="del">
        <pc:chgData name="Khattab, Sherif" userId="c83b1e15-36f3-4f46-aceb-05aac24c545e" providerId="ADAL" clId="{E7283D7E-321A-3245-9657-B0EEB71E0C53}" dt="2022-01-19T19:45:00.508" v="0" actId="2696"/>
        <pc:sldMkLst>
          <pc:docMk/>
          <pc:sldMk cId="4083427647" sldId="1873"/>
        </pc:sldMkLst>
      </pc:sldChg>
    </pc:docChg>
  </pc:docChgLst>
  <pc:docChgLst>
    <pc:chgData name="Khattab, Sherif" userId="c83b1e15-36f3-4f46-aceb-05aac24c545e" providerId="ADAL" clId="{AA8EC0C9-4E11-C64F-A993-E6AEB763E3BC}"/>
    <pc:docChg chg="custSel modSld">
      <pc:chgData name="Khattab, Sherif" userId="c83b1e15-36f3-4f46-aceb-05aac24c545e" providerId="ADAL" clId="{AA8EC0C9-4E11-C64F-A993-E6AEB763E3BC}" dt="2021-09-01T05:38:14.049" v="1"/>
      <pc:docMkLst>
        <pc:docMk/>
      </pc:docMkLst>
      <pc:sldChg chg="delSp modSp mod">
        <pc:chgData name="Khattab, Sherif" userId="c83b1e15-36f3-4f46-aceb-05aac24c545e" providerId="ADAL" clId="{AA8EC0C9-4E11-C64F-A993-E6AEB763E3BC}" dt="2021-09-01T05:38:14.049" v="1"/>
        <pc:sldMkLst>
          <pc:docMk/>
          <pc:sldMk cId="1894775455" sldId="405"/>
        </pc:sldMkLst>
        <pc:spChg chg="mod">
          <ac:chgData name="Khattab, Sherif" userId="c83b1e15-36f3-4f46-aceb-05aac24c545e" providerId="ADAL" clId="{AA8EC0C9-4E11-C64F-A993-E6AEB763E3BC}" dt="2021-09-01T05:38:14.049" v="1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AA8EC0C9-4E11-C64F-A993-E6AEB763E3BC}" dt="2021-09-01T05:38:12.226" v="0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2FA24E72-27DA-4E8B-ABE8-026F64C0E26C}"/>
    <pc:docChg chg="undo custSel addSld delSld modSld">
      <pc:chgData name="Khattab, Sherif" userId="c83b1e15-36f3-4f46-aceb-05aac24c545e" providerId="ADAL" clId="{2FA24E72-27DA-4E8B-ABE8-026F64C0E26C}" dt="2021-09-16T00:00:09.807" v="309" actId="1076"/>
      <pc:docMkLst>
        <pc:docMk/>
      </pc:docMkLst>
      <pc:sldChg chg="add">
        <pc:chgData name="Khattab, Sherif" userId="c83b1e15-36f3-4f46-aceb-05aac24c545e" providerId="ADAL" clId="{2FA24E72-27DA-4E8B-ABE8-026F64C0E26C}" dt="2021-09-13T21:58:09.530" v="0"/>
        <pc:sldMkLst>
          <pc:docMk/>
          <pc:sldMk cId="2805000757" sldId="281"/>
        </pc:sldMkLst>
      </pc:sldChg>
      <pc:sldChg chg="add">
        <pc:chgData name="Khattab, Sherif" userId="c83b1e15-36f3-4f46-aceb-05aac24c545e" providerId="ADAL" clId="{2FA24E72-27DA-4E8B-ABE8-026F64C0E26C}" dt="2021-09-13T21:58:09.530" v="0"/>
        <pc:sldMkLst>
          <pc:docMk/>
          <pc:sldMk cId="644336610" sldId="282"/>
        </pc:sldMkLst>
      </pc:sldChg>
      <pc:sldChg chg="add">
        <pc:chgData name="Khattab, Sherif" userId="c83b1e15-36f3-4f46-aceb-05aac24c545e" providerId="ADAL" clId="{2FA24E72-27DA-4E8B-ABE8-026F64C0E26C}" dt="2021-09-13T21:58:09.530" v="0"/>
        <pc:sldMkLst>
          <pc:docMk/>
          <pc:sldMk cId="3275560456" sldId="283"/>
        </pc:sldMkLst>
      </pc:sldChg>
      <pc:sldChg chg="add">
        <pc:chgData name="Khattab, Sherif" userId="c83b1e15-36f3-4f46-aceb-05aac24c545e" providerId="ADAL" clId="{2FA24E72-27DA-4E8B-ABE8-026F64C0E26C}" dt="2021-09-13T21:58:09.530" v="0"/>
        <pc:sldMkLst>
          <pc:docMk/>
          <pc:sldMk cId="3756086896" sldId="402"/>
        </pc:sldMkLst>
      </pc:sldChg>
      <pc:sldChg chg="add">
        <pc:chgData name="Khattab, Sherif" userId="c83b1e15-36f3-4f46-aceb-05aac24c545e" providerId="ADAL" clId="{2FA24E72-27DA-4E8B-ABE8-026F64C0E26C}" dt="2021-09-13T21:58:09.530" v="0"/>
        <pc:sldMkLst>
          <pc:docMk/>
          <pc:sldMk cId="2952566816" sldId="403"/>
        </pc:sldMkLst>
      </pc:sldChg>
      <pc:sldChg chg="add">
        <pc:chgData name="Khattab, Sherif" userId="c83b1e15-36f3-4f46-aceb-05aac24c545e" providerId="ADAL" clId="{2FA24E72-27DA-4E8B-ABE8-026F64C0E26C}" dt="2021-09-13T21:58:09.530" v="0"/>
        <pc:sldMkLst>
          <pc:docMk/>
          <pc:sldMk cId="3854579775" sldId="404"/>
        </pc:sldMkLst>
      </pc:sldChg>
      <pc:sldChg chg="add">
        <pc:chgData name="Khattab, Sherif" userId="c83b1e15-36f3-4f46-aceb-05aac24c545e" providerId="ADAL" clId="{2FA24E72-27DA-4E8B-ABE8-026F64C0E26C}" dt="2021-09-13T21:58:09.530" v="0"/>
        <pc:sldMkLst>
          <pc:docMk/>
          <pc:sldMk cId="737806260" sldId="513"/>
        </pc:sldMkLst>
      </pc:sldChg>
      <pc:sldChg chg="add">
        <pc:chgData name="Khattab, Sherif" userId="c83b1e15-36f3-4f46-aceb-05aac24c545e" providerId="ADAL" clId="{2FA24E72-27DA-4E8B-ABE8-026F64C0E26C}" dt="2021-09-13T21:58:09.530" v="0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2FA24E72-27DA-4E8B-ABE8-026F64C0E26C}" dt="2021-09-13T21:58:09.530" v="0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2FA24E72-27DA-4E8B-ABE8-026F64C0E26C}" dt="2021-09-13T21:58:09.530" v="0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2FA24E72-27DA-4E8B-ABE8-026F64C0E26C}" dt="2021-09-13T21:58:09.530" v="0"/>
        <pc:sldMkLst>
          <pc:docMk/>
          <pc:sldMk cId="2537966333" sldId="1859"/>
        </pc:sldMkLst>
      </pc:sldChg>
      <pc:sldChg chg="modSp add del mod">
        <pc:chgData name="Khattab, Sherif" userId="c83b1e15-36f3-4f46-aceb-05aac24c545e" providerId="ADAL" clId="{2FA24E72-27DA-4E8B-ABE8-026F64C0E26C}" dt="2021-09-15T23:56:02.346" v="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2FA24E72-27DA-4E8B-ABE8-026F64C0E26C}" dt="2021-09-15T23:56:02.346" v="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2FA24E72-27DA-4E8B-ABE8-026F64C0E26C}" dt="2021-09-15T23:55:50.819" v="3" actId="47"/>
        <pc:sldMkLst>
          <pc:docMk/>
          <pc:sldMk cId="2592895379" sldId="1861"/>
        </pc:sldMkLst>
      </pc:sldChg>
      <pc:sldChg chg="add del">
        <pc:chgData name="Khattab, Sherif" userId="c83b1e15-36f3-4f46-aceb-05aac24c545e" providerId="ADAL" clId="{2FA24E72-27DA-4E8B-ABE8-026F64C0E26C}" dt="2021-09-15T23:55:50.819" v="3" actId="47"/>
        <pc:sldMkLst>
          <pc:docMk/>
          <pc:sldMk cId="264922787" sldId="1862"/>
        </pc:sldMkLst>
      </pc:sldChg>
      <pc:sldChg chg="add del">
        <pc:chgData name="Khattab, Sherif" userId="c83b1e15-36f3-4f46-aceb-05aac24c545e" providerId="ADAL" clId="{2FA24E72-27DA-4E8B-ABE8-026F64C0E26C}" dt="2021-09-15T23:55:50.819" v="3" actId="47"/>
        <pc:sldMkLst>
          <pc:docMk/>
          <pc:sldMk cId="1489909952" sldId="1863"/>
        </pc:sldMkLst>
      </pc:sldChg>
      <pc:sldChg chg="add del">
        <pc:chgData name="Khattab, Sherif" userId="c83b1e15-36f3-4f46-aceb-05aac24c545e" providerId="ADAL" clId="{2FA24E72-27DA-4E8B-ABE8-026F64C0E26C}" dt="2021-09-15T23:55:50.819" v="3" actId="47"/>
        <pc:sldMkLst>
          <pc:docMk/>
          <pc:sldMk cId="1370532791" sldId="1864"/>
        </pc:sldMkLst>
      </pc:sldChg>
      <pc:sldChg chg="add del">
        <pc:chgData name="Khattab, Sherif" userId="c83b1e15-36f3-4f46-aceb-05aac24c545e" providerId="ADAL" clId="{2FA24E72-27DA-4E8B-ABE8-026F64C0E26C}" dt="2021-09-15T23:55:50.819" v="3" actId="47"/>
        <pc:sldMkLst>
          <pc:docMk/>
          <pc:sldMk cId="1323836943" sldId="1865"/>
        </pc:sldMkLst>
      </pc:sldChg>
      <pc:sldChg chg="add del">
        <pc:chgData name="Khattab, Sherif" userId="c83b1e15-36f3-4f46-aceb-05aac24c545e" providerId="ADAL" clId="{2FA24E72-27DA-4E8B-ABE8-026F64C0E26C}" dt="2021-09-15T23:55:50.819" v="3" actId="47"/>
        <pc:sldMkLst>
          <pc:docMk/>
          <pc:sldMk cId="532154242" sldId="1866"/>
        </pc:sldMkLst>
      </pc:sldChg>
      <pc:sldChg chg="add del">
        <pc:chgData name="Khattab, Sherif" userId="c83b1e15-36f3-4f46-aceb-05aac24c545e" providerId="ADAL" clId="{2FA24E72-27DA-4E8B-ABE8-026F64C0E26C}" dt="2021-09-15T23:55:50.819" v="3" actId="47"/>
        <pc:sldMkLst>
          <pc:docMk/>
          <pc:sldMk cId="1662342598" sldId="1867"/>
        </pc:sldMkLst>
      </pc:sldChg>
      <pc:sldChg chg="add">
        <pc:chgData name="Khattab, Sherif" userId="c83b1e15-36f3-4f46-aceb-05aac24c545e" providerId="ADAL" clId="{2FA24E72-27DA-4E8B-ABE8-026F64C0E26C}" dt="2021-09-13T21:58:09.530" v="0"/>
        <pc:sldMkLst>
          <pc:docMk/>
          <pc:sldMk cId="2117632848" sldId="1872"/>
        </pc:sldMkLst>
      </pc:sldChg>
      <pc:sldChg chg="add del">
        <pc:chgData name="Khattab, Sherif" userId="c83b1e15-36f3-4f46-aceb-05aac24c545e" providerId="ADAL" clId="{2FA24E72-27DA-4E8B-ABE8-026F64C0E26C}" dt="2021-09-15T23:55:50.819" v="3" actId="47"/>
        <pc:sldMkLst>
          <pc:docMk/>
          <pc:sldMk cId="551485046" sldId="1873"/>
        </pc:sldMkLst>
      </pc:sldChg>
      <pc:sldChg chg="addSp delSp modSp new mod">
        <pc:chgData name="Khattab, Sherif" userId="c83b1e15-36f3-4f46-aceb-05aac24c545e" providerId="ADAL" clId="{2FA24E72-27DA-4E8B-ABE8-026F64C0E26C}" dt="2021-09-16T00:00:09.807" v="309" actId="1076"/>
        <pc:sldMkLst>
          <pc:docMk/>
          <pc:sldMk cId="4083427647" sldId="1873"/>
        </pc:sldMkLst>
        <pc:spChg chg="mod">
          <ac:chgData name="Khattab, Sherif" userId="c83b1e15-36f3-4f46-aceb-05aac24c545e" providerId="ADAL" clId="{2FA24E72-27DA-4E8B-ABE8-026F64C0E26C}" dt="2021-09-15T23:56:41.411" v="41" actId="20577"/>
          <ac:spMkLst>
            <pc:docMk/>
            <pc:sldMk cId="4083427647" sldId="1873"/>
            <ac:spMk id="2" creationId="{8E388A62-E8B6-4EA5-9A34-C63B06EA9472}"/>
          </ac:spMkLst>
        </pc:spChg>
        <pc:spChg chg="mod">
          <ac:chgData name="Khattab, Sherif" userId="c83b1e15-36f3-4f46-aceb-05aac24c545e" providerId="ADAL" clId="{2FA24E72-27DA-4E8B-ABE8-026F64C0E26C}" dt="2021-09-16T00:00:07.043" v="308" actId="1076"/>
          <ac:spMkLst>
            <pc:docMk/>
            <pc:sldMk cId="4083427647" sldId="1873"/>
            <ac:spMk id="3" creationId="{E179A58B-8D49-40F7-9E3B-B85D79ABAD18}"/>
          </ac:spMkLst>
        </pc:spChg>
        <pc:grpChg chg="del mod">
          <ac:chgData name="Khattab, Sherif" userId="c83b1e15-36f3-4f46-aceb-05aac24c545e" providerId="ADAL" clId="{2FA24E72-27DA-4E8B-ABE8-026F64C0E26C}" dt="2021-09-15T23:57:17.093" v="48"/>
          <ac:grpSpMkLst>
            <pc:docMk/>
            <pc:sldMk cId="4083427647" sldId="1873"/>
            <ac:grpSpMk id="8" creationId="{8289415A-9DB0-4AF0-B5BC-68BA5F92D809}"/>
          </ac:grpSpMkLst>
        </pc:grpChg>
        <pc:grpChg chg="del mod">
          <ac:chgData name="Khattab, Sherif" userId="c83b1e15-36f3-4f46-aceb-05aac24c545e" providerId="ADAL" clId="{2FA24E72-27DA-4E8B-ABE8-026F64C0E26C}" dt="2021-09-15T23:57:19.715" v="51"/>
          <ac:grpSpMkLst>
            <pc:docMk/>
            <pc:sldMk cId="4083427647" sldId="1873"/>
            <ac:grpSpMk id="12" creationId="{2C6F6B0D-9848-41FB-9616-9C52BF62A612}"/>
          </ac:grpSpMkLst>
        </pc:grpChg>
        <pc:grpChg chg="del mod">
          <ac:chgData name="Khattab, Sherif" userId="c83b1e15-36f3-4f46-aceb-05aac24c545e" providerId="ADAL" clId="{2FA24E72-27DA-4E8B-ABE8-026F64C0E26C}" dt="2021-09-15T23:57:21.483" v="54"/>
          <ac:grpSpMkLst>
            <pc:docMk/>
            <pc:sldMk cId="4083427647" sldId="1873"/>
            <ac:grpSpMk id="15" creationId="{E61FD50A-4C1B-4E46-84BE-59A72C183204}"/>
          </ac:grpSpMkLst>
        </pc:grpChg>
        <pc:grpChg chg="mod">
          <ac:chgData name="Khattab, Sherif" userId="c83b1e15-36f3-4f46-aceb-05aac24c545e" providerId="ADAL" clId="{2FA24E72-27DA-4E8B-ABE8-026F64C0E26C}" dt="2021-09-16T00:00:02.445" v="305" actId="164"/>
          <ac:grpSpMkLst>
            <pc:docMk/>
            <pc:sldMk cId="4083427647" sldId="1873"/>
            <ac:grpSpMk id="18" creationId="{4AE8C87C-A00C-4A9A-8A21-E036AC390656}"/>
          </ac:grpSpMkLst>
        </pc:grpChg>
        <pc:grpChg chg="mod">
          <ac:chgData name="Khattab, Sherif" userId="c83b1e15-36f3-4f46-aceb-05aac24c545e" providerId="ADAL" clId="{2FA24E72-27DA-4E8B-ABE8-026F64C0E26C}" dt="2021-09-16T00:00:02.445" v="305" actId="164"/>
          <ac:grpSpMkLst>
            <pc:docMk/>
            <pc:sldMk cId="4083427647" sldId="1873"/>
            <ac:grpSpMk id="21" creationId="{43142162-5787-4C46-B22D-216A147A164F}"/>
          </ac:grpSpMkLst>
        </pc:grpChg>
        <pc:grpChg chg="del mod">
          <ac:chgData name="Khattab, Sherif" userId="c83b1e15-36f3-4f46-aceb-05aac24c545e" providerId="ADAL" clId="{2FA24E72-27DA-4E8B-ABE8-026F64C0E26C}" dt="2021-09-15T23:57:53.056" v="65" actId="478"/>
          <ac:grpSpMkLst>
            <pc:docMk/>
            <pc:sldMk cId="4083427647" sldId="1873"/>
            <ac:grpSpMk id="28" creationId="{1B1A2D26-A3FB-465D-971D-73CEDBEE04C7}"/>
          </ac:grpSpMkLst>
        </pc:grpChg>
        <pc:grpChg chg="add mod">
          <ac:chgData name="Khattab, Sherif" userId="c83b1e15-36f3-4f46-aceb-05aac24c545e" providerId="ADAL" clId="{2FA24E72-27DA-4E8B-ABE8-026F64C0E26C}" dt="2021-09-16T00:00:09.807" v="309" actId="1076"/>
          <ac:grpSpMkLst>
            <pc:docMk/>
            <pc:sldMk cId="4083427647" sldId="1873"/>
            <ac:grpSpMk id="29" creationId="{230051FE-7652-48C0-A2ED-028D76FEEE3A}"/>
          </ac:grpSpMkLst>
        </pc:grpChg>
        <pc:inkChg chg="add mod">
          <ac:chgData name="Khattab, Sherif" userId="c83b1e15-36f3-4f46-aceb-05aac24c545e" providerId="ADAL" clId="{2FA24E72-27DA-4E8B-ABE8-026F64C0E26C}" dt="2021-09-15T23:57:21.483" v="54"/>
          <ac:inkMkLst>
            <pc:docMk/>
            <pc:sldMk cId="4083427647" sldId="1873"/>
            <ac:inkMk id="6" creationId="{9B526E28-0B7E-421A-BB1B-CEAC2A47B5C6}"/>
          </ac:inkMkLst>
        </pc:inkChg>
        <pc:inkChg chg="add mod">
          <ac:chgData name="Khattab, Sherif" userId="c83b1e15-36f3-4f46-aceb-05aac24c545e" providerId="ADAL" clId="{2FA24E72-27DA-4E8B-ABE8-026F64C0E26C}" dt="2021-09-15T23:57:21.483" v="54"/>
          <ac:inkMkLst>
            <pc:docMk/>
            <pc:sldMk cId="4083427647" sldId="1873"/>
            <ac:inkMk id="7" creationId="{309F773C-AA51-418E-B9FB-9B8922F04A35}"/>
          </ac:inkMkLst>
        </pc:inkChg>
        <pc:inkChg chg="add mod">
          <ac:chgData name="Khattab, Sherif" userId="c83b1e15-36f3-4f46-aceb-05aac24c545e" providerId="ADAL" clId="{2FA24E72-27DA-4E8B-ABE8-026F64C0E26C}" dt="2021-09-15T23:57:21.483" v="54"/>
          <ac:inkMkLst>
            <pc:docMk/>
            <pc:sldMk cId="4083427647" sldId="1873"/>
            <ac:inkMk id="9" creationId="{6D24EC8E-804A-4AC3-B67C-3C4BDD8C4DD8}"/>
          </ac:inkMkLst>
        </pc:inkChg>
        <pc:inkChg chg="add mod">
          <ac:chgData name="Khattab, Sherif" userId="c83b1e15-36f3-4f46-aceb-05aac24c545e" providerId="ADAL" clId="{2FA24E72-27DA-4E8B-ABE8-026F64C0E26C}" dt="2021-09-15T23:57:21.483" v="54"/>
          <ac:inkMkLst>
            <pc:docMk/>
            <pc:sldMk cId="4083427647" sldId="1873"/>
            <ac:inkMk id="10" creationId="{3957B177-E87E-4427-8525-543AF9D503D9}"/>
          </ac:inkMkLst>
        </pc:inkChg>
        <pc:inkChg chg="add mod">
          <ac:chgData name="Khattab, Sherif" userId="c83b1e15-36f3-4f46-aceb-05aac24c545e" providerId="ADAL" clId="{2FA24E72-27DA-4E8B-ABE8-026F64C0E26C}" dt="2021-09-15T23:57:21.483" v="54"/>
          <ac:inkMkLst>
            <pc:docMk/>
            <pc:sldMk cId="4083427647" sldId="1873"/>
            <ac:inkMk id="11" creationId="{622AACEB-E620-4D0C-800A-A3A8B66A4977}"/>
          </ac:inkMkLst>
        </pc:inkChg>
        <pc:inkChg chg="add mod">
          <ac:chgData name="Khattab, Sherif" userId="c83b1e15-36f3-4f46-aceb-05aac24c545e" providerId="ADAL" clId="{2FA24E72-27DA-4E8B-ABE8-026F64C0E26C}" dt="2021-09-15T23:57:21.483" v="54"/>
          <ac:inkMkLst>
            <pc:docMk/>
            <pc:sldMk cId="4083427647" sldId="1873"/>
            <ac:inkMk id="13" creationId="{0F63AE1D-3757-4EAD-8A79-6FC5A5038C53}"/>
          </ac:inkMkLst>
        </pc:inkChg>
        <pc:inkChg chg="add mod">
          <ac:chgData name="Khattab, Sherif" userId="c83b1e15-36f3-4f46-aceb-05aac24c545e" providerId="ADAL" clId="{2FA24E72-27DA-4E8B-ABE8-026F64C0E26C}" dt="2021-09-15T23:57:21.483" v="54"/>
          <ac:inkMkLst>
            <pc:docMk/>
            <pc:sldMk cId="4083427647" sldId="1873"/>
            <ac:inkMk id="14" creationId="{C3A19FDC-4152-489F-B343-2C03BC085B43}"/>
          </ac:inkMkLst>
        </pc:inkChg>
        <pc:inkChg chg="add mod">
          <ac:chgData name="Khattab, Sherif" userId="c83b1e15-36f3-4f46-aceb-05aac24c545e" providerId="ADAL" clId="{2FA24E72-27DA-4E8B-ABE8-026F64C0E26C}" dt="2021-09-15T23:57:21.483" v="54"/>
          <ac:inkMkLst>
            <pc:docMk/>
            <pc:sldMk cId="4083427647" sldId="1873"/>
            <ac:inkMk id="16" creationId="{7A623B65-FCC2-40AC-BCE0-0BCA00F9BB8A}"/>
          </ac:inkMkLst>
        </pc:inkChg>
        <pc:inkChg chg="add mod">
          <ac:chgData name="Khattab, Sherif" userId="c83b1e15-36f3-4f46-aceb-05aac24c545e" providerId="ADAL" clId="{2FA24E72-27DA-4E8B-ABE8-026F64C0E26C}" dt="2021-09-15T23:57:21.483" v="54"/>
          <ac:inkMkLst>
            <pc:docMk/>
            <pc:sldMk cId="4083427647" sldId="1873"/>
            <ac:inkMk id="17" creationId="{892B41C2-DD98-4BB5-A282-DF1BCF379CA3}"/>
          </ac:inkMkLst>
        </pc:inkChg>
        <pc:inkChg chg="add mod">
          <ac:chgData name="Khattab, Sherif" userId="c83b1e15-36f3-4f46-aceb-05aac24c545e" providerId="ADAL" clId="{2FA24E72-27DA-4E8B-ABE8-026F64C0E26C}" dt="2021-09-15T23:57:28.309" v="57"/>
          <ac:inkMkLst>
            <pc:docMk/>
            <pc:sldMk cId="4083427647" sldId="1873"/>
            <ac:inkMk id="19" creationId="{DB9D78EA-F956-47F1-8E13-FD4BF0F717A0}"/>
          </ac:inkMkLst>
        </pc:inkChg>
        <pc:inkChg chg="add mod">
          <ac:chgData name="Khattab, Sherif" userId="c83b1e15-36f3-4f46-aceb-05aac24c545e" providerId="ADAL" clId="{2FA24E72-27DA-4E8B-ABE8-026F64C0E26C}" dt="2021-09-15T23:57:28.309" v="57"/>
          <ac:inkMkLst>
            <pc:docMk/>
            <pc:sldMk cId="4083427647" sldId="1873"/>
            <ac:inkMk id="20" creationId="{C43EBBC5-F1FC-406C-8F64-8F845B424925}"/>
          </ac:inkMkLst>
        </pc:inkChg>
        <pc:inkChg chg="add mod">
          <ac:chgData name="Khattab, Sherif" userId="c83b1e15-36f3-4f46-aceb-05aac24c545e" providerId="ADAL" clId="{2FA24E72-27DA-4E8B-ABE8-026F64C0E26C}" dt="2021-09-16T00:00:02.445" v="305" actId="164"/>
          <ac:inkMkLst>
            <pc:docMk/>
            <pc:sldMk cId="4083427647" sldId="1873"/>
            <ac:inkMk id="22" creationId="{C5A89E76-FCC8-43F2-BF49-13912E695E80}"/>
          </ac:inkMkLst>
        </pc:inkChg>
        <pc:inkChg chg="add mod">
          <ac:chgData name="Khattab, Sherif" userId="c83b1e15-36f3-4f46-aceb-05aac24c545e" providerId="ADAL" clId="{2FA24E72-27DA-4E8B-ABE8-026F64C0E26C}" dt="2021-09-16T00:00:02.445" v="305" actId="164"/>
          <ac:inkMkLst>
            <pc:docMk/>
            <pc:sldMk cId="4083427647" sldId="1873"/>
            <ac:inkMk id="23" creationId="{90F7D0CC-FB4D-4679-ADE5-AECDD0F8F5FA}"/>
          </ac:inkMkLst>
        </pc:inkChg>
        <pc:inkChg chg="add mod">
          <ac:chgData name="Khattab, Sherif" userId="c83b1e15-36f3-4f46-aceb-05aac24c545e" providerId="ADAL" clId="{2FA24E72-27DA-4E8B-ABE8-026F64C0E26C}" dt="2021-09-16T00:00:02.445" v="305" actId="164"/>
          <ac:inkMkLst>
            <pc:docMk/>
            <pc:sldMk cId="4083427647" sldId="1873"/>
            <ac:inkMk id="24" creationId="{AFC827B4-BF83-45FB-B7CE-2426735E71CB}"/>
          </ac:inkMkLst>
        </pc:inkChg>
        <pc:inkChg chg="add mod">
          <ac:chgData name="Khattab, Sherif" userId="c83b1e15-36f3-4f46-aceb-05aac24c545e" providerId="ADAL" clId="{2FA24E72-27DA-4E8B-ABE8-026F64C0E26C}" dt="2021-09-16T00:00:02.445" v="305" actId="164"/>
          <ac:inkMkLst>
            <pc:docMk/>
            <pc:sldMk cId="4083427647" sldId="1873"/>
            <ac:inkMk id="25" creationId="{3904D286-FDC4-4F68-9802-3BC112DA2419}"/>
          </ac:inkMkLst>
        </pc:inkChg>
        <pc:inkChg chg="add mod">
          <ac:chgData name="Khattab, Sherif" userId="c83b1e15-36f3-4f46-aceb-05aac24c545e" providerId="ADAL" clId="{2FA24E72-27DA-4E8B-ABE8-026F64C0E26C}" dt="2021-09-15T23:57:45.982" v="64"/>
          <ac:inkMkLst>
            <pc:docMk/>
            <pc:sldMk cId="4083427647" sldId="1873"/>
            <ac:inkMk id="26" creationId="{21960294-8739-4CDA-B7CC-D2249709B5F8}"/>
          </ac:inkMkLst>
        </pc:inkChg>
        <pc:inkChg chg="add mod">
          <ac:chgData name="Khattab, Sherif" userId="c83b1e15-36f3-4f46-aceb-05aac24c545e" providerId="ADAL" clId="{2FA24E72-27DA-4E8B-ABE8-026F64C0E26C}" dt="2021-09-15T23:57:45.982" v="64"/>
          <ac:inkMkLst>
            <pc:docMk/>
            <pc:sldMk cId="4083427647" sldId="1873"/>
            <ac:inkMk id="27" creationId="{910CC00B-DB2F-4C34-80ED-5BEE549809F9}"/>
          </ac:inkMkLst>
        </pc:ink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1/26/22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77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714" r:id="rId27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1501-2221/handouts" TargetMode="External"/><Relationship Id="rId2" Type="http://schemas.openxmlformats.org/officeDocument/2006/relationships/hyperlink" Target="https://cs1501-2221.github.io/handouts/CodeHandouts/TreeADT/Slides" TargetMode="Externa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0A03-0A0D-4037-B378-D74A22F2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BinaryNode.copy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49B3-3AE6-46B4-84AF-85DB8F0AF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B51E9-29B5-4BFC-B524-0F74ABFB4D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CE3FB-F067-4F3D-AA2E-0D7576BC32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1BFBB-9F42-44A3-B07F-E2B7B4F9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7" y="1047995"/>
            <a:ext cx="8910802" cy="594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663B-1BCB-460C-A7AF-44C18D2F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privateBuildTree</a:t>
            </a:r>
            <a:r>
              <a:rPr lang="en-US"/>
              <a:t>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FD46E-CA81-4F04-8FDC-A36AB1F947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DC464-32DB-441C-9EA3-7F3F31E0A3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7DA1F-AAB4-4C1A-8C9D-658ECA4B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3" y="805501"/>
            <a:ext cx="9635885" cy="64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1/26/22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In-person recitations this week (tomorrow)</a:t>
            </a:r>
          </a:p>
          <a:p>
            <a:r>
              <a:rPr lang="en-US" dirty="0"/>
              <a:t>In-person lectures starting from next week</a:t>
            </a:r>
          </a:p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1: today at 11:59 pm</a:t>
            </a:r>
          </a:p>
          <a:p>
            <a:pPr lvl="1"/>
            <a:r>
              <a:rPr lang="en-US" dirty="0"/>
              <a:t>Homework 2: Monday 1/31 at 11:59 pm</a:t>
            </a:r>
          </a:p>
          <a:p>
            <a:pPr lvl="1"/>
            <a:r>
              <a:rPr lang="en-US" dirty="0"/>
              <a:t>Lab 1: Friday 1/28 at 11:59 pm</a:t>
            </a:r>
            <a:endParaRPr lang="ar-SA" dirty="0"/>
          </a:p>
          <a:p>
            <a:r>
              <a:rPr lang="en-US" dirty="0"/>
              <a:t>Assignment 1 not yet posted (sorry about that)</a:t>
            </a:r>
          </a:p>
          <a:p>
            <a:r>
              <a:rPr lang="en-US" dirty="0"/>
              <a:t>CourseMIRROR consent form and pre-survey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/>
              <a:t>Searching Problem</a:t>
            </a:r>
          </a:p>
          <a:p>
            <a:r>
              <a:rPr lang="en-US" dirty="0"/>
              <a:t>Symbol Table ADT implementations</a:t>
            </a:r>
          </a:p>
          <a:p>
            <a:pPr lvl="1"/>
            <a:r>
              <a:rPr lang="en-US" dirty="0"/>
              <a:t>Linear</a:t>
            </a:r>
          </a:p>
          <a:p>
            <a:pPr lvl="2"/>
            <a:r>
              <a:rPr lang="en-US" dirty="0"/>
              <a:t>array, linked list</a:t>
            </a:r>
          </a:p>
          <a:p>
            <a:pPr lvl="1"/>
            <a:r>
              <a:rPr lang="en-US" dirty="0"/>
              <a:t>Non-linear</a:t>
            </a:r>
          </a:p>
          <a:p>
            <a:pPr lvl="2"/>
            <a:r>
              <a:rPr lang="en-US" dirty="0"/>
              <a:t>tree	</a:t>
            </a:r>
          </a:p>
          <a:p>
            <a:r>
              <a:rPr lang="en-US" dirty="0"/>
              <a:t>Tree terminology</a:t>
            </a:r>
          </a:p>
          <a:p>
            <a:r>
              <a:rPr lang="en-US" dirty="0"/>
              <a:t>Binary Tree</a:t>
            </a:r>
          </a:p>
          <a:p>
            <a:r>
              <a:rPr lang="en-US" dirty="0"/>
              <a:t>Binary Search Tree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06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t>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99B1-F2F3-8B42-B1C5-F009AD7F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3A02-5289-6345-AF81-5C7C0D93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3E8B-B7E2-DD41-8D11-92DD59E8DB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B8665-5E2A-CA46-BE2E-E79A1C4B1B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426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5AE9-3707-1B45-8C46-0183644D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B380-B410-C945-BF41-1708AB29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Input?</a:t>
            </a:r>
          </a:p>
          <a:p>
            <a:r>
              <a:rPr lang="en-US" dirty="0"/>
              <a:t>Output?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C51FF-5F88-FE43-8996-1AF5E0C2BA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054E8-C5C0-3D44-90B2-602C5F91C3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53DFE7-5E48-4678-88F9-249C85D9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Interface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6B6965-4F82-4738-80C4-F08AD114D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ADD44-E358-497D-A07F-D994670774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1EA26B8-8DD2-49AA-9483-A5CA3C75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952625"/>
            <a:ext cx="10039350" cy="36576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54C99C-B492-4E6B-9CC4-C61404F47E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8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DD74-EB95-47D3-9ED2-6D8DD55D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D1F4-E837-4F96-9F51-0E48E82E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online at:</a:t>
            </a:r>
          </a:p>
          <a:p>
            <a:pPr lvl="1"/>
            <a:r>
              <a:rPr lang="en-US" dirty="0">
                <a:hlinkClick r:id="rId2"/>
              </a:rPr>
              <a:t>https://cs1501-2221.github.io/handouts/CodeHandouts/TreeADT/Slides</a:t>
            </a:r>
            <a:endParaRPr lang="en-US" dirty="0"/>
          </a:p>
          <a:p>
            <a:pPr lvl="1"/>
            <a:r>
              <a:rPr lang="en-US" dirty="0"/>
              <a:t>The slides are under the </a:t>
            </a:r>
            <a:r>
              <a:rPr lang="en-US" dirty="0" err="1"/>
              <a:t>CodeHandouts</a:t>
            </a:r>
            <a:r>
              <a:rPr lang="en-US" dirty="0"/>
              <a:t>/</a:t>
            </a:r>
            <a:r>
              <a:rPr lang="en-US" dirty="0" err="1"/>
              <a:t>TreeADT</a:t>
            </a:r>
            <a:r>
              <a:rPr lang="en-US" dirty="0"/>
              <a:t>/slides folder in the handout repository</a:t>
            </a:r>
          </a:p>
          <a:p>
            <a:pPr lvl="1"/>
            <a:r>
              <a:rPr lang="en-US" dirty="0">
                <a:hlinkClick r:id="rId3"/>
              </a:rPr>
              <a:t>https://github.com/cs1501-2221/handouts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3D596-6ED7-4EC0-BE08-962951836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5766F-85AB-4B60-A2E9-0EE94ED9DD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820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F159-613A-48A2-8E13-719516EC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BinaryNode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B23B-EDF8-46F5-8C87-C49355EBF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A7A47-C50F-4E4F-B7C7-461AED7BF8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34EAA-08F0-4FED-B329-BC5EB922D6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7C68C-77D1-4458-907B-0AFFC59F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11" y="1398523"/>
            <a:ext cx="7707474" cy="51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0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03BB-0C2C-440E-97CB-D0AAD559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implementation of </a:t>
            </a:r>
            <a:r>
              <a:rPr lang="en-US" dirty="0" err="1"/>
              <a:t>getHeight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173D-4BB3-4BE2-A40F-AD385CA2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384B6-425E-4E42-8136-8E9D223A5B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594F6-8FDD-4A86-BD3E-CBAEB641E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B8E0FC-8E9F-47F8-97F4-40484260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882048"/>
            <a:ext cx="9069744" cy="604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864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338</Words>
  <Application>Microsoft Macintosh PowerPoint</Application>
  <PresentationFormat>Custom</PresentationFormat>
  <Paragraphs>67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Acumin Pro ExtraCondensed</vt:lpstr>
      <vt:lpstr>Acumin Pro Medium</vt:lpstr>
      <vt:lpstr>Arial</vt:lpstr>
      <vt:lpstr>Calibri</vt:lpstr>
      <vt:lpstr>Calibri Light</vt:lpstr>
      <vt:lpstr>Helvetica</vt:lpstr>
      <vt:lpstr>Times New Roman</vt:lpstr>
      <vt:lpstr>United Sans Cond Medium</vt:lpstr>
      <vt:lpstr>United Sans Reg Medium</vt:lpstr>
      <vt:lpstr>1_Office Theme</vt:lpstr>
      <vt:lpstr>Office Theme</vt:lpstr>
      <vt:lpstr>2_Office Theme</vt:lpstr>
      <vt:lpstr>Algorithms and Data Structures 2 CS 1501</vt:lpstr>
      <vt:lpstr>Announcements</vt:lpstr>
      <vt:lpstr>Previous lecture</vt:lpstr>
      <vt:lpstr>CourseMIRROR Reflections</vt:lpstr>
      <vt:lpstr>Searching Problem</vt:lpstr>
      <vt:lpstr>Tree Interface</vt:lpstr>
      <vt:lpstr>Code Walkthrough</vt:lpstr>
      <vt:lpstr>BinaryNode</vt:lpstr>
      <vt:lpstr>Another implementation of getHeight</vt:lpstr>
      <vt:lpstr>BinaryNode.copy</vt:lpstr>
      <vt:lpstr>privateBuildTree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14</cp:revision>
  <dcterms:created xsi:type="dcterms:W3CDTF">2021-01-20T14:20:08Z</dcterms:created>
  <dcterms:modified xsi:type="dcterms:W3CDTF">2022-01-27T04:41:29Z</dcterms:modified>
</cp:coreProperties>
</file>