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</p:sldMasterIdLst>
  <p:notesMasterIdLst>
    <p:notesMasterId r:id="rId27"/>
  </p:notesMasterIdLst>
  <p:sldIdLst>
    <p:sldId id="405" r:id="rId4"/>
    <p:sldId id="496" r:id="rId5"/>
    <p:sldId id="498" r:id="rId6"/>
    <p:sldId id="499" r:id="rId7"/>
    <p:sldId id="1860" r:id="rId8"/>
    <p:sldId id="276" r:id="rId9"/>
    <p:sldId id="1883" r:id="rId10"/>
    <p:sldId id="1882" r:id="rId11"/>
    <p:sldId id="277" r:id="rId12"/>
    <p:sldId id="258" r:id="rId13"/>
    <p:sldId id="259" r:id="rId14"/>
    <p:sldId id="260" r:id="rId15"/>
    <p:sldId id="261" r:id="rId16"/>
    <p:sldId id="1891" r:id="rId17"/>
    <p:sldId id="262" r:id="rId18"/>
    <p:sldId id="1892" r:id="rId19"/>
    <p:sldId id="1862" r:id="rId20"/>
    <p:sldId id="1880" r:id="rId21"/>
    <p:sldId id="1863" r:id="rId22"/>
    <p:sldId id="1864" r:id="rId23"/>
    <p:sldId id="1865" r:id="rId24"/>
    <p:sldId id="1866" r:id="rId25"/>
    <p:sldId id="1879" r:id="rId26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7F364-62CB-4ADA-8EC0-7913219DF7CF}" v="37" dt="2021-10-18T16:48:32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5437" autoAdjust="0"/>
  </p:normalViewPr>
  <p:slideViewPr>
    <p:cSldViewPr snapToGrid="0">
      <p:cViewPr varScale="1">
        <p:scale>
          <a:sx n="61" d="100"/>
          <a:sy n="61" d="100"/>
        </p:scale>
        <p:origin x="1407" y="3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Sherif Khattab" userId="c83b1e15-36f3-4f46-aceb-05aac24c545e" providerId="ADAL" clId="{2AD665B8-1C37-413B-9F2A-17C30EA6D6F5}"/>
    <pc:docChg chg="undo custSel addSld delSld modSld">
      <pc:chgData name="Sherif Khattab" userId="c83b1e15-36f3-4f46-aceb-05aac24c545e" providerId="ADAL" clId="{2AD665B8-1C37-413B-9F2A-17C30EA6D6F5}" dt="2021-03-04T15:12:23.567" v="53" actId="478"/>
      <pc:docMkLst>
        <pc:docMk/>
      </pc:docMkLst>
      <pc:sldChg chg="modSp add del mod">
        <pc:chgData name="Sherif Khattab" userId="c83b1e15-36f3-4f46-aceb-05aac24c545e" providerId="ADAL" clId="{2AD665B8-1C37-413B-9F2A-17C30EA6D6F5}" dt="2021-03-04T14:04:17.181" v="52" actId="47"/>
        <pc:sldMkLst>
          <pc:docMk/>
          <pc:sldMk cId="1118126329" sldId="280"/>
        </pc:sldMkLst>
        <pc:spChg chg="mod">
          <ac:chgData name="Sherif Khattab" userId="c83b1e15-36f3-4f46-aceb-05aac24c545e" providerId="ADAL" clId="{2AD665B8-1C37-413B-9F2A-17C30EA6D6F5}" dt="2021-03-04T14:03:10.877" v="51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3989359202" sldId="281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403657541" sldId="282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407258789" sldId="283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1731190512" sldId="284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2549475221" sldId="285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1304881813" sldId="286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471186739" sldId="287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1756732566" sldId="288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1520448114" sldId="289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334331292" sldId="290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783626647" sldId="291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3237454185" sldId="292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2838941203" sldId="293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2731882681" sldId="294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281243642" sldId="295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1122206788" sldId="296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356178792" sldId="297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3433095069" sldId="298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3667448653" sldId="299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89067327" sldId="300"/>
        </pc:sldMkLst>
      </pc:sldChg>
      <pc:sldChg chg="delSp mod">
        <pc:chgData name="Sherif Khattab" userId="c83b1e15-36f3-4f46-aceb-05aac24c545e" providerId="ADAL" clId="{2AD665B8-1C37-413B-9F2A-17C30EA6D6F5}" dt="2021-03-04T15:12:23.567" v="53" actId="478"/>
        <pc:sldMkLst>
          <pc:docMk/>
          <pc:sldMk cId="1894775455" sldId="405"/>
        </pc:sldMkLst>
        <pc:spChg chg="del">
          <ac:chgData name="Sherif Khattab" userId="c83b1e15-36f3-4f46-aceb-05aac24c545e" providerId="ADAL" clId="{2AD665B8-1C37-413B-9F2A-17C30EA6D6F5}" dt="2021-03-04T15:12:23.567" v="5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14A7F364-62CB-4ADA-8EC0-7913219DF7CF}"/>
    <pc:docChg chg="custSel addSld delSld modSld sldOrd delMainMaster">
      <pc:chgData name="Khattab, Sherif" userId="c83b1e15-36f3-4f46-aceb-05aac24c545e" providerId="ADAL" clId="{14A7F364-62CB-4ADA-8EC0-7913219DF7CF}" dt="2021-10-19T16:14:00.520" v="120" actId="2696"/>
      <pc:docMkLst>
        <pc:docMk/>
      </pc:docMkLst>
      <pc:sldChg chg="modSp add del mod modClrScheme chgLayout">
        <pc:chgData name="Khattab, Sherif" userId="c83b1e15-36f3-4f46-aceb-05aac24c545e" providerId="ADAL" clId="{14A7F364-62CB-4ADA-8EC0-7913219DF7CF}" dt="2021-10-18T16:46:08.432" v="85" actId="27636"/>
        <pc:sldMkLst>
          <pc:docMk/>
          <pc:sldMk cId="3742265227" sldId="258"/>
        </pc:sldMkLst>
        <pc:spChg chg="mod ord">
          <ac:chgData name="Khattab, Sherif" userId="c83b1e15-36f3-4f46-aceb-05aac24c545e" providerId="ADAL" clId="{14A7F364-62CB-4ADA-8EC0-7913219DF7CF}" dt="2021-10-18T16:46:08.432" v="85" actId="27636"/>
          <ac:spMkLst>
            <pc:docMk/>
            <pc:sldMk cId="3742265227" sldId="258"/>
            <ac:spMk id="43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742265227" sldId="258"/>
            <ac:spMk id="44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742265227" sldId="258"/>
            <ac:spMk id="4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8T16:46:29.939" v="92" actId="14100"/>
        <pc:sldMkLst>
          <pc:docMk/>
          <pc:sldMk cId="3631118870" sldId="259"/>
        </pc:sldMkLst>
        <pc:spChg chg="mod ord">
          <ac:chgData name="Khattab, Sherif" userId="c83b1e15-36f3-4f46-aceb-05aac24c545e" providerId="ADAL" clId="{14A7F364-62CB-4ADA-8EC0-7913219DF7CF}" dt="2021-10-18T16:46:29.939" v="92" actId="14100"/>
          <ac:spMkLst>
            <pc:docMk/>
            <pc:sldMk cId="3631118870" sldId="259"/>
            <ac:spMk id="50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31118870" sldId="259"/>
            <ac:spMk id="51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31118870" sldId="259"/>
            <ac:spMk id="6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8T16:46:48.165" v="96" actId="1076"/>
        <pc:sldMkLst>
          <pc:docMk/>
          <pc:sldMk cId="3655359375" sldId="260"/>
        </pc:sldMkLst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55359375" sldId="260"/>
            <ac:spMk id="66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55359375" sldId="260"/>
            <ac:spMk id="67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8T16:46:43.321" v="94" actId="1076"/>
          <ac:spMkLst>
            <pc:docMk/>
            <pc:sldMk cId="3655359375" sldId="260"/>
            <ac:spMk id="70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8T16:46:48.165" v="96" actId="1076"/>
          <ac:spMkLst>
            <pc:docMk/>
            <pc:sldMk cId="3655359375" sldId="260"/>
            <ac:spMk id="71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55359375" sldId="260"/>
            <ac:spMk id="72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8T16:46:57.802" v="98" actId="27636"/>
        <pc:sldMkLst>
          <pc:docMk/>
          <pc:sldMk cId="1758073367" sldId="261"/>
        </pc:sldMkLst>
        <pc:spChg chg="mod ord">
          <ac:chgData name="Khattab, Sherif" userId="c83b1e15-36f3-4f46-aceb-05aac24c545e" providerId="ADAL" clId="{14A7F364-62CB-4ADA-8EC0-7913219DF7CF}" dt="2021-10-18T16:46:57.802" v="98" actId="27636"/>
          <ac:spMkLst>
            <pc:docMk/>
            <pc:sldMk cId="1758073367" sldId="261"/>
            <ac:spMk id="77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758073367" sldId="261"/>
            <ac:spMk id="78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758073367" sldId="261"/>
            <ac:spMk id="88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8T16:47:08.039" v="99" actId="27636"/>
        <pc:sldMkLst>
          <pc:docMk/>
          <pc:sldMk cId="357869667" sldId="262"/>
        </pc:sldMkLst>
        <pc:spChg chg="mod ord">
          <ac:chgData name="Khattab, Sherif" userId="c83b1e15-36f3-4f46-aceb-05aac24c545e" providerId="ADAL" clId="{14A7F364-62CB-4ADA-8EC0-7913219DF7CF}" dt="2021-10-18T16:47:08.039" v="99" actId="27636"/>
          <ac:spMkLst>
            <pc:docMk/>
            <pc:sldMk cId="357869667" sldId="262"/>
            <ac:spMk id="93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57869667" sldId="262"/>
            <ac:spMk id="94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57869667" sldId="262"/>
            <ac:spMk id="9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8T16:45:30.226" v="82" actId="1076"/>
        <pc:sldMkLst>
          <pc:docMk/>
          <pc:sldMk cId="1342083279" sldId="276"/>
        </pc:sldMkLst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1342083279" sldId="276"/>
            <ac:spMk id="2" creationId="{76F511F3-68CC-784A-891A-466C83DCD0C8}"/>
          </ac:spMkLst>
        </pc:spChg>
        <pc:spChg chg="mod ord">
          <ac:chgData name="Khattab, Sherif" userId="c83b1e15-36f3-4f46-aceb-05aac24c545e" providerId="ADAL" clId="{14A7F364-62CB-4ADA-8EC0-7913219DF7CF}" dt="2021-10-18T16:45:26.447" v="81" actId="27636"/>
          <ac:spMkLst>
            <pc:docMk/>
            <pc:sldMk cId="1342083279" sldId="276"/>
            <ac:spMk id="604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1342083279" sldId="276"/>
            <ac:spMk id="605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1342083279" sldId="276"/>
            <ac:spMk id="606" creationId="{00000000-0000-0000-0000-000000000000}"/>
          </ac:spMkLst>
        </pc:spChg>
        <pc:picChg chg="mod">
          <ac:chgData name="Khattab, Sherif" userId="c83b1e15-36f3-4f46-aceb-05aac24c545e" providerId="ADAL" clId="{14A7F364-62CB-4ADA-8EC0-7913219DF7CF}" dt="2021-10-18T16:45:30.226" v="82" actId="1076"/>
          <ac:picMkLst>
            <pc:docMk/>
            <pc:sldMk cId="1342083279" sldId="276"/>
            <ac:picMk id="4" creationId="{35FE9EC0-1395-4610-BD61-4EF0D5B68B0F}"/>
          </ac:picMkLst>
        </pc:picChg>
      </pc:sldChg>
      <pc:sldChg chg="modSp add del mod modClrScheme chgLayout">
        <pc:chgData name="Khattab, Sherif" userId="c83b1e15-36f3-4f46-aceb-05aac24c545e" providerId="ADAL" clId="{14A7F364-62CB-4ADA-8EC0-7913219DF7CF}" dt="2021-10-18T16:46:03.524" v="84" actId="27636"/>
        <pc:sldMkLst>
          <pc:docMk/>
          <pc:sldMk cId="543874095" sldId="277"/>
        </pc:sldMkLst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543874095" sldId="277"/>
            <ac:spMk id="2" creationId="{35B2CF40-8AE9-5E47-B37B-98E3AB622FCE}"/>
          </ac:spMkLst>
        </pc:spChg>
        <pc:spChg chg="mod ord">
          <ac:chgData name="Khattab, Sherif" userId="c83b1e15-36f3-4f46-aceb-05aac24c545e" providerId="ADAL" clId="{14A7F364-62CB-4ADA-8EC0-7913219DF7CF}" dt="2021-10-18T16:46:03.524" v="84" actId="27636"/>
          <ac:spMkLst>
            <pc:docMk/>
            <pc:sldMk cId="543874095" sldId="277"/>
            <ac:spMk id="611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543874095" sldId="277"/>
            <ac:spMk id="612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543874095" sldId="277"/>
            <ac:spMk id="613" creationId="{00000000-0000-0000-0000-000000000000}"/>
          </ac:spMkLst>
        </pc:spChg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1821614231" sldId="279"/>
        </pc:sldMkLst>
      </pc:sldChg>
      <pc:sldChg chg="modSp add del mod ord">
        <pc:chgData name="Khattab, Sherif" userId="c83b1e15-36f3-4f46-aceb-05aac24c545e" providerId="ADAL" clId="{14A7F364-62CB-4ADA-8EC0-7913219DF7CF}" dt="2021-10-18T14:30:47.749" v="19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14A7F364-62CB-4ADA-8EC0-7913219DF7CF}" dt="2021-10-18T14:30:47.749" v="19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14A7F364-62CB-4ADA-8EC0-7913219DF7CF}" dt="2021-10-18T14:30:56.660" v="3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14A7F364-62CB-4ADA-8EC0-7913219DF7CF}" dt="2021-10-18T14:30:56.660" v="3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14A7F364-62CB-4ADA-8EC0-7913219DF7CF}" dt="2021-10-18T14:31:07.606" v="5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14A7F364-62CB-4ADA-8EC0-7913219DF7CF}" dt="2021-10-18T14:31:05.680" v="54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14A7F364-62CB-4ADA-8EC0-7913219DF7CF}" dt="2021-10-18T14:31:07.606" v="5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14A7F364-62CB-4ADA-8EC0-7913219DF7CF}" dt="2021-10-19T16:13:43.659" v="119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14A7F364-62CB-4ADA-8EC0-7913219DF7CF}" dt="2021-10-19T16:13:43.659" v="119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8T16:47:16.771" v="101" actId="27636"/>
        <pc:sldMkLst>
          <pc:docMk/>
          <pc:sldMk cId="3409369998" sldId="1862"/>
        </pc:sldMkLst>
        <pc:spChg chg="mod ord">
          <ac:chgData name="Khattab, Sherif" userId="c83b1e15-36f3-4f46-aceb-05aac24c545e" providerId="ADAL" clId="{14A7F364-62CB-4ADA-8EC0-7913219DF7CF}" dt="2021-10-18T16:47:16.771" v="101" actId="27636"/>
          <ac:spMkLst>
            <pc:docMk/>
            <pc:sldMk cId="3409369998" sldId="1862"/>
            <ac:spMk id="100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125" v="12" actId="27636"/>
          <ac:spMkLst>
            <pc:docMk/>
            <pc:sldMk cId="3409369998" sldId="1862"/>
            <ac:spMk id="101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409369998" sldId="1862"/>
            <ac:spMk id="102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2T16:27:05.009" v="11" actId="700"/>
        <pc:sldMkLst>
          <pc:docMk/>
          <pc:sldMk cId="3737516041" sldId="1863"/>
        </pc:sldMkLst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737516041" sldId="1863"/>
            <ac:spMk id="107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737516041" sldId="1863"/>
            <ac:spMk id="108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737516041" sldId="1863"/>
            <ac:spMk id="109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737516041" sldId="1863"/>
            <ac:spMk id="110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737516041" sldId="1863"/>
            <ac:spMk id="11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2T16:27:05.009" v="11" actId="700"/>
        <pc:sldMkLst>
          <pc:docMk/>
          <pc:sldMk cId="2432008761" sldId="1864"/>
        </pc:sldMkLst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2432008761" sldId="1864"/>
            <ac:spMk id="116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2432008761" sldId="1864"/>
            <ac:spMk id="117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2432008761" sldId="1864"/>
            <ac:spMk id="118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8T14:31:43.674" v="79" actId="404"/>
        <pc:sldMkLst>
          <pc:docMk/>
          <pc:sldMk cId="3123381846" sldId="1865"/>
        </pc:sldMkLst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123381846" sldId="1865"/>
            <ac:spMk id="123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8T14:31:43.674" v="79" actId="404"/>
          <ac:spMkLst>
            <pc:docMk/>
            <pc:sldMk cId="3123381846" sldId="1865"/>
            <ac:spMk id="124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123381846" sldId="1865"/>
            <ac:spMk id="126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8T16:47:26.536" v="102" actId="27636"/>
        <pc:sldMkLst>
          <pc:docMk/>
          <pc:sldMk cId="3970844411" sldId="1866"/>
        </pc:sldMkLst>
        <pc:spChg chg="mod ord">
          <ac:chgData name="Khattab, Sherif" userId="c83b1e15-36f3-4f46-aceb-05aac24c545e" providerId="ADAL" clId="{14A7F364-62CB-4ADA-8EC0-7913219DF7CF}" dt="2021-10-18T16:47:26.536" v="102" actId="27636"/>
          <ac:spMkLst>
            <pc:docMk/>
            <pc:sldMk cId="3970844411" sldId="1866"/>
            <ac:spMk id="131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970844411" sldId="1866"/>
            <ac:spMk id="132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970844411" sldId="1866"/>
            <ac:spMk id="13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9T16:14:00.520" v="120" actId="2696"/>
        <pc:sldMkLst>
          <pc:docMk/>
          <pc:sldMk cId="66987801" sldId="1867"/>
        </pc:sldMkLst>
        <pc:spChg chg="mod ord">
          <ac:chgData name="Khattab, Sherif" userId="c83b1e15-36f3-4f46-aceb-05aac24c545e" providerId="ADAL" clId="{14A7F364-62CB-4ADA-8EC0-7913219DF7CF}" dt="2021-10-18T16:47:34.769" v="103" actId="27636"/>
          <ac:spMkLst>
            <pc:docMk/>
            <pc:sldMk cId="66987801" sldId="1867"/>
            <ac:spMk id="138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66987801" sldId="1867"/>
            <ac:spMk id="139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66987801" sldId="1867"/>
            <ac:spMk id="140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9T16:14:00.520" v="120" actId="2696"/>
        <pc:sldMkLst>
          <pc:docMk/>
          <pc:sldMk cId="422877061" sldId="1868"/>
        </pc:sldMkLst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422877061" sldId="1868"/>
            <ac:spMk id="145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422877061" sldId="1868"/>
            <ac:spMk id="146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422877061" sldId="1868"/>
            <ac:spMk id="147" creationId="{00000000-0000-0000-0000-000000000000}"/>
          </ac:spMkLst>
        </pc:spChg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988493758" sldId="1877"/>
        </pc:sldMkLst>
      </pc:sldChg>
      <pc:sldChg chg="addSp delSp modSp add del mod modClrScheme chgLayout">
        <pc:chgData name="Khattab, Sherif" userId="c83b1e15-36f3-4f46-aceb-05aac24c545e" providerId="ADAL" clId="{14A7F364-62CB-4ADA-8EC0-7913219DF7CF}" dt="2021-10-12T16:27:05.140" v="13" actId="27636"/>
        <pc:sldMkLst>
          <pc:docMk/>
          <pc:sldMk cId="2186169463" sldId="1879"/>
        </pc:sldMkLst>
        <pc:spChg chg="del 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2186169463" sldId="1879"/>
            <ac:spMk id="2" creationId="{7298161E-B515-40F1-BD3F-8B6DE4E57938}"/>
          </ac:spMkLst>
        </pc:spChg>
        <pc:spChg chg="mod ord">
          <ac:chgData name="Khattab, Sherif" userId="c83b1e15-36f3-4f46-aceb-05aac24c545e" providerId="ADAL" clId="{14A7F364-62CB-4ADA-8EC0-7913219DF7CF}" dt="2021-10-12T16:27:05.140" v="13" actId="27636"/>
          <ac:spMkLst>
            <pc:docMk/>
            <pc:sldMk cId="2186169463" sldId="1879"/>
            <ac:spMk id="3" creationId="{43B55EAA-ED9B-4170-A01E-F1933B7CBC72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2186169463" sldId="1879"/>
            <ac:spMk id="4" creationId="{4B874F0C-B7CD-4512-9E9D-053B206055ED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2186169463" sldId="1879"/>
            <ac:spMk id="5" creationId="{02BBDD4D-2A2C-4806-8F98-64BD229EAF10}"/>
          </ac:spMkLst>
        </pc:spChg>
        <pc:spChg chg="add 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2186169463" sldId="1879"/>
            <ac:spMk id="6" creationId="{33B40A63-FF65-425E-85CF-FE21A6887BD2}"/>
          </ac:spMkLst>
        </pc:spChg>
      </pc:sldChg>
      <pc:sldChg chg="addSp delSp modSp add del mod modClrScheme chgLayout">
        <pc:chgData name="Khattab, Sherif" userId="c83b1e15-36f3-4f46-aceb-05aac24c545e" providerId="ADAL" clId="{14A7F364-62CB-4ADA-8EC0-7913219DF7CF}" dt="2021-10-12T16:27:05.009" v="11" actId="700"/>
        <pc:sldMkLst>
          <pc:docMk/>
          <pc:sldMk cId="4145067663" sldId="1880"/>
        </pc:sldMkLst>
        <pc:spChg chg="del 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4145067663" sldId="1880"/>
            <ac:spMk id="2" creationId="{68520225-9C01-4854-950B-5145302AEA11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4145067663" sldId="1880"/>
            <ac:spMk id="3" creationId="{F6311B56-A000-4F30-B7D8-EB4463F67C98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4145067663" sldId="1880"/>
            <ac:spMk id="4" creationId="{B6E39A87-1759-4F66-95DB-45B3EDB7A4B9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4145067663" sldId="1880"/>
            <ac:spMk id="5" creationId="{F9EA317A-0F5B-4F12-8EB4-A173CBEDF431}"/>
          </ac:spMkLst>
        </pc:spChg>
        <pc:spChg chg="add 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4145067663" sldId="1880"/>
            <ac:spMk id="6" creationId="{A0ECFF96-2C07-48DE-A948-A9E4431283C5}"/>
          </ac:spMkLst>
        </pc:spChg>
      </pc:sldChg>
      <pc:sldChg chg="addSp delSp modSp add del mod chgLayout">
        <pc:chgData name="Khattab, Sherif" userId="c83b1e15-36f3-4f46-aceb-05aac24c545e" providerId="ADAL" clId="{14A7F364-62CB-4ADA-8EC0-7913219DF7CF}" dt="2021-10-18T16:45:59.432" v="83" actId="47"/>
        <pc:sldMkLst>
          <pc:docMk/>
          <pc:sldMk cId="479718214" sldId="1881"/>
        </pc:sldMkLst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479718214" sldId="1881"/>
            <ac:spMk id="2" creationId="{A679538D-C362-4DFB-9B44-F0C247DEBA0A}"/>
          </ac:spMkLst>
        </pc:spChg>
        <pc:spChg chg="del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479718214" sldId="1881"/>
            <ac:spMk id="3" creationId="{3F297EE8-5F8E-4B33-A71C-317D39D017CB}"/>
          </ac:spMkLst>
        </pc:spChg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479718214" sldId="1881"/>
            <ac:spMk id="4" creationId="{161E02C5-7A4E-4125-AB4E-CC55AD9A958B}"/>
          </ac:spMkLst>
        </pc:spChg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479718214" sldId="1881"/>
            <ac:spMk id="5" creationId="{6DC11E00-8BC5-4FD5-9959-638D9C53E6AF}"/>
          </ac:spMkLst>
        </pc:spChg>
        <pc:spChg chg="add 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479718214" sldId="1881"/>
            <ac:spMk id="6" creationId="{9400B4C7-963B-4FDE-8578-A288F602BA10}"/>
          </ac:spMkLst>
        </pc:spChg>
      </pc:sldChg>
      <pc:sldChg chg="addSp delSp modSp add del mod chgLayout">
        <pc:chgData name="Khattab, Sherif" userId="c83b1e15-36f3-4f46-aceb-05aac24c545e" providerId="ADAL" clId="{14A7F364-62CB-4ADA-8EC0-7913219DF7CF}" dt="2021-10-12T16:26:49.018" v="10" actId="700"/>
        <pc:sldMkLst>
          <pc:docMk/>
          <pc:sldMk cId="721862585" sldId="1882"/>
        </pc:sldMkLst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721862585" sldId="1882"/>
            <ac:spMk id="2" creationId="{732CD307-C913-4BC9-A50F-425A4DD58307}"/>
          </ac:spMkLst>
        </pc:spChg>
        <pc:spChg chg="del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721862585" sldId="1882"/>
            <ac:spMk id="3" creationId="{FA727586-99B1-42C0-9057-B7FD8F267B61}"/>
          </ac:spMkLst>
        </pc:spChg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721862585" sldId="1882"/>
            <ac:spMk id="4" creationId="{1D596641-57E2-4111-946C-EC74F90F3434}"/>
          </ac:spMkLst>
        </pc:spChg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721862585" sldId="1882"/>
            <ac:spMk id="5" creationId="{FA414B7C-2236-450A-AE1F-1D348B369D97}"/>
          </ac:spMkLst>
        </pc:spChg>
        <pc:spChg chg="add 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721862585" sldId="1882"/>
            <ac:spMk id="6" creationId="{080FD220-3191-446B-9E59-B64E3595217E}"/>
          </ac:spMkLst>
        </pc:spChg>
      </pc:sldChg>
      <pc:sldChg chg="modSp add del mod chgLayout">
        <pc:chgData name="Khattab, Sherif" userId="c83b1e15-36f3-4f46-aceb-05aac24c545e" providerId="ADAL" clId="{14A7F364-62CB-4ADA-8EC0-7913219DF7CF}" dt="2021-10-12T16:26:49.018" v="10" actId="700"/>
        <pc:sldMkLst>
          <pc:docMk/>
          <pc:sldMk cId="1283355018" sldId="1883"/>
        </pc:sldMkLst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1283355018" sldId="1883"/>
            <ac:spMk id="2" creationId="{B327DBF9-2CCB-451C-BC74-B1BC41B23FEF}"/>
          </ac:spMkLst>
        </pc:spChg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1283355018" sldId="1883"/>
            <ac:spMk id="4" creationId="{073412C7-8C48-47FD-B1AB-06426DB942EE}"/>
          </ac:spMkLst>
        </pc:spChg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1283355018" sldId="1883"/>
            <ac:spMk id="5" creationId="{292747A5-F663-4344-94A6-7ED2CCAFD6E7}"/>
          </ac:spMkLst>
        </pc:spChg>
        <pc:picChg chg="mod ord">
          <ac:chgData name="Khattab, Sherif" userId="c83b1e15-36f3-4f46-aceb-05aac24c545e" providerId="ADAL" clId="{14A7F364-62CB-4ADA-8EC0-7913219DF7CF}" dt="2021-10-12T16:26:49.018" v="10" actId="700"/>
          <ac:picMkLst>
            <pc:docMk/>
            <pc:sldMk cId="1283355018" sldId="1883"/>
            <ac:picMk id="7" creationId="{25B9FB61-B0CE-47D5-AB77-C6CC010B07B5}"/>
          </ac:picMkLst>
        </pc:picChg>
      </pc:sldChg>
      <pc:sldChg chg="addSp delSp modSp add del mod modClrScheme chgLayout">
        <pc:chgData name="Khattab, Sherif" userId="c83b1e15-36f3-4f46-aceb-05aac24c545e" providerId="ADAL" clId="{14A7F364-62CB-4ADA-8EC0-7913219DF7CF}" dt="2021-10-12T16:27:05.009" v="11" actId="700"/>
        <pc:sldMkLst>
          <pc:docMk/>
          <pc:sldMk cId="1873564767" sldId="1891"/>
        </pc:sldMkLst>
        <pc:spChg chg="del 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873564767" sldId="1891"/>
            <ac:spMk id="2" creationId="{C3684DD5-014A-4564-877E-795D1F04DABF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873564767" sldId="1891"/>
            <ac:spMk id="3" creationId="{A0E88DF3-8666-4760-848A-0C690B3FCE56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873564767" sldId="1891"/>
            <ac:spMk id="4" creationId="{DEB56A44-F11F-44F1-9B1C-E3669F043146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873564767" sldId="1891"/>
            <ac:spMk id="5" creationId="{43C1A297-8C51-4FC1-9238-904EE7EC14F4}"/>
          </ac:spMkLst>
        </pc:spChg>
        <pc:spChg chg="add 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873564767" sldId="1891"/>
            <ac:spMk id="6" creationId="{952E968B-3F24-4D83-9706-53D7D4E037C7}"/>
          </ac:spMkLst>
        </pc:spChg>
      </pc:sldChg>
      <pc:sldChg chg="addSp delSp modSp add del mod modClrScheme chgLayout">
        <pc:chgData name="Khattab, Sherif" userId="c83b1e15-36f3-4f46-aceb-05aac24c545e" providerId="ADAL" clId="{14A7F364-62CB-4ADA-8EC0-7913219DF7CF}" dt="2021-10-12T16:27:05.009" v="11" actId="700"/>
        <pc:sldMkLst>
          <pc:docMk/>
          <pc:sldMk cId="3414119179" sldId="1892"/>
        </pc:sldMkLst>
        <pc:spChg chg="del 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414119179" sldId="1892"/>
            <ac:spMk id="2" creationId="{8597E0EA-005F-48C1-A4B3-1EA9C960E5A6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414119179" sldId="1892"/>
            <ac:spMk id="3" creationId="{43B7AC2B-889C-404A-A3C6-EAAA27703EBD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414119179" sldId="1892"/>
            <ac:spMk id="4" creationId="{BD123A9C-ABEE-4ACF-8531-1EFA2E166E2D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414119179" sldId="1892"/>
            <ac:spMk id="5" creationId="{21543057-271B-40AB-B0A1-EDF55414CB9B}"/>
          </ac:spMkLst>
        </pc:spChg>
        <pc:spChg chg="add 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414119179" sldId="1892"/>
            <ac:spMk id="6" creationId="{8D74D17A-D049-482C-8C7A-03D09C5275DF}"/>
          </ac:spMkLst>
        </pc:spChg>
      </pc:sldChg>
      <pc:sldChg chg="modSp add del mod chgLayout">
        <pc:chgData name="Khattab, Sherif" userId="c83b1e15-36f3-4f46-aceb-05aac24c545e" providerId="ADAL" clId="{14A7F364-62CB-4ADA-8EC0-7913219DF7CF}" dt="2021-10-18T16:47:13.784" v="100" actId="47"/>
        <pc:sldMkLst>
          <pc:docMk/>
          <pc:sldMk cId="1217273405" sldId="1893"/>
        </pc:sldMkLst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217273405" sldId="1893"/>
            <ac:spMk id="2" creationId="{09964AE1-DBFC-2848-B191-FE3ED1AFB0DB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217273405" sldId="1893"/>
            <ac:spMk id="3" creationId="{BDC81B29-68EF-D34F-B9F6-D9EC25476DFF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217273405" sldId="1893"/>
            <ac:spMk id="4" creationId="{C120C3AE-7085-4E4C-910F-0D1895BFDD1A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217273405" sldId="1893"/>
            <ac:spMk id="5" creationId="{575F679D-1AE3-DC4F-8881-2F85B371C831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9T16:14:00.520" v="120" actId="2696"/>
        <pc:sldMkLst>
          <pc:docMk/>
          <pc:sldMk cId="360556122" sldId="1894"/>
        </pc:sldMkLst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52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53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54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8T16:47:58.119" v="105" actId="1076"/>
          <ac:spMkLst>
            <pc:docMk/>
            <pc:sldMk cId="360556122" sldId="1894"/>
            <ac:spMk id="156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8T16:48:06.621" v="106" actId="1076"/>
          <ac:spMkLst>
            <pc:docMk/>
            <pc:sldMk cId="360556122" sldId="1894"/>
            <ac:spMk id="158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59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60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61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62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63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64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65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87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14A7F364-62CB-4ADA-8EC0-7913219DF7CF}" dt="2021-10-19T16:14:00.520" v="120" actId="2696"/>
        <pc:sldMkLst>
          <pc:docMk/>
          <pc:sldMk cId="3748909348" sldId="1895"/>
        </pc:sldMkLst>
        <pc:spChg chg="add 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748909348" sldId="1895"/>
            <ac:spMk id="2" creationId="{3DA11EB5-5E3A-46C2-BCB0-DE7BCC4D79EE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748909348" sldId="1895"/>
            <ac:spMk id="192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748909348" sldId="1895"/>
            <ac:spMk id="194" creationId="{00000000-0000-0000-0000-000000000000}"/>
          </ac:spMkLst>
        </pc:spChg>
      </pc:sldChg>
      <pc:sldChg chg="modSp add del mod modClrScheme modAnim chgLayout">
        <pc:chgData name="Khattab, Sherif" userId="c83b1e15-36f3-4f46-aceb-05aac24c545e" providerId="ADAL" clId="{14A7F364-62CB-4ADA-8EC0-7913219DF7CF}" dt="2021-10-19T16:14:00.520" v="120" actId="2696"/>
        <pc:sldMkLst>
          <pc:docMk/>
          <pc:sldMk cId="3174397680" sldId="1896"/>
        </pc:sldMkLst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174397680" sldId="1896"/>
            <ac:spMk id="199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8T16:48:32.649" v="116" actId="20577"/>
          <ac:spMkLst>
            <pc:docMk/>
            <pc:sldMk cId="3174397680" sldId="1896"/>
            <ac:spMk id="200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174397680" sldId="1896"/>
            <ac:spMk id="201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174397680" sldId="1896"/>
            <ac:spMk id="202" creationId="{00000000-0000-0000-0000-000000000000}"/>
          </ac:spMkLst>
        </pc:spChg>
      </pc:sldChg>
      <pc:sldMasterChg chg="del delSldLayout">
        <pc:chgData name="Khattab, Sherif" userId="c83b1e15-36f3-4f46-aceb-05aac24c545e" providerId="ADAL" clId="{14A7F364-62CB-4ADA-8EC0-7913219DF7CF}" dt="2021-10-19T16:14:00.520" v="120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14A7F364-62CB-4ADA-8EC0-7913219DF7CF}" dt="2021-10-19T16:14:00.520" v="120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14A7F364-62CB-4ADA-8EC0-7913219DF7CF}" dt="2021-10-19T16:14:00.520" v="120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14A7F364-62CB-4ADA-8EC0-7913219DF7CF}" dt="2021-10-19T16:14:00.520" v="120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14A7F364-62CB-4ADA-8EC0-7913219DF7CF}" dt="2021-10-19T16:14:00.520" v="120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14A7F364-62CB-4ADA-8EC0-7913219DF7CF}" dt="2021-10-19T16:14:00.520" v="120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14A7F364-62CB-4ADA-8EC0-7913219DF7CF}" dt="2021-10-19T16:14:00.520" v="120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A4CBCE88-8244-F645-BCA8-D6A5ED1D4A3C}"/>
    <pc:docChg chg="modSld">
      <pc:chgData name="Khattab, Sherif" userId="c83b1e15-36f3-4f46-aceb-05aac24c545e" providerId="ADAL" clId="{A4CBCE88-8244-F645-BCA8-D6A5ED1D4A3C}" dt="2021-09-01T05:40:11.069" v="0"/>
      <pc:docMkLst>
        <pc:docMk/>
      </pc:docMkLst>
      <pc:sldChg chg="modSp">
        <pc:chgData name="Khattab, Sherif" userId="c83b1e15-36f3-4f46-aceb-05aac24c545e" providerId="ADAL" clId="{A4CBCE88-8244-F645-BCA8-D6A5ED1D4A3C}" dt="2021-09-01T05:40:11.069" v="0"/>
        <pc:sldMkLst>
          <pc:docMk/>
          <pc:sldMk cId="1894775455" sldId="405"/>
        </pc:sldMkLst>
        <pc:spChg chg="mod">
          <ac:chgData name="Khattab, Sherif" userId="c83b1e15-36f3-4f46-aceb-05aac24c545e" providerId="ADAL" clId="{A4CBCE88-8244-F645-BCA8-D6A5ED1D4A3C}" dt="2021-09-01T05:40:11.069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b311a662_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b311a662_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delimiters are wasteful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on board: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sends message: 10000110101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Is that: 1, 00, 00, 1, 101, 01 (A, T, T, A, C, K)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or: 100, 001, 10101 (R, U, N)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2093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b311a662_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b311a662_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021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f5a72b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f5a72b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501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b311a662_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b311a662_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tree for abracadabra, use it to construct compressed string,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4938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a8e63a6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a8e63a62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What structures would be amenable to this?  Why?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 implement another function that doesn’t require a non-null </a:t>
            </a:r>
            <a:r>
              <a:rPr lang="en" dirty="0" err="1"/>
              <a:t>val</a:t>
            </a:r>
            <a:r>
              <a:rPr lang="en" dirty="0"/>
              <a:t>, just a path through the entire key string</a:t>
            </a:r>
            <a:endParaRPr dirty="0"/>
          </a:p>
          <a:p>
            <a:pPr marL="13716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Are two functions really needed?</a:t>
            </a:r>
            <a:endParaRPr dirty="0"/>
          </a:p>
          <a:p>
            <a:pPr marL="13716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Could write a single function that returns 4 values</a:t>
            </a:r>
            <a:endParaRPr dirty="0"/>
          </a:p>
          <a:p>
            <a:pPr marL="18288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Word/prefix not found</a:t>
            </a:r>
            <a:endParaRPr dirty="0"/>
          </a:p>
          <a:p>
            <a:pPr marL="18288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Found as a prefix only, not a valid key</a:t>
            </a:r>
            <a:endParaRPr dirty="0"/>
          </a:p>
          <a:p>
            <a:pPr marL="18288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Found as a valid key, not a prefix to anything else</a:t>
            </a:r>
            <a:endParaRPr dirty="0"/>
          </a:p>
          <a:p>
            <a:pPr marL="18288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Found as a valid key, also a prefix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953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a8e63a62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3a8e63a62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057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b311a66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b311a66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73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b311a662_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b311a662_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76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b311a662_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b311a662_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145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b311a662_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b311a662_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differences?  anecdotally, a 600MB cd compresses to ~80MB mp3 and ~250MB flac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370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b311a662_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b311a662_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736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b311a662_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b311a662_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48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dirty="0"/>
            </a:lvl1pPr>
          </a:lstStyle>
          <a:p>
            <a:pPr marL="503821" lvl="0" indent="-405855">
              <a:spcBef>
                <a:spcPts val="661"/>
              </a:spcBef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399" b="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0B6D26-03C3-674E-9968-E18ACD2FC0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453669" y="7226938"/>
            <a:ext cx="4594232" cy="401807"/>
          </a:xfrm>
        </p:spPr>
        <p:txBody>
          <a:bodyPr/>
          <a:lstStyle/>
          <a:p>
            <a:r>
              <a:rPr lang="en-US"/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993732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721" r:id="rId27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What is compression?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t" anchorCtr="0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" dirty="0"/>
              <a:t>Represent the “same” data using less storage space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Can get more use out a disk of a given size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Can get more use out of memory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E.g., free up memory by compressing inactive sections</a:t>
            </a:r>
            <a:endParaRPr dirty="0"/>
          </a:p>
          <a:p>
            <a:pPr lvl="3">
              <a:lnSpc>
                <a:spcPct val="150000"/>
              </a:lnSpc>
            </a:pPr>
            <a:r>
              <a:rPr lang="en" dirty="0"/>
              <a:t>Faster than paging</a:t>
            </a:r>
            <a:endParaRPr dirty="0"/>
          </a:p>
          <a:p>
            <a:pPr lvl="3">
              <a:lnSpc>
                <a:spcPct val="150000"/>
              </a:lnSpc>
            </a:pPr>
            <a:r>
              <a:rPr lang="en" dirty="0"/>
              <a:t>Built in to OSX Mavericks and later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Can reduce the amount of data transmitted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Faster file transfers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Cut power usage on mobile devices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Two main approaches to compression...</a:t>
            </a:r>
            <a:endParaRPr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74226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Lossy Compression</a:t>
            </a: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idx="1"/>
          </p:nvPr>
        </p:nvSpPr>
        <p:spPr>
          <a:xfrm>
            <a:off x="211015" y="3235571"/>
            <a:ext cx="9425354" cy="4097834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" dirty="0"/>
              <a:t>Information is permanently lost in the compression process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Examples: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MP3, H264, JPEG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With audio/video files this typically isn’t a huge problem as human users might not be able to perceive the difference</a:t>
            </a:r>
            <a:endParaRPr dirty="0"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52" name="Google Shape;52;p10"/>
          <p:cNvSpPr/>
          <p:nvPr/>
        </p:nvSpPr>
        <p:spPr>
          <a:xfrm>
            <a:off x="504349" y="1894554"/>
            <a:ext cx="1436085" cy="114880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967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D</a:t>
            </a:r>
            <a:endParaRPr kumimoji="0" sz="3967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3" name="Google Shape;53;p10"/>
          <p:cNvSpPr/>
          <p:nvPr/>
        </p:nvSpPr>
        <p:spPr>
          <a:xfrm>
            <a:off x="2313174" y="1894554"/>
            <a:ext cx="1634769" cy="1148801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98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Compress</a:t>
            </a:r>
            <a:endParaRPr kumimoji="0" sz="198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>
            <a:off x="6129507" y="1894554"/>
            <a:ext cx="1634769" cy="1148801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98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Expand</a:t>
            </a:r>
            <a:endParaRPr kumimoji="0" sz="198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" name="Google Shape;55;p10"/>
          <p:cNvSpPr/>
          <p:nvPr/>
        </p:nvSpPr>
        <p:spPr>
          <a:xfrm>
            <a:off x="4320683" y="1894554"/>
            <a:ext cx="1436085" cy="114880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967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C</a:t>
            </a:r>
            <a:endParaRPr kumimoji="0" sz="3967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6" name="Google Shape;56;p10"/>
          <p:cNvSpPr/>
          <p:nvPr/>
        </p:nvSpPr>
        <p:spPr>
          <a:xfrm>
            <a:off x="8137017" y="1894554"/>
            <a:ext cx="1436085" cy="114880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967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D’</a:t>
            </a:r>
            <a:endParaRPr kumimoji="0" sz="3967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57" name="Google Shape;57;p10"/>
          <p:cNvCxnSpPr>
            <a:endCxn id="53" idx="1"/>
          </p:cNvCxnSpPr>
          <p:nvPr/>
        </p:nvCxnSpPr>
        <p:spPr>
          <a:xfrm>
            <a:off x="1555461" y="2468954"/>
            <a:ext cx="75771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" name="Google Shape;58;p10"/>
          <p:cNvCxnSpPr>
            <a:stCxn id="54" idx="3"/>
          </p:cNvCxnSpPr>
          <p:nvPr/>
        </p:nvCxnSpPr>
        <p:spPr>
          <a:xfrm>
            <a:off x="7764276" y="2468954"/>
            <a:ext cx="75771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59;p10"/>
          <p:cNvCxnSpPr>
            <a:endCxn id="54" idx="1"/>
          </p:cNvCxnSpPr>
          <p:nvPr/>
        </p:nvCxnSpPr>
        <p:spPr>
          <a:xfrm>
            <a:off x="5371794" y="2468954"/>
            <a:ext cx="75771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0"/>
          <p:cNvCxnSpPr>
            <a:stCxn id="53" idx="3"/>
          </p:cNvCxnSpPr>
          <p:nvPr/>
        </p:nvCxnSpPr>
        <p:spPr>
          <a:xfrm>
            <a:off x="3947943" y="2468954"/>
            <a:ext cx="75771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63111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Lossy examples</a:t>
            </a: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dirty="0"/>
              <a:t>MP3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“Cuts out” portions of audio that are considered beyond what most people are capable of hearing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JPEG</a:t>
            </a:r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4294967295"/>
          </p:nvPr>
        </p:nvSpPr>
        <p:spPr>
          <a:xfrm>
            <a:off x="2246777" y="6133800"/>
            <a:ext cx="1344682" cy="71437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dirty="0">
                <a:solidFill>
                  <a:srgbClr val="980000"/>
                </a:solidFill>
              </a:rPr>
              <a:t>40K</a:t>
            </a:r>
            <a:endParaRPr dirty="0">
              <a:solidFill>
                <a:srgbClr val="980000"/>
              </a:solidFill>
            </a:endParaRPr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4294967295"/>
          </p:nvPr>
        </p:nvSpPr>
        <p:spPr>
          <a:xfrm>
            <a:off x="6591813" y="6021265"/>
            <a:ext cx="1113204" cy="71437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>
                <a:solidFill>
                  <a:srgbClr val="980000"/>
                </a:solidFill>
              </a:rPr>
              <a:t>28K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68" name="Google Shape;68;p11" descr="Ruby-LowCompression-Tin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682" y="3801535"/>
            <a:ext cx="3148873" cy="209924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9" name="Google Shape;69;p11" descr="Ruby-HighCompression-Tiny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3979" y="3801535"/>
            <a:ext cx="3148873" cy="209924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65535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Lossless Compression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idx="1"/>
          </p:nvPr>
        </p:nvSpPr>
        <p:spPr>
          <a:xfrm>
            <a:off x="0" y="3352801"/>
            <a:ext cx="10093116" cy="397023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" dirty="0"/>
              <a:t>Input can be recovered from compressed data exactly</a:t>
            </a:r>
            <a:endParaRPr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Examples: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zip files, FLAC</a:t>
            </a:r>
            <a:endParaRPr dirty="0"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504349" y="1894554"/>
            <a:ext cx="1436085" cy="114880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967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D</a:t>
            </a:r>
            <a:endParaRPr kumimoji="0" sz="3967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80" name="Google Shape;80;p12"/>
          <p:cNvSpPr/>
          <p:nvPr/>
        </p:nvSpPr>
        <p:spPr>
          <a:xfrm>
            <a:off x="2313174" y="1894554"/>
            <a:ext cx="1634769" cy="1148801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98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Compress</a:t>
            </a:r>
            <a:endParaRPr kumimoji="0" sz="198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81" name="Google Shape;81;p12"/>
          <p:cNvSpPr/>
          <p:nvPr/>
        </p:nvSpPr>
        <p:spPr>
          <a:xfrm>
            <a:off x="6129507" y="1894554"/>
            <a:ext cx="1634769" cy="1148801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98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Expand</a:t>
            </a:r>
            <a:endParaRPr kumimoji="0" sz="198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82" name="Google Shape;82;p12"/>
          <p:cNvSpPr/>
          <p:nvPr/>
        </p:nvSpPr>
        <p:spPr>
          <a:xfrm>
            <a:off x="4320683" y="1894554"/>
            <a:ext cx="1436085" cy="114880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967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C</a:t>
            </a:r>
            <a:endParaRPr kumimoji="0" sz="3967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8137017" y="1894554"/>
            <a:ext cx="1436085" cy="114880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967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D</a:t>
            </a:r>
            <a:endParaRPr kumimoji="0" sz="3967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84" name="Google Shape;84;p12"/>
          <p:cNvCxnSpPr>
            <a:endCxn id="80" idx="1"/>
          </p:cNvCxnSpPr>
          <p:nvPr/>
        </p:nvCxnSpPr>
        <p:spPr>
          <a:xfrm>
            <a:off x="1555461" y="2468954"/>
            <a:ext cx="75771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2"/>
          <p:cNvCxnSpPr>
            <a:stCxn id="81" idx="3"/>
          </p:cNvCxnSpPr>
          <p:nvPr/>
        </p:nvCxnSpPr>
        <p:spPr>
          <a:xfrm>
            <a:off x="7764276" y="2468954"/>
            <a:ext cx="75771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2"/>
          <p:cNvCxnSpPr>
            <a:endCxn id="81" idx="1"/>
          </p:cNvCxnSpPr>
          <p:nvPr/>
        </p:nvCxnSpPr>
        <p:spPr>
          <a:xfrm>
            <a:off x="5371794" y="2468954"/>
            <a:ext cx="75771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87;p12"/>
          <p:cNvCxnSpPr>
            <a:stCxn id="80" idx="3"/>
          </p:cNvCxnSpPr>
          <p:nvPr/>
        </p:nvCxnSpPr>
        <p:spPr>
          <a:xfrm>
            <a:off x="3947943" y="2468954"/>
            <a:ext cx="75771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75807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E88DF3-8666-4760-848A-0C690B3F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 Compression Framework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E968B-3F24-4D83-9706-53D7D4E03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1A297-8C51-4FC1-9238-904EE7EC14F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CS/COE 1501 – Algorithm Implementation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56A44-F11F-44F1-9B1C-E3669F0431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CD150-B2C1-429E-9497-35C6D0DF5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84" y="1298178"/>
            <a:ext cx="9069706" cy="604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64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Huffman Compression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t" anchorCtr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" dirty="0"/>
              <a:t>Works on arbitrary bit strings, but pretty easily explained using characters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Consider the ASCII character set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Essentially blocks of codes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In general, to fit R potential characters in a block, you need lg R bits of storage per block</a:t>
            </a:r>
            <a:endParaRPr dirty="0"/>
          </a:p>
          <a:p>
            <a:pPr lvl="3">
              <a:lnSpc>
                <a:spcPct val="150000"/>
              </a:lnSpc>
            </a:pPr>
            <a:r>
              <a:rPr lang="en" dirty="0"/>
              <a:t>Consequently, n bits storage blocks represent 2</a:t>
            </a:r>
            <a:r>
              <a:rPr lang="en" baseline="30000" dirty="0"/>
              <a:t>n</a:t>
            </a:r>
            <a:r>
              <a:rPr lang="en" dirty="0"/>
              <a:t> characters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Each 8 bit code block represents one of 256 possible characters in extended ASCII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Easy to encode/decode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578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B7AC2B-889C-404A-A3C6-EAAA2770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Encoding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4D17A-D049-482C-8C7A-03D09C527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43057-271B-40AB-B0A1-EDF55414CB9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CS/COE 1501 – Algorithm Implementation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23A9C-ABEE-4ACF-8531-1EFA2E166E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E7B57-2175-44C3-9F9A-3DB34778A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08" y="1585451"/>
            <a:ext cx="7513654" cy="501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19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rmAutofit/>
          </a:bodyPr>
          <a:lstStyle/>
          <a:p>
            <a:r>
              <a:rPr lang="en"/>
              <a:t>Considerations for compressing ASCII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t" anchorCtr="0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" dirty="0"/>
              <a:t>What if we used </a:t>
            </a:r>
            <a:r>
              <a:rPr lang="en" i="1" dirty="0">
                <a:solidFill>
                  <a:srgbClr val="002B5E"/>
                </a:solidFill>
              </a:rPr>
              <a:t>variable length</a:t>
            </a:r>
            <a:r>
              <a:rPr lang="en" dirty="0"/>
              <a:t> codewords instead of the constant 8?  Could we store the same info in less space?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Different characters are represented using codes of different bit lengths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If all characters in the alphabet have the same usage frequency, we can’t beat block storage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On a character by character basis…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What about different usage frequencies between characters?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In English, R, S, T, L, N, E are used much more than Q or X</a:t>
            </a:r>
            <a:endParaRPr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17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40936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11B56-A000-4F30-B7D8-EB4463F6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size codewords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CFF96-2C07-48DE-A948-A9E443128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A317A-0F5B-4F12-8EB4-A173CBEDF43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CS/COE 1501 – Algorithm Implementation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39A87-1759-4F66-95DB-45B3EDB7A4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87EC5-DDFE-436C-A1D3-BF62FFB23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79599"/>
            <a:ext cx="8350250" cy="556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67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Variable length encoding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Decoding was easy for block codes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Grab the next 8 bits in the </a:t>
            </a:r>
            <a:r>
              <a:rPr lang="en" err="1"/>
              <a:t>bitstring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How can we decode a </a:t>
            </a:r>
            <a:r>
              <a:rPr lang="en" err="1"/>
              <a:t>bitstring</a:t>
            </a:r>
            <a:r>
              <a:rPr lang="en"/>
              <a:t> that is made of variable length code words?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BAD example of variable length encoding: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19</a:t>
            </a:fld>
            <a:endParaRPr kern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4294967295"/>
          </p:nvPr>
        </p:nvSpPr>
        <p:spPr>
          <a:xfrm>
            <a:off x="0" y="3776663"/>
            <a:ext cx="4537075" cy="325913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r">
              <a:buNone/>
            </a:pPr>
            <a:r>
              <a:rPr lang="en" sz="1983"/>
              <a:t>1</a:t>
            </a:r>
            <a:endParaRPr sz="1983"/>
          </a:p>
          <a:p>
            <a:pPr marL="0" indent="0" algn="r">
              <a:buNone/>
            </a:pPr>
            <a:r>
              <a:rPr lang="en" sz="1983"/>
              <a:t>00</a:t>
            </a:r>
            <a:endParaRPr sz="1983"/>
          </a:p>
          <a:p>
            <a:pPr marL="0" indent="0" algn="r">
              <a:buNone/>
            </a:pPr>
            <a:r>
              <a:rPr lang="en" sz="1983"/>
              <a:t>01</a:t>
            </a:r>
            <a:endParaRPr sz="1983"/>
          </a:p>
          <a:p>
            <a:pPr marL="0" indent="0" algn="r">
              <a:buNone/>
            </a:pPr>
            <a:r>
              <a:rPr lang="en" sz="1983"/>
              <a:t>001</a:t>
            </a:r>
            <a:endParaRPr sz="1983"/>
          </a:p>
          <a:p>
            <a:pPr marL="0" indent="0" algn="r">
              <a:buNone/>
            </a:pPr>
            <a:r>
              <a:rPr lang="en" sz="1983"/>
              <a:t>100</a:t>
            </a:r>
            <a:endParaRPr sz="1983"/>
          </a:p>
          <a:p>
            <a:pPr marL="0" indent="0" algn="r">
              <a:buNone/>
            </a:pPr>
            <a:r>
              <a:rPr lang="en" sz="1983"/>
              <a:t>101</a:t>
            </a:r>
            <a:endParaRPr sz="1983"/>
          </a:p>
          <a:p>
            <a:pPr marL="0" indent="0" algn="r">
              <a:buNone/>
            </a:pPr>
            <a:r>
              <a:rPr lang="en" sz="1983"/>
              <a:t>10101</a:t>
            </a:r>
            <a:endParaRPr sz="1983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4294967295"/>
          </p:nvPr>
        </p:nvSpPr>
        <p:spPr>
          <a:xfrm>
            <a:off x="5540375" y="3776663"/>
            <a:ext cx="4537075" cy="325913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/>
              <a:t>A</a:t>
            </a:r>
            <a:endParaRPr sz="1983"/>
          </a:p>
          <a:p>
            <a:pPr marL="0" indent="0">
              <a:buNone/>
            </a:pPr>
            <a:r>
              <a:rPr lang="en" sz="1983"/>
              <a:t>T</a:t>
            </a:r>
            <a:endParaRPr sz="1983"/>
          </a:p>
          <a:p>
            <a:pPr marL="0" indent="0">
              <a:buNone/>
            </a:pPr>
            <a:r>
              <a:rPr lang="en" sz="1983"/>
              <a:t>K</a:t>
            </a:r>
            <a:endParaRPr sz="1983"/>
          </a:p>
          <a:p>
            <a:pPr marL="0" indent="0">
              <a:buNone/>
            </a:pPr>
            <a:r>
              <a:rPr lang="en" sz="1983"/>
              <a:t>U</a:t>
            </a:r>
            <a:endParaRPr sz="1983"/>
          </a:p>
          <a:p>
            <a:pPr marL="0" indent="0">
              <a:buNone/>
            </a:pPr>
            <a:r>
              <a:rPr lang="en" sz="1983"/>
              <a:t>R</a:t>
            </a:r>
            <a:endParaRPr sz="1983"/>
          </a:p>
          <a:p>
            <a:pPr marL="0" indent="0">
              <a:buNone/>
            </a:pPr>
            <a:r>
              <a:rPr lang="en" sz="1983"/>
              <a:t>C</a:t>
            </a:r>
            <a:endParaRPr sz="1983"/>
          </a:p>
          <a:p>
            <a:pPr marL="0" indent="0">
              <a:buNone/>
            </a:pPr>
            <a:r>
              <a:rPr lang="en" sz="1983"/>
              <a:t>N</a:t>
            </a:r>
            <a:endParaRPr sz="1983"/>
          </a:p>
        </p:txBody>
      </p:sp>
    </p:spTree>
    <p:extLst>
      <p:ext uri="{BB962C8B-B14F-4D97-AF65-F5344CB8AC3E}">
        <p14:creationId xmlns:p14="http://schemas.microsoft.com/office/powerpoint/2010/main" val="373751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6 and Lab 5 due on 10/22</a:t>
            </a:r>
          </a:p>
          <a:p>
            <a:pPr lvl="1"/>
            <a:r>
              <a:rPr lang="en-US" dirty="0"/>
              <a:t>Assignment 2 due on 10/25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800"/>
              <a:t>Variable length encoding for lossless compression</a:t>
            </a:r>
            <a:endParaRPr sz="2800"/>
          </a:p>
        </p:txBody>
      </p:sp>
      <p:sp>
        <p:nvSpPr>
          <p:cNvPr id="116" name="Google Shape;116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Codes must be </a:t>
            </a:r>
            <a:r>
              <a:rPr lang="en" i="1">
                <a:solidFill>
                  <a:srgbClr val="002B5E"/>
                </a:solidFill>
              </a:rPr>
              <a:t>prefix free</a:t>
            </a:r>
            <a:endParaRPr i="1"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No code can be a prefix of any other in the scheme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Using this, we can achieve compression by:</a:t>
            </a:r>
            <a:endParaRPr>
              <a:solidFill>
                <a:srgbClr val="002B5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Using fewer bits to represent more common characters</a:t>
            </a:r>
            <a:endParaRPr>
              <a:solidFill>
                <a:srgbClr val="002B5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Using longer codes to represent less common characters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20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43200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3600" dirty="0"/>
              <a:t>How can we create these prefix-free codes?</a:t>
            </a:r>
            <a:endParaRPr sz="3600"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buNone/>
            </a:pPr>
            <a:r>
              <a:rPr lang="en"/>
              <a:t>Huffman encoding!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21</a:t>
            </a:fld>
            <a:endParaRPr kern="0"/>
          </a:p>
        </p:txBody>
      </p:sp>
      <p:pic>
        <p:nvPicPr>
          <p:cNvPr id="125" name="Google Shape;125;p17" descr="huffman_david.99-10-1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089" y="1382862"/>
            <a:ext cx="3043276" cy="424538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12338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Generating Huffman codes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t" anchorCtr="0">
            <a:normAutofit fontScale="85000" lnSpcReduction="10000"/>
          </a:bodyPr>
          <a:lstStyle/>
          <a:p>
            <a:pPr>
              <a:lnSpc>
                <a:spcPct val="115000"/>
              </a:lnSpc>
            </a:pPr>
            <a:r>
              <a:rPr lang="en" dirty="0"/>
              <a:t>Assume we have K characters that are used in the file to be compressed and each has a weight (its frequency of use)</a:t>
            </a:r>
            <a:endParaRPr dirty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Create a forest, F, of K single-node trees, one for each character, with the single node storing that char’s weight</a:t>
            </a:r>
            <a:endParaRPr dirty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while |F| &gt;  1:</a:t>
            </a:r>
            <a:endParaRPr dirty="0"/>
          </a:p>
          <a:p>
            <a:pPr lvl="1">
              <a:lnSpc>
                <a:spcPct val="115000"/>
              </a:lnSpc>
            </a:pPr>
            <a:r>
              <a:rPr lang="en" dirty="0"/>
              <a:t>Select </a:t>
            </a:r>
            <a:r>
              <a:rPr lang="en" dirty="0">
                <a:solidFill>
                  <a:srgbClr val="002B5E"/>
                </a:solidFill>
              </a:rPr>
              <a:t>T1, T2 ∈ F that have the smallest weights in F</a:t>
            </a:r>
            <a:endParaRPr dirty="0">
              <a:solidFill>
                <a:srgbClr val="002B5E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" dirty="0">
                <a:solidFill>
                  <a:srgbClr val="002B5E"/>
                </a:solidFill>
              </a:rPr>
              <a:t>Create a new tree node N whose weight is the sum of T1 and T2’s weights</a:t>
            </a:r>
            <a:endParaRPr dirty="0">
              <a:solidFill>
                <a:srgbClr val="002B5E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" dirty="0">
                <a:solidFill>
                  <a:srgbClr val="002B5E"/>
                </a:solidFill>
              </a:rPr>
              <a:t>Add T1 and T2 as children (subtrees) of N</a:t>
            </a:r>
            <a:endParaRPr dirty="0">
              <a:solidFill>
                <a:srgbClr val="002B5E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" dirty="0">
                <a:solidFill>
                  <a:srgbClr val="002B5E"/>
                </a:solidFill>
              </a:rPr>
              <a:t>Remove T1 and T2 from F</a:t>
            </a:r>
            <a:endParaRPr dirty="0">
              <a:solidFill>
                <a:srgbClr val="002B5E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" dirty="0">
                <a:solidFill>
                  <a:srgbClr val="002B5E"/>
                </a:solidFill>
              </a:rPr>
              <a:t>Add the new tree rooted by N to F</a:t>
            </a:r>
            <a:endParaRPr dirty="0">
              <a:solidFill>
                <a:srgbClr val="002B5E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Build a tree for “ABRACADABRA!”</a:t>
            </a:r>
            <a:endParaRPr dirty="0"/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22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97084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B55EAA-ED9B-4170-A01E-F1933B7C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Huffman Tree Construction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40A63-FF65-425E-85CF-FE21A6887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BDD4D-2A2C-4806-8F98-64BD229EAF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CS/COE 1501 – Algorithm Implementation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74F0C-B7CD-4512-9E9D-053B206055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73A7A-247D-4E72-9A51-F6028DF93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15" y="1351223"/>
            <a:ext cx="8414662" cy="561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6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DLB Tries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3A4-9ACC-45F0-9109-92A2F1C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CourseMIRROR</a:t>
            </a:r>
            <a:r>
              <a:rPr lang="en-US" dirty="0"/>
              <a:t>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C43-9078-4C76-A016-C8AE45AE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43814"/>
            <a:ext cx="10093116" cy="656541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DAB6-60C6-4D52-820A-55811E8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592C-BB31-4195-BF5C-E5FC2BB55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Compression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Huffman Compression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130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Searching</a:t>
            </a:r>
            <a:endParaRPr/>
          </a:p>
        </p:txBody>
      </p:sp>
      <p:sp>
        <p:nvSpPr>
          <p:cNvPr id="604" name="Google Shape;604;p28"/>
          <p:cNvSpPr txBox="1">
            <a:spLocks noGrp="1"/>
          </p:cNvSpPr>
          <p:nvPr>
            <p:ph idx="1"/>
          </p:nvPr>
        </p:nvSpPr>
        <p:spPr>
          <a:xfrm>
            <a:off x="0" y="714675"/>
            <a:ext cx="4480724" cy="6608363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" dirty="0"/>
              <a:t>So far we’ve continually assumed each search would only look for the presence of a whole key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What about if we wanted to know if our search term was a prefix to a valid key?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F511F3-68CC-784A-891A-466C83DCD0C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  <p:sp>
        <p:nvSpPr>
          <p:cNvPr id="606" name="Google Shape;606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E9EC0-1395-4610-BD61-4EF0D5B6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786" y="2485104"/>
            <a:ext cx="5699963" cy="380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8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DBF9-2CCB-451C-BC74-B1BC41B2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R-way RST vs. DLB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B9FB61-B0CE-47D5-AB77-C6CC010B0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81" y="714375"/>
            <a:ext cx="9911162" cy="660876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412C7-8C48-47FD-B1AB-06426DB942E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747A5-F663-4344-94A6-7ED2CCAFD6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335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D307-C913-4BC9-A50F-425A4DD5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Comparison for Search Trees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FD220-3191-446B-9E59-B64E3595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96641-57E2-4111-946C-EC74F90F343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14B7C-2236-450A-AE1F-1D348B369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A1FE8F-9DDA-42FD-A96E-125650E3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159299"/>
            <a:ext cx="8223250" cy="548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6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Final notes on Search Tree/Tries</a:t>
            </a:r>
            <a:endParaRPr/>
          </a:p>
        </p:txBody>
      </p:sp>
      <p:sp>
        <p:nvSpPr>
          <p:cNvPr id="611" name="Google Shape;611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t" anchorCtr="0"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" dirty="0"/>
              <a:t>We did not present an exhaustive look at search trees/tries, just the sampling that we’re going to focus on</a:t>
            </a:r>
            <a:endParaRPr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Many variations on these techniques exist and perform quite well in different circumstances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Ternary search Tries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R-way tries without 1-way branching</a:t>
            </a:r>
            <a:endParaRPr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See the table at the end of Section 5.2 of the text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B2CF40-8AE9-5E47-B37B-98E3AB622F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  <p:sp>
        <p:nvSpPr>
          <p:cNvPr id="613" name="Google Shape;613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54387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4887</TotalTime>
  <Words>1056</Words>
  <Application>Microsoft Office PowerPoint</Application>
  <PresentationFormat>Custom</PresentationFormat>
  <Paragraphs>170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Droid Sans</vt:lpstr>
      <vt:lpstr>Helvetica</vt:lpstr>
      <vt:lpstr>Times New Roman</vt:lpstr>
      <vt:lpstr>1_Office Theme</vt:lpstr>
      <vt:lpstr>Office Theme</vt:lpstr>
      <vt:lpstr>2_Office Theme</vt:lpstr>
      <vt:lpstr>Algorithms and Data Structures 2 CS 1501</vt:lpstr>
      <vt:lpstr>Announcements</vt:lpstr>
      <vt:lpstr>Last lecture …</vt:lpstr>
      <vt:lpstr>CourseMIRROR Reflections</vt:lpstr>
      <vt:lpstr>This Lecture</vt:lpstr>
      <vt:lpstr>Searching</vt:lpstr>
      <vt:lpstr>R-way RST vs. DLB</vt:lpstr>
      <vt:lpstr>Runtime Comparison for Search Trees</vt:lpstr>
      <vt:lpstr>Final notes on Search Tree/Tries</vt:lpstr>
      <vt:lpstr>What is compression?</vt:lpstr>
      <vt:lpstr>Lossy Compression</vt:lpstr>
      <vt:lpstr>Lossy examples</vt:lpstr>
      <vt:lpstr>Lossless Compression</vt:lpstr>
      <vt:lpstr>Lossless Compression Framework</vt:lpstr>
      <vt:lpstr>Huffman Compression</vt:lpstr>
      <vt:lpstr>ASCII Encoding</vt:lpstr>
      <vt:lpstr>Considerations for compressing ASCII</vt:lpstr>
      <vt:lpstr>Variable size codewords</vt:lpstr>
      <vt:lpstr>Variable length encoding</vt:lpstr>
      <vt:lpstr>Variable length encoding for lossless compression</vt:lpstr>
      <vt:lpstr>How can we create these prefix-free codes?</vt:lpstr>
      <vt:lpstr>Generating Huffman codes</vt:lpstr>
      <vt:lpstr>Huffman Tree Construction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2021-10-19T16:14:02Z</dcterms:modified>
</cp:coreProperties>
</file>