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</p:sldMasterIdLst>
  <p:notesMasterIdLst>
    <p:notesMasterId r:id="rId32"/>
  </p:notesMasterIdLst>
  <p:sldIdLst>
    <p:sldId id="405" r:id="rId5"/>
    <p:sldId id="1897" r:id="rId6"/>
    <p:sldId id="498" r:id="rId7"/>
    <p:sldId id="1898" r:id="rId8"/>
    <p:sldId id="1860" r:id="rId9"/>
    <p:sldId id="1879" r:id="rId10"/>
    <p:sldId id="1867" r:id="rId11"/>
    <p:sldId id="1868" r:id="rId12"/>
    <p:sldId id="1894" r:id="rId13"/>
    <p:sldId id="1895" r:id="rId14"/>
    <p:sldId id="1896" r:id="rId15"/>
    <p:sldId id="1869" r:id="rId16"/>
    <p:sldId id="1870" r:id="rId17"/>
    <p:sldId id="1871" r:id="rId18"/>
    <p:sldId id="1872" r:id="rId19"/>
    <p:sldId id="1877" r:id="rId20"/>
    <p:sldId id="1873" r:id="rId21"/>
    <p:sldId id="1874" r:id="rId22"/>
    <p:sldId id="1875" r:id="rId23"/>
    <p:sldId id="1876" r:id="rId24"/>
    <p:sldId id="278" r:id="rId25"/>
    <p:sldId id="1861" r:id="rId26"/>
    <p:sldId id="279" r:id="rId27"/>
    <p:sldId id="1862" r:id="rId28"/>
    <p:sldId id="1863" r:id="rId29"/>
    <p:sldId id="1864" r:id="rId30"/>
    <p:sldId id="513" r:id="rId3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2DFCC-3891-4ACB-B557-9D9D4FB4ABFE}" v="13" dt="2021-10-25T14:03:5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73" d="100"/>
          <a:sy n="73" d="100"/>
        </p:scale>
        <p:origin x="1026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C12DFCC-3891-4ACB-B557-9D9D4FB4ABFE}"/>
    <pc:docChg chg="undo custSel addSld delSld modSld sldOrd">
      <pc:chgData name="Khattab, Sherif" userId="c83b1e15-36f3-4f46-aceb-05aac24c545e" providerId="ADAL" clId="{FC12DFCC-3891-4ACB-B557-9D9D4FB4ABFE}" dt="2021-10-25T14:04:00.237" v="69" actId="2696"/>
      <pc:docMkLst>
        <pc:docMk/>
      </pc:docMkLst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543100911" sldId="278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821614231" sldId="279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989359202" sldId="281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549475221" sldId="285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304881813" sldId="286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471186739" sldId="287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756732566" sldId="288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520448114" sldId="289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56178792" sldId="297"/>
        </pc:sldMkLst>
      </pc:sldChg>
      <pc:sldChg chg="add del">
        <pc:chgData name="Khattab, Sherif" userId="c83b1e15-36f3-4f46-aceb-05aac24c545e" providerId="ADAL" clId="{FC12DFCC-3891-4ACB-B557-9D9D4FB4ABFE}" dt="2021-10-25T14:04:00.237" v="69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FC12DFCC-3891-4ACB-B557-9D9D4FB4ABFE}" dt="2021-10-20T14:18:50.589" v="6" actId="47"/>
        <pc:sldMkLst>
          <pc:docMk/>
          <pc:sldMk cId="1068465410" sldId="496"/>
        </pc:sldMkLst>
      </pc:sldChg>
      <pc:sldChg chg="modSp add mod">
        <pc:chgData name="Khattab, Sherif" userId="c83b1e15-36f3-4f46-aceb-05aac24c545e" providerId="ADAL" clId="{FC12DFCC-3891-4ACB-B557-9D9D4FB4ABFE}" dt="2021-10-20T14:21:46.059" v="21" actId="20577"/>
        <pc:sldMkLst>
          <pc:docMk/>
          <pc:sldMk cId="1319343471" sldId="498"/>
        </pc:sldMkLst>
        <pc:spChg chg="mod">
          <ac:chgData name="Khattab, Sherif" userId="c83b1e15-36f3-4f46-aceb-05aac24c545e" providerId="ADAL" clId="{FC12DFCC-3891-4ACB-B557-9D9D4FB4ABFE}" dt="2021-10-20T14:21:46.059" v="21" actId="20577"/>
          <ac:spMkLst>
            <pc:docMk/>
            <pc:sldMk cId="131934347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FC12DFCC-3891-4ACB-B557-9D9D4FB4ABFE}" dt="2021-10-20T14:21:30.705" v="15" actId="2696"/>
        <pc:sldMkLst>
          <pc:docMk/>
          <pc:sldMk cId="2374057061" sldId="498"/>
        </pc:sldMkLst>
      </pc:sldChg>
      <pc:sldChg chg="del">
        <pc:chgData name="Khattab, Sherif" userId="c83b1e15-36f3-4f46-aceb-05aac24c545e" providerId="ADAL" clId="{FC12DFCC-3891-4ACB-B557-9D9D4FB4ABFE}" dt="2021-10-20T14:21:21.371" v="12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FC12DFCC-3891-4ACB-B557-9D9D4FB4ABFE}" dt="2021-10-25T14:03:54.166" v="68"/>
        <pc:sldMkLst>
          <pc:docMk/>
          <pc:sldMk cId="737806260" sldId="513"/>
        </pc:sldMkLst>
      </pc:sldChg>
      <pc:sldChg chg="modSp add mod">
        <pc:chgData name="Khattab, Sherif" userId="c83b1e15-36f3-4f46-aceb-05aac24c545e" providerId="ADAL" clId="{FC12DFCC-3891-4ACB-B557-9D9D4FB4ABFE}" dt="2021-10-20T14:22:33.827" v="65" actId="6549"/>
        <pc:sldMkLst>
          <pc:docMk/>
          <pc:sldMk cId="132934454" sldId="1860"/>
        </pc:sldMkLst>
        <pc:spChg chg="mod">
          <ac:chgData name="Khattab, Sherif" userId="c83b1e15-36f3-4f46-aceb-05aac24c545e" providerId="ADAL" clId="{FC12DFCC-3891-4ACB-B557-9D9D4FB4ABFE}" dt="2021-10-20T14:22:33.827" v="65" actId="6549"/>
          <ac:spMkLst>
            <pc:docMk/>
            <pc:sldMk cId="132934454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FC12DFCC-3891-4ACB-B557-9D9D4FB4ABFE}" dt="2021-10-20T14:22:01.766" v="22" actId="2696"/>
        <pc:sldMkLst>
          <pc:docMk/>
          <pc:sldMk cId="1241308872" sldId="1860"/>
        </pc:sldMkLst>
      </pc:sldChg>
      <pc:sldChg chg="ord">
        <pc:chgData name="Khattab, Sherif" userId="c83b1e15-36f3-4f46-aceb-05aac24c545e" providerId="ADAL" clId="{FC12DFCC-3891-4ACB-B557-9D9D4FB4ABFE}" dt="2021-10-20T14:21:29.003" v="14"/>
        <pc:sldMkLst>
          <pc:docMk/>
          <pc:sldMk cId="3816685616" sldId="1861"/>
        </pc:sldMkLst>
      </pc:sldChg>
      <pc:sldChg chg="modSp add del mod">
        <pc:chgData name="Khattab, Sherif" userId="c83b1e15-36f3-4f46-aceb-05aac24c545e" providerId="ADAL" clId="{FC12DFCC-3891-4ACB-B557-9D9D4FB4ABFE}" dt="2021-10-20T14:19:49.756" v="11" actId="27636"/>
        <pc:sldMkLst>
          <pc:docMk/>
          <pc:sldMk cId="66987801" sldId="1867"/>
        </pc:sldMkLst>
        <pc:spChg chg="mod">
          <ac:chgData name="Khattab, Sherif" userId="c83b1e15-36f3-4f46-aceb-05aac24c545e" providerId="ADAL" clId="{FC12DFCC-3891-4ACB-B557-9D9D4FB4ABFE}" dt="2021-10-20T14:19:49.756" v="11" actId="27636"/>
          <ac:spMkLst>
            <pc:docMk/>
            <pc:sldMk cId="66987801" sldId="1867"/>
            <ac:spMk id="138" creationId="{00000000-0000-0000-0000-000000000000}"/>
          </ac:spMkLst>
        </pc:spChg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422877061" sldId="1868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496204835" sldId="1869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687974841" sldId="1870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728089416" sldId="1871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657925594" sldId="1872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94571508" sldId="1873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1477908616" sldId="1874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2874707963" sldId="1875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2242669048" sldId="1876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988493758" sldId="1877"/>
        </pc:sldMkLst>
      </pc:sldChg>
      <pc:sldChg chg="add del">
        <pc:chgData name="Khattab, Sherif" userId="c83b1e15-36f3-4f46-aceb-05aac24c545e" providerId="ADAL" clId="{FC12DFCC-3891-4ACB-B557-9D9D4FB4ABFE}" dt="2021-10-20T14:19:27.720" v="9"/>
        <pc:sldMkLst>
          <pc:docMk/>
          <pc:sldMk cId="2186169463" sldId="1879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60556122" sldId="1894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748909348" sldId="1895"/>
        </pc:sldMkLst>
      </pc:sldChg>
      <pc:sldChg chg="add del">
        <pc:chgData name="Khattab, Sherif" userId="c83b1e15-36f3-4f46-aceb-05aac24c545e" providerId="ADAL" clId="{FC12DFCC-3891-4ACB-B557-9D9D4FB4ABFE}" dt="2021-10-19T16:14:26.179" v="2"/>
        <pc:sldMkLst>
          <pc:docMk/>
          <pc:sldMk cId="3174397680" sldId="1896"/>
        </pc:sldMkLst>
      </pc:sldChg>
      <pc:sldChg chg="add del">
        <pc:chgData name="Khattab, Sherif" userId="c83b1e15-36f3-4f46-aceb-05aac24c545e" providerId="ADAL" clId="{FC12DFCC-3891-4ACB-B557-9D9D4FB4ABFE}" dt="2021-10-20T14:18:39.692" v="4"/>
        <pc:sldMkLst>
          <pc:docMk/>
          <pc:sldMk cId="2492838357" sldId="1897"/>
        </pc:sldMkLst>
      </pc:sldChg>
      <pc:sldChg chg="add">
        <pc:chgData name="Khattab, Sherif" userId="c83b1e15-36f3-4f46-aceb-05aac24c545e" providerId="ADAL" clId="{FC12DFCC-3891-4ACB-B557-9D9D4FB4ABFE}" dt="2021-10-20T14:18:39.754" v="5"/>
        <pc:sldMkLst>
          <pc:docMk/>
          <pc:sldMk cId="2589401138" sldId="1897"/>
        </pc:sldMkLst>
      </pc:sldChg>
      <pc:sldChg chg="add">
        <pc:chgData name="Khattab, Sherif" userId="c83b1e15-36f3-4f46-aceb-05aac24c545e" providerId="ADAL" clId="{FC12DFCC-3891-4ACB-B557-9D9D4FB4ABFE}" dt="2021-10-20T14:18:39.754" v="5"/>
        <pc:sldMkLst>
          <pc:docMk/>
          <pc:sldMk cId="2840439786" sldId="1898"/>
        </pc:sldMkLst>
      </pc:sldChg>
      <pc:sldChg chg="add del">
        <pc:chgData name="Khattab, Sherif" userId="c83b1e15-36f3-4f46-aceb-05aac24c545e" providerId="ADAL" clId="{FC12DFCC-3891-4ACB-B557-9D9D4FB4ABFE}" dt="2021-10-20T14:18:39.692" v="4"/>
        <pc:sldMkLst>
          <pc:docMk/>
          <pc:sldMk cId="2910777591" sldId="1898"/>
        </pc:sldMkLst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58C9B34A-D1E2-7A46-BDCD-1F4F66AFD015}"/>
    <pc:docChg chg="modSld">
      <pc:chgData name="Khattab, Sherif" userId="c83b1e15-36f3-4f46-aceb-05aac24c545e" providerId="ADAL" clId="{58C9B34A-D1E2-7A46-BDCD-1F4F66AFD015}" dt="2021-09-01T05:46:30.351" v="0"/>
      <pc:docMkLst>
        <pc:docMk/>
      </pc:docMkLst>
      <pc:sldChg chg="modSp">
        <pc:chgData name="Khattab, Sherif" userId="c83b1e15-36f3-4f46-aceb-05aac24c545e" providerId="ADAL" clId="{58C9B34A-D1E2-7A46-BDCD-1F4F66AFD015}" dt="2021-09-01T05:46:30.351" v="0"/>
        <pc:sldMkLst>
          <pc:docMk/>
          <pc:sldMk cId="1894775455" sldId="405"/>
        </pc:sldMkLst>
        <pc:spChg chg="mod">
          <ac:chgData name="Khattab, Sherif" userId="c83b1e15-36f3-4f46-aceb-05aac24c545e" providerId="ADAL" clId="{58C9B34A-D1E2-7A46-BDCD-1F4F66AFD015}" dt="2021-09-01T05:46:30.351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224B30EC-8B15-4450-966C-53BA3101BC9E}"/>
    <pc:docChg chg="addSld modSld">
      <pc:chgData name="Sherif Khattab" userId="c83b1e15-36f3-4f46-aceb-05aac24c545e" providerId="ADAL" clId="{224B30EC-8B15-4450-966C-53BA3101BC9E}" dt="2021-03-09T04:37:53.478" v="86" actId="1076"/>
      <pc:docMkLst>
        <pc:docMk/>
      </pc:docMkLst>
      <pc:sldChg chg="addSp modSp new mod">
        <pc:chgData name="Sherif Khattab" userId="c83b1e15-36f3-4f46-aceb-05aac24c545e" providerId="ADAL" clId="{224B30EC-8B15-4450-966C-53BA3101BC9E}" dt="2021-03-09T04:36:13.199" v="23" actId="1076"/>
        <pc:sldMkLst>
          <pc:docMk/>
          <pc:sldMk cId="3816685616" sldId="1861"/>
        </pc:sldMkLst>
        <pc:spChg chg="mod">
          <ac:chgData name="Sherif Khattab" userId="c83b1e15-36f3-4f46-aceb-05aac24c545e" providerId="ADAL" clId="{224B30EC-8B15-4450-966C-53BA3101BC9E}" dt="2021-03-09T04:35:57.547" v="20" actId="20577"/>
          <ac:spMkLst>
            <pc:docMk/>
            <pc:sldMk cId="3816685616" sldId="1861"/>
            <ac:spMk id="2" creationId="{34949410-2A90-4024-8D82-CE8600121824}"/>
          </ac:spMkLst>
        </pc:spChg>
        <pc:picChg chg="add mod">
          <ac:chgData name="Sherif Khattab" userId="c83b1e15-36f3-4f46-aceb-05aac24c545e" providerId="ADAL" clId="{224B30EC-8B15-4450-966C-53BA3101BC9E}" dt="2021-03-09T04:36:13.199" v="23" actId="1076"/>
          <ac:picMkLst>
            <pc:docMk/>
            <pc:sldMk cId="3816685616" sldId="1861"/>
            <ac:picMk id="7" creationId="{5BB39317-36B0-4EF9-9094-C12C90452054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6:55.802" v="52" actId="1076"/>
        <pc:sldMkLst>
          <pc:docMk/>
          <pc:sldMk cId="4190577998" sldId="1862"/>
        </pc:sldMkLst>
        <pc:spChg chg="mod">
          <ac:chgData name="Sherif Khattab" userId="c83b1e15-36f3-4f46-aceb-05aac24c545e" providerId="ADAL" clId="{224B30EC-8B15-4450-966C-53BA3101BC9E}" dt="2021-03-09T04:36:48.736" v="49" actId="20577"/>
          <ac:spMkLst>
            <pc:docMk/>
            <pc:sldMk cId="4190577998" sldId="1862"/>
            <ac:spMk id="2" creationId="{2EE7FBF4-D5EF-498B-B372-82DFA85DEFC1}"/>
          </ac:spMkLst>
        </pc:spChg>
        <pc:picChg chg="add mod">
          <ac:chgData name="Sherif Khattab" userId="c83b1e15-36f3-4f46-aceb-05aac24c545e" providerId="ADAL" clId="{224B30EC-8B15-4450-966C-53BA3101BC9E}" dt="2021-03-09T04:36:55.802" v="52" actId="1076"/>
          <ac:picMkLst>
            <pc:docMk/>
            <pc:sldMk cId="4190577998" sldId="1862"/>
            <ac:picMk id="7" creationId="{B469CD36-53A8-4E1F-868E-D62929A8BA01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7:27.415" v="72" actId="1076"/>
        <pc:sldMkLst>
          <pc:docMk/>
          <pc:sldMk cId="178864396" sldId="1863"/>
        </pc:sldMkLst>
        <pc:spChg chg="mod">
          <ac:chgData name="Sherif Khattab" userId="c83b1e15-36f3-4f46-aceb-05aac24c545e" providerId="ADAL" clId="{224B30EC-8B15-4450-966C-53BA3101BC9E}" dt="2021-03-09T04:37:19.340" v="69" actId="20577"/>
          <ac:spMkLst>
            <pc:docMk/>
            <pc:sldMk cId="178864396" sldId="1863"/>
            <ac:spMk id="2" creationId="{F7A9778E-1319-4046-B7AE-C3EBC5949A8A}"/>
          </ac:spMkLst>
        </pc:spChg>
        <pc:picChg chg="add mod">
          <ac:chgData name="Sherif Khattab" userId="c83b1e15-36f3-4f46-aceb-05aac24c545e" providerId="ADAL" clId="{224B30EC-8B15-4450-966C-53BA3101BC9E}" dt="2021-03-09T04:37:27.415" v="72" actId="1076"/>
          <ac:picMkLst>
            <pc:docMk/>
            <pc:sldMk cId="178864396" sldId="1863"/>
            <ac:picMk id="7" creationId="{8FBB0052-649F-40D0-AAD6-2C19BE3F33C0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7:53.478" v="86" actId="1076"/>
        <pc:sldMkLst>
          <pc:docMk/>
          <pc:sldMk cId="427169560" sldId="1864"/>
        </pc:sldMkLst>
        <pc:spChg chg="mod">
          <ac:chgData name="Sherif Khattab" userId="c83b1e15-36f3-4f46-aceb-05aac24c545e" providerId="ADAL" clId="{224B30EC-8B15-4450-966C-53BA3101BC9E}" dt="2021-03-09T04:37:46.220" v="83" actId="20577"/>
          <ac:spMkLst>
            <pc:docMk/>
            <pc:sldMk cId="427169560" sldId="1864"/>
            <ac:spMk id="2" creationId="{5E160BCE-613C-4BD0-8F71-6C3852CB1DDA}"/>
          </ac:spMkLst>
        </pc:spChg>
        <pc:picChg chg="add mod">
          <ac:chgData name="Sherif Khattab" userId="c83b1e15-36f3-4f46-aceb-05aac24c545e" providerId="ADAL" clId="{224B30EC-8B15-4450-966C-53BA3101BC9E}" dt="2021-03-09T04:37:53.478" v="86" actId="1076"/>
          <ac:picMkLst>
            <pc:docMk/>
            <pc:sldMk cId="427169560" sldId="1864"/>
            <ac:picMk id="7" creationId="{9BE8BC9A-123D-4C29-8D53-F74407AA1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9492b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9492b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33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b311a662_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b311a662_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311a66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311a66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37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311a66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311a66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21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b311a66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b311a66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52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b311a66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b311a66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9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311a66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311a66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15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311a66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311a66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Probably best to create a lookup table for encoding…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Traverse the tree and construct the table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you can simply lookup and output the appropriate code for each character in the input string!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Here, we’ll use the trie we constructed earlier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Descend the trie according to the bits of the compressed file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you hit a leaf, output the appropriate character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to the root and repeat…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80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492b8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9492b8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 will be the subject of a lecture yet to come...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3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311a66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311a66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311a66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311a66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492b8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492b8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through to verify that this code works is left as an exercise to the students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62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311a66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311a66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311a66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311a66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492b8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492b8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through to verify that this code works is left as an exercise to the students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62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10/25/2021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46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21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tries as bitstrings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A11EB5-5E3A-46C2-BCB0-DE7BCC4D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193" name="Google Shape;193;p22" descr="trie_w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" y="1308721"/>
            <a:ext cx="9068752" cy="533840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4890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writeTrie(Node x){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(x.isLeaf()) 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BinaryStdOut.write(true);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BinaryStdOut.write(x.ch);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.write(false);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writeTrie(x.left);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writeTrie(x.right);</a:t>
            </a:r>
            <a:b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4294967295"/>
          </p:nvPr>
        </p:nvSpPr>
        <p:spPr>
          <a:xfrm>
            <a:off x="0" y="5065713"/>
            <a:ext cx="9067800" cy="225742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Node readTrie()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(BinaryStdIn.readBoolean())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Node(BinaryStdIn.readChar(), 0, null, null);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Node('\0', 0, readTrie(), readTrie());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43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04349" y="1185520"/>
            <a:ext cx="9068753" cy="283778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writeBit(boolean bit)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add bit to buffer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buffer &lt;&lt;=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(bit) buffer |=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if buffer is full (8 bits), write out as a single byte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N++;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(N == 8) clearBuffer();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04349" y="4231827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????????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880180" y="4674350"/>
            <a:ext cx="132170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buffer: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5386396" y="5835878"/>
            <a:ext cx="841022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N: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504349" y="4573189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504349" y="4923945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504349" y="5276520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04349" y="666075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504349" y="595742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504349" y="5616063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504349" y="6308182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????1010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???10100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??101000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?1010000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3DAB4-6DC2-6045-8E55-626698F6C2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962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tries as bitstrings</a:t>
            </a:r>
            <a:endParaRPr/>
          </a:p>
        </p:txBody>
      </p:sp>
      <p:pic>
        <p:nvPicPr>
          <p:cNvPr id="193" name="Google Shape;193;p22" descr="trie_w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" y="1308721"/>
            <a:ext cx="9068752" cy="533840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4DF73F-E2B2-8841-B79B-360A2F0724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797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504349" y="1071742"/>
            <a:ext cx="9068753" cy="41366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writeTrie(Node x){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(x.isLeaf())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BinaryStdOut.write(x.ch);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writeTrie(x.left);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writeTrie(x.right);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504349" y="5066264"/>
            <a:ext cx="9068753" cy="225660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Node readTrie()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(BinaryStdIn.readBoolean())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Node(BinaryStdIn.readChar(), 0, null, null);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Node('\0', 0, readTrie(), readTrie());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5DB47-9015-CD46-94EC-E3AAD2DAA39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80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Encoding approach: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input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Compute frequencies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Build trie/codeword table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Write out trie as a bitstring to compressed file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Write out character count of input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table to write out the codeword for each input character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Decoding approach: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trie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character count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trie to decode bitstring of compressed file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Huffman pseudocode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5A5A41-B04E-A746-A627-60E9C316B3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79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71476-887C-4497-960F-DE68AE5A2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2797C-BA24-42F1-8D49-CC3A2006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Compression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50332-9BDD-4BE5-9D4E-2202C2DBC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D385-0E81-4028-81F2-93D34BE5EA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3B930-CCD2-486B-8284-461D0023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300157"/>
            <a:ext cx="8491245" cy="56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Option 1:  Preprocess the file to be compressed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Upside:  Ensure that Huffman’s algorithm will produce the best output for the given file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Downsides: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Requires two passes over the input, one to analyze frequencies/build the trie/build the code lookup table, and another to compress the file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Trie must be stored with the compressed file, reducing the quality of the compression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This especially hurts small files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Generally, large files are more amenable to Huffman compression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Just because a file is large, however, does not mean that it will compress well!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9A5AB-2166-5B4A-85EF-23BC0ED2B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Option 2:  Use a static trie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Analyze multiple sample files, build a single tree that will be used for all compressions/expansions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Saves on trie storage overhead…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But in general not a very good approach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Different character frequency characteristics of different files means that a code set/trie that works well for one file could work very poorly for another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Could even cause an increase in file size after “compression”!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23E89-1D4F-A941-9938-7027443688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779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504349" y="2259525"/>
            <a:ext cx="9068753" cy="498133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Option 3:  Adaptive Huffman coding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Single pass over the data to construct the codes and compress a file with no background knowledge of the source distribution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Not going to really focus on adaptive Huffman in the class, just pointing out that it exists...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8BD6D-9DBE-6240-B6AA-2642150607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7470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0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ASCII requires 8m bits to store m characters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For a file containing c different characters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Given Huffman codes {h</a:t>
            </a:r>
            <a:r>
              <a:rPr lang="en" baseline="-25000"/>
              <a:t>0</a:t>
            </a:r>
            <a:r>
              <a:rPr lang="en"/>
              <a:t>, h</a:t>
            </a:r>
            <a:r>
              <a:rPr lang="en" baseline="-25000"/>
              <a:t>1</a:t>
            </a:r>
            <a:r>
              <a:rPr lang="en"/>
              <a:t>, h</a:t>
            </a:r>
            <a:r>
              <a:rPr lang="en" baseline="-25000"/>
              <a:t>2</a:t>
            </a:r>
            <a:r>
              <a:rPr lang="en"/>
              <a:t>, …, h</a:t>
            </a:r>
            <a:r>
              <a:rPr lang="en" baseline="-25000"/>
              <a:t>(c-1)</a:t>
            </a:r>
            <a:r>
              <a:rPr lang="en"/>
              <a:t>}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And frequencies {f</a:t>
            </a:r>
            <a:r>
              <a:rPr lang="en" baseline="-25000"/>
              <a:t>0</a:t>
            </a:r>
            <a:r>
              <a:rPr lang="en"/>
              <a:t>, f</a:t>
            </a:r>
            <a:r>
              <a:rPr lang="en" baseline="-25000"/>
              <a:t>1</a:t>
            </a:r>
            <a:r>
              <a:rPr lang="en"/>
              <a:t>, f</a:t>
            </a:r>
            <a:r>
              <a:rPr lang="en" baseline="-25000"/>
              <a:t>2</a:t>
            </a:r>
            <a:r>
              <a:rPr lang="en"/>
              <a:t>, …, f</a:t>
            </a:r>
            <a:r>
              <a:rPr lang="en" baseline="-25000"/>
              <a:t>(c-1)</a:t>
            </a:r>
            <a:r>
              <a:rPr lang="en"/>
              <a:t>}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Sum from 0 to c-1:  |h</a:t>
            </a:r>
            <a:r>
              <a:rPr lang="en" baseline="-25000"/>
              <a:t>i</a:t>
            </a:r>
            <a:r>
              <a:rPr lang="en"/>
              <a:t>|* f</a:t>
            </a:r>
            <a:r>
              <a:rPr lang="en" baseline="-25000"/>
              <a:t>i</a:t>
            </a:r>
            <a:endParaRPr baseline="-2500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Total storage depends on the differences in frequencies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bigger the differences, the better the potential for compression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Huffman is optimal for character-by-character prefix-free encodings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Proof in Propositions T and U of Section 5.5 of the text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/>
              <a:t>Ok, so how good is Huffman compression</a:t>
            </a:r>
            <a:endParaRPr sz="36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978C84-9E45-ED4D-B297-87135D41ED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26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Where does Huffman fall short?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about repeated patterns of multiple characters?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Consider a file containing: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A’s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B’s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of every ASCII character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Will this compress at all with Huffman encoding?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Nope!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But it seems like it should be compressible...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That seems like a bit of a caveat...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62C218-3CB0-6F40-B818-E2E46C7946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431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9410-2A90-4024-8D82-CE860012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8227-FC49-4D21-9AC6-202CC315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ED663-81FB-4FC6-9741-916744BF48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6A9F1-5A04-4BA9-86D5-69AB6E453B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39317-36B0-4EF9-9094-C12C9045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04" y="958650"/>
            <a:ext cx="8466631" cy="56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Could represent the previously mentioned string as: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1000A1000B1000C, etc.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Assuming we use 10 bits to represent the number of repeats, and 8 bits to represent the character…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4608 bits needed to store run length encoded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vs. 2048000 bits for input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Huge savings!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Note that this incredible compression performance is based on a very specific scenario…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 length encoding is not generally effective for most files, as they often lack long runs of repeated characters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 length encoding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11AA4-AED8-6E4F-B78A-3C6CA239DD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216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FBF4-D5EF-498B-B372-82DFA85D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7197-F6D2-4D0C-978B-67A26D9A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4C3D9-D51E-4494-8FE1-6F39AEDE2A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BB9B-5253-411E-AB92-6B9C91330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9CD36-53A8-4E1F-868E-D62929A8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" y="1280160"/>
            <a:ext cx="8750691" cy="58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778E-1319-4046-B7AE-C3EBC59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71C9-4E22-436C-9903-265DBB93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1B5A7-05A6-4605-A72C-0DE603FB7E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48B54-142F-425F-95A6-2F240C362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B0052-649F-40D0-AAD6-2C19BE3F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928995"/>
            <a:ext cx="9189176" cy="61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0BCE-613C-4BD0-8F71-6C3852CB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F5A0-B11F-40D6-9195-BC71164B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0BA94-2CF6-4EE7-B2FE-174F452F99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E0A7-D211-47E6-B149-C40DDC6E7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8BC9A-123D-4C29-8D53-F74407AA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3" y="1277409"/>
            <a:ext cx="8666661" cy="57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10/25/2021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Huffman Compression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(contd.)</a:t>
            </a:r>
          </a:p>
          <a:p>
            <a:r>
              <a:rPr lang="en-US" dirty="0">
                <a:latin typeface="Calibri" panose="020F0502020204030204" pitchFamily="34" charset="0"/>
              </a:rPr>
              <a:t>Run length Encoding</a:t>
            </a:r>
            <a:endParaRPr lang="en-US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LZW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9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55EAA-ED9B-4170-A01E-F1933B7C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Huffman Tree Construction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40A63-FF65-425E-85CF-FE21A688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DD4D-2A2C-4806-8F98-64BD229EAF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4F0C-B7CD-4512-9E9D-053B20605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73A7A-247D-4E72-9A51-F6028DF9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15" y="1351223"/>
            <a:ext cx="8414662" cy="56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" dirty="0"/>
              <a:t>To encode/decode, we'll need to read in characters and output codes/read in codes and output characters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…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Sounds like we'll need a symbol table!</a:t>
            </a:r>
            <a:endParaRPr dirty="0"/>
          </a:p>
          <a:p>
            <a:pPr lvl="2">
              <a:lnSpc>
                <a:spcPct val="110000"/>
              </a:lnSpc>
            </a:pPr>
            <a:r>
              <a:rPr lang="en" dirty="0"/>
              <a:t>What implementation would be best?</a:t>
            </a:r>
            <a:endParaRPr dirty="0"/>
          </a:p>
          <a:p>
            <a:pPr lvl="3">
              <a:lnSpc>
                <a:spcPct val="110000"/>
              </a:lnSpc>
            </a:pPr>
            <a:r>
              <a:rPr lang="en" dirty="0"/>
              <a:t>Same for encoding and decoding?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Note that this means we need access to the trie to expand a compressed file!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Further implementation concerns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Need to efficiently be able to select lowest weight trees to merge when constructing the trie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Can accomplish this using a </a:t>
            </a:r>
            <a:r>
              <a:rPr lang="en" i="1"/>
              <a:t>priority queue</a:t>
            </a:r>
            <a:endParaRPr i="1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Need to be able to read/write bitstrings!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Unless we pick multiples of 8 bits for our codewords, we will need to read/write fractions of bytes for our codewords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We’re not actually going to do I/O on fraction of bytes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We’ll maintain a buffer of bytes and perform bit processing on this buffer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See BinaryStdIn.java and BinaryStdOut.java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writeBit(boolean bit)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add bit to buffer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buffer &lt;&lt;=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(bit) buffer |=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if buffer is full (8 bits), write out as a single byte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N++;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(N == 8) clearBuffer();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4294967295"/>
          </p:nvPr>
        </p:nvSpPr>
        <p:spPr>
          <a:xfrm>
            <a:off x="0" y="423227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4294967295"/>
          </p:nvPr>
        </p:nvSpPr>
        <p:spPr>
          <a:xfrm>
            <a:off x="4284517" y="4673646"/>
            <a:ext cx="1524081" cy="67151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2B5E"/>
                </a:solidFill>
              </a:rPr>
              <a:t>buffer: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4294967295"/>
          </p:nvPr>
        </p:nvSpPr>
        <p:spPr>
          <a:xfrm>
            <a:off x="4967223" y="5845607"/>
            <a:ext cx="841375" cy="66992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2B5E"/>
                </a:solidFill>
              </a:rPr>
              <a:t>N: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4294967295"/>
          </p:nvPr>
        </p:nvSpPr>
        <p:spPr>
          <a:xfrm>
            <a:off x="0" y="4573588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4294967295"/>
          </p:nvPr>
        </p:nvSpPr>
        <p:spPr>
          <a:xfrm>
            <a:off x="0" y="492442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4294967295"/>
          </p:nvPr>
        </p:nvSpPr>
        <p:spPr>
          <a:xfrm>
            <a:off x="0" y="5276850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4294967295"/>
          </p:nvPr>
        </p:nvSpPr>
        <p:spPr>
          <a:xfrm>
            <a:off x="0" y="6661150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4294967295"/>
          </p:nvPr>
        </p:nvSpPr>
        <p:spPr>
          <a:xfrm>
            <a:off x="0" y="5957888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0" y="561657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0" y="630872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????????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????1010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???10100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??101000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?1010000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5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1663</Words>
  <Application>Microsoft Office PowerPoint</Application>
  <PresentationFormat>Custom</PresentationFormat>
  <Paragraphs>266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CourseMIRROR Reflections</vt:lpstr>
      <vt:lpstr>This Lecture</vt:lpstr>
      <vt:lpstr>Huffman Tree Construction Example</vt:lpstr>
      <vt:lpstr>Implementation concerns</vt:lpstr>
      <vt:lpstr>Further implementation concerns</vt:lpstr>
      <vt:lpstr>Binary I/O</vt:lpstr>
      <vt:lpstr>Representing tries as bitstrings</vt:lpstr>
      <vt:lpstr>Binary I/O</vt:lpstr>
      <vt:lpstr>Binary I/O</vt:lpstr>
      <vt:lpstr>Representing tries as bitstrings</vt:lpstr>
      <vt:lpstr>Binary I/O</vt:lpstr>
      <vt:lpstr>Huffman pseudocode</vt:lpstr>
      <vt:lpstr>Huffman Compression Example</vt:lpstr>
      <vt:lpstr>How do we determine character frequencies?</vt:lpstr>
      <vt:lpstr>How do we determine character frequencies?</vt:lpstr>
      <vt:lpstr>How do we determine character frequencies?</vt:lpstr>
      <vt:lpstr>Ok, so how good is Huffman compression</vt:lpstr>
      <vt:lpstr>That seems like a bit of a caveat...</vt:lpstr>
      <vt:lpstr>Assignment 2 Hints</vt:lpstr>
      <vt:lpstr>Run length encoding</vt:lpstr>
      <vt:lpstr>Run-length Encoding</vt:lpstr>
      <vt:lpstr>Adaptive Huffman</vt:lpstr>
      <vt:lpstr>Binary I/O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2021-10-25T14:04:01Z</dcterms:modified>
</cp:coreProperties>
</file>