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  <p:sldMasterId id="2147483711" r:id="rId2"/>
    <p:sldMasterId id="2147483721" r:id="rId3"/>
  </p:sldMasterIdLst>
  <p:notesMasterIdLst>
    <p:notesMasterId r:id="rId19"/>
  </p:notesMasterIdLst>
  <p:sldIdLst>
    <p:sldId id="405" r:id="rId4"/>
    <p:sldId id="496" r:id="rId5"/>
    <p:sldId id="1894" r:id="rId6"/>
    <p:sldId id="498" r:id="rId7"/>
    <p:sldId id="301" r:id="rId8"/>
    <p:sldId id="1889" r:id="rId9"/>
    <p:sldId id="302" r:id="rId10"/>
    <p:sldId id="1890" r:id="rId11"/>
    <p:sldId id="303" r:id="rId12"/>
    <p:sldId id="304" r:id="rId13"/>
    <p:sldId id="305" r:id="rId14"/>
    <p:sldId id="306" r:id="rId15"/>
    <p:sldId id="307" r:id="rId16"/>
    <p:sldId id="1869" r:id="rId17"/>
    <p:sldId id="513" r:id="rId18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1AB4ED-2662-480E-ABED-8B318D87645F}" v="4" dt="2021-11-15T15:34:32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2507" autoAdjust="0"/>
  </p:normalViewPr>
  <p:slideViewPr>
    <p:cSldViewPr snapToGrid="0">
      <p:cViewPr varScale="1">
        <p:scale>
          <a:sx n="67" d="100"/>
          <a:sy n="67" d="100"/>
        </p:scale>
        <p:origin x="1224" y="45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if Khattab" userId="c83b1e15-36f3-4f46-aceb-05aac24c545e" providerId="ADAL" clId="{E95A5BF4-0977-4E9C-B52C-5C214A77EBED}"/>
    <pc:docChg chg="addSld modSld">
      <pc:chgData name="Sherif Khattab" userId="c83b1e15-36f3-4f46-aceb-05aac24c545e" providerId="ADAL" clId="{E95A5BF4-0977-4E9C-B52C-5C214A77EBED}" dt="2021-03-18T02:18:56.678" v="33" actId="1076"/>
      <pc:docMkLst>
        <pc:docMk/>
      </pc:docMkLst>
      <pc:sldChg chg="addSp modSp new mod">
        <pc:chgData name="Sherif Khattab" userId="c83b1e15-36f3-4f46-aceb-05aac24c545e" providerId="ADAL" clId="{E95A5BF4-0977-4E9C-B52C-5C214A77EBED}" dt="2021-03-18T02:18:56.678" v="33" actId="1076"/>
        <pc:sldMkLst>
          <pc:docMk/>
          <pc:sldMk cId="867595472" sldId="1862"/>
        </pc:sldMkLst>
        <pc:spChg chg="mod">
          <ac:chgData name="Sherif Khattab" userId="c83b1e15-36f3-4f46-aceb-05aac24c545e" providerId="ADAL" clId="{E95A5BF4-0977-4E9C-B52C-5C214A77EBED}" dt="2021-03-18T02:18:48.023" v="30" actId="20577"/>
          <ac:spMkLst>
            <pc:docMk/>
            <pc:sldMk cId="867595472" sldId="1862"/>
            <ac:spMk id="2" creationId="{2A417D5A-3BA5-4B04-B687-73C2453D5129}"/>
          </ac:spMkLst>
        </pc:spChg>
        <pc:picChg chg="add mod">
          <ac:chgData name="Sherif Khattab" userId="c83b1e15-36f3-4f46-aceb-05aac24c545e" providerId="ADAL" clId="{E95A5BF4-0977-4E9C-B52C-5C214A77EBED}" dt="2021-03-18T02:18:56.678" v="33" actId="1076"/>
          <ac:picMkLst>
            <pc:docMk/>
            <pc:sldMk cId="867595472" sldId="1862"/>
            <ac:picMk id="7" creationId="{9FBA03A5-B15D-4698-A3CA-3AC695DF689B}"/>
          </ac:picMkLst>
        </pc:picChg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Khattab, Sherif" userId="c83b1e15-36f3-4f46-aceb-05aac24c545e" providerId="ADAL" clId="{DB575D98-4837-40EC-95E1-C5AECD4F044C}"/>
    <pc:docChg chg="custSel addSld delSld modSld delMainMaster">
      <pc:chgData name="Khattab, Sherif" userId="c83b1e15-36f3-4f46-aceb-05aac24c545e" providerId="ADAL" clId="{DB575D98-4837-40EC-95E1-C5AECD4F044C}" dt="2021-04-06T14:56:41.768" v="401" actId="1076"/>
      <pc:docMkLst>
        <pc:docMk/>
      </pc:docMkLst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165083998" sldId="257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0" sldId="258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506877721" sldId="259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977636496" sldId="260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242375911" sldId="261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625759383" sldId="262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975443702" sldId="263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375442512" sldId="264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069202143" sldId="265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225959935" sldId="266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870561835" sldId="267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846728519" sldId="268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637808827" sldId="269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153377934" sldId="270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667653256" sldId="271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853960250" sldId="272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751470540" sldId="273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587050884" sldId="274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503176638" sldId="275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4154646262" sldId="276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968530536" sldId="277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920508719" sldId="278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248553931" sldId="279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794531743" sldId="280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189184368" sldId="281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876038338" sldId="282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646857969" sldId="283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194205050" sldId="284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81815428" sldId="285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50847914" sldId="286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756052110" sldId="287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765818506" sldId="288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442877950" sldId="289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625713179" sldId="290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138469809" sldId="291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670768372" sldId="292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880350970" sldId="293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529130604" sldId="294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020032230" sldId="295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597674" sldId="296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913702447" sldId="297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169103989" sldId="298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813475350" sldId="299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383149744" sldId="300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408005592" sldId="301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683572817" sldId="302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277029518" sldId="303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601346752" sldId="304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164319736" sldId="305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259635990" sldId="306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639788530" sldId="307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939769635" sldId="308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48786239" sldId="336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63211336" sldId="337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139903792" sldId="338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516466948" sldId="339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378721494" sldId="340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429241921" sldId="341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20159866" sldId="342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361696323" sldId="343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42459583" sldId="344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793460421" sldId="345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4163702329" sldId="346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834038716" sldId="347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664136089" sldId="348"/>
        </pc:sldMkLst>
      </pc:sldChg>
      <pc:sldChg chg="modSp mod">
        <pc:chgData name="Khattab, Sherif" userId="c83b1e15-36f3-4f46-aceb-05aac24c545e" providerId="ADAL" clId="{DB575D98-4837-40EC-95E1-C5AECD4F044C}" dt="2021-04-05T19:21:16.475" v="10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B575D98-4837-40EC-95E1-C5AECD4F044C}" dt="2021-04-05T19:21:16.475" v="10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DB575D98-4837-40EC-95E1-C5AECD4F044C}" dt="2021-04-05T16:13:55.573" v="95"/>
        <pc:sldMkLst>
          <pc:docMk/>
          <pc:sldMk cId="2823856332" sldId="499"/>
        </pc:sldMkLst>
        <pc:spChg chg="mod">
          <ac:chgData name="Khattab, Sherif" userId="c83b1e15-36f3-4f46-aceb-05aac24c545e" providerId="ADAL" clId="{DB575D98-4837-40EC-95E1-C5AECD4F044C}" dt="2021-04-05T16:13:41.777" v="92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modSp new mod">
        <pc:chgData name="Khattab, Sherif" userId="c83b1e15-36f3-4f46-aceb-05aac24c545e" providerId="ADAL" clId="{DB575D98-4837-40EC-95E1-C5AECD4F044C}" dt="2021-04-06T14:51:34.462" v="143" actId="1076"/>
        <pc:sldMkLst>
          <pc:docMk/>
          <pc:sldMk cId="3818822250" sldId="1861"/>
        </pc:sldMkLst>
        <pc:spChg chg="mod">
          <ac:chgData name="Khattab, Sherif" userId="c83b1e15-36f3-4f46-aceb-05aac24c545e" providerId="ADAL" clId="{DB575D98-4837-40EC-95E1-C5AECD4F044C}" dt="2021-04-06T14:51:29.334" v="140" actId="20577"/>
          <ac:spMkLst>
            <pc:docMk/>
            <pc:sldMk cId="3818822250" sldId="1861"/>
            <ac:spMk id="2" creationId="{E52EA74E-7685-4626-8898-8C8ABACA046C}"/>
          </ac:spMkLst>
        </pc:spChg>
        <pc:picChg chg="add mod">
          <ac:chgData name="Khattab, Sherif" userId="c83b1e15-36f3-4f46-aceb-05aac24c545e" providerId="ADAL" clId="{DB575D98-4837-40EC-95E1-C5AECD4F044C}" dt="2021-04-06T14:51:34.462" v="143" actId="1076"/>
          <ac:picMkLst>
            <pc:docMk/>
            <pc:sldMk cId="3818822250" sldId="1861"/>
            <ac:picMk id="7" creationId="{663DE635-D8DA-49E0-B5B4-A4701F0A9650}"/>
          </ac:picMkLst>
        </pc:picChg>
      </pc:sldChg>
      <pc:sldChg chg="addSp modSp new mod">
        <pc:chgData name="Khattab, Sherif" userId="c83b1e15-36f3-4f46-aceb-05aac24c545e" providerId="ADAL" clId="{DB575D98-4837-40EC-95E1-C5AECD4F044C}" dt="2021-04-06T14:52:05.064" v="177" actId="1076"/>
        <pc:sldMkLst>
          <pc:docMk/>
          <pc:sldMk cId="1848990519" sldId="1862"/>
        </pc:sldMkLst>
        <pc:spChg chg="mod">
          <ac:chgData name="Khattab, Sherif" userId="c83b1e15-36f3-4f46-aceb-05aac24c545e" providerId="ADAL" clId="{DB575D98-4837-40EC-95E1-C5AECD4F044C}" dt="2021-04-06T14:51:57.767" v="174" actId="20577"/>
          <ac:spMkLst>
            <pc:docMk/>
            <pc:sldMk cId="1848990519" sldId="1862"/>
            <ac:spMk id="2" creationId="{33446F2C-CE7A-4BAB-8B34-730976279645}"/>
          </ac:spMkLst>
        </pc:spChg>
        <pc:picChg chg="add mod">
          <ac:chgData name="Khattab, Sherif" userId="c83b1e15-36f3-4f46-aceb-05aac24c545e" providerId="ADAL" clId="{DB575D98-4837-40EC-95E1-C5AECD4F044C}" dt="2021-04-06T14:52:05.064" v="177" actId="1076"/>
          <ac:picMkLst>
            <pc:docMk/>
            <pc:sldMk cId="1848990519" sldId="1862"/>
            <ac:picMk id="7" creationId="{6C7C8C17-34C3-410C-B13C-207B71332916}"/>
          </ac:picMkLst>
        </pc:picChg>
      </pc:sldChg>
      <pc:sldChg chg="addSp modSp new mod">
        <pc:chgData name="Khattab, Sherif" userId="c83b1e15-36f3-4f46-aceb-05aac24c545e" providerId="ADAL" clId="{DB575D98-4837-40EC-95E1-C5AECD4F044C}" dt="2021-04-06T14:52:33.962" v="205" actId="1076"/>
        <pc:sldMkLst>
          <pc:docMk/>
          <pc:sldMk cId="3104853015" sldId="1863"/>
        </pc:sldMkLst>
        <pc:spChg chg="mod">
          <ac:chgData name="Khattab, Sherif" userId="c83b1e15-36f3-4f46-aceb-05aac24c545e" providerId="ADAL" clId="{DB575D98-4837-40EC-95E1-C5AECD4F044C}" dt="2021-04-06T14:52:29.059" v="202" actId="20577"/>
          <ac:spMkLst>
            <pc:docMk/>
            <pc:sldMk cId="3104853015" sldId="1863"/>
            <ac:spMk id="2" creationId="{9D719E0F-4785-463D-8CEF-B3BCFA4D6C9D}"/>
          </ac:spMkLst>
        </pc:spChg>
        <pc:picChg chg="add mod">
          <ac:chgData name="Khattab, Sherif" userId="c83b1e15-36f3-4f46-aceb-05aac24c545e" providerId="ADAL" clId="{DB575D98-4837-40EC-95E1-C5AECD4F044C}" dt="2021-04-06T14:52:33.962" v="205" actId="1076"/>
          <ac:picMkLst>
            <pc:docMk/>
            <pc:sldMk cId="3104853015" sldId="1863"/>
            <ac:picMk id="7" creationId="{CF9273E9-5BC9-42BE-8A7A-361C9F7D2B1E}"/>
          </ac:picMkLst>
        </pc:picChg>
      </pc:sldChg>
      <pc:sldChg chg="addSp modSp new mod">
        <pc:chgData name="Khattab, Sherif" userId="c83b1e15-36f3-4f46-aceb-05aac24c545e" providerId="ADAL" clId="{DB575D98-4837-40EC-95E1-C5AECD4F044C}" dt="2021-04-06T14:53:13.465" v="245" actId="1076"/>
        <pc:sldMkLst>
          <pc:docMk/>
          <pc:sldMk cId="2421515294" sldId="1864"/>
        </pc:sldMkLst>
        <pc:spChg chg="mod">
          <ac:chgData name="Khattab, Sherif" userId="c83b1e15-36f3-4f46-aceb-05aac24c545e" providerId="ADAL" clId="{DB575D98-4837-40EC-95E1-C5AECD4F044C}" dt="2021-04-06T14:53:08.878" v="242" actId="20577"/>
          <ac:spMkLst>
            <pc:docMk/>
            <pc:sldMk cId="2421515294" sldId="1864"/>
            <ac:spMk id="2" creationId="{CBF72D03-E327-4CAE-9832-A7AA813E2A30}"/>
          </ac:spMkLst>
        </pc:spChg>
        <pc:picChg chg="add mod">
          <ac:chgData name="Khattab, Sherif" userId="c83b1e15-36f3-4f46-aceb-05aac24c545e" providerId="ADAL" clId="{DB575D98-4837-40EC-95E1-C5AECD4F044C}" dt="2021-04-06T14:53:13.465" v="245" actId="1076"/>
          <ac:picMkLst>
            <pc:docMk/>
            <pc:sldMk cId="2421515294" sldId="1864"/>
            <ac:picMk id="7" creationId="{73C5E4FA-2ECA-4573-AFB8-C62E8725248B}"/>
          </ac:picMkLst>
        </pc:picChg>
      </pc:sldChg>
      <pc:sldChg chg="addSp modSp new mod">
        <pc:chgData name="Khattab, Sherif" userId="c83b1e15-36f3-4f46-aceb-05aac24c545e" providerId="ADAL" clId="{DB575D98-4837-40EC-95E1-C5AECD4F044C}" dt="2021-04-06T14:54:05.066" v="338" actId="1076"/>
        <pc:sldMkLst>
          <pc:docMk/>
          <pc:sldMk cId="3545830374" sldId="1865"/>
        </pc:sldMkLst>
        <pc:spChg chg="mod">
          <ac:chgData name="Khattab, Sherif" userId="c83b1e15-36f3-4f46-aceb-05aac24c545e" providerId="ADAL" clId="{DB575D98-4837-40EC-95E1-C5AECD4F044C}" dt="2021-04-06T14:53:57.129" v="333" actId="20577"/>
          <ac:spMkLst>
            <pc:docMk/>
            <pc:sldMk cId="3545830374" sldId="1865"/>
            <ac:spMk id="2" creationId="{0FFE03BA-82B4-4416-A7FB-863509903CC1}"/>
          </ac:spMkLst>
        </pc:spChg>
        <pc:picChg chg="add mod">
          <ac:chgData name="Khattab, Sherif" userId="c83b1e15-36f3-4f46-aceb-05aac24c545e" providerId="ADAL" clId="{DB575D98-4837-40EC-95E1-C5AECD4F044C}" dt="2021-04-06T14:54:05.066" v="338" actId="1076"/>
          <ac:picMkLst>
            <pc:docMk/>
            <pc:sldMk cId="3545830374" sldId="1865"/>
            <ac:picMk id="7" creationId="{E635E9ED-4611-49E1-A3F5-6258E98B85E3}"/>
          </ac:picMkLst>
        </pc:picChg>
      </pc:sldChg>
      <pc:sldChg chg="addSp delSp modSp new mod">
        <pc:chgData name="Khattab, Sherif" userId="c83b1e15-36f3-4f46-aceb-05aac24c545e" providerId="ADAL" clId="{DB575D98-4837-40EC-95E1-C5AECD4F044C}" dt="2021-04-06T14:56:41.768" v="401" actId="1076"/>
        <pc:sldMkLst>
          <pc:docMk/>
          <pc:sldMk cId="3642665802" sldId="1866"/>
        </pc:sldMkLst>
        <pc:spChg chg="mod">
          <ac:chgData name="Khattab, Sherif" userId="c83b1e15-36f3-4f46-aceb-05aac24c545e" providerId="ADAL" clId="{DB575D98-4837-40EC-95E1-C5AECD4F044C}" dt="2021-04-06T14:54:49.540" v="387" actId="20577"/>
          <ac:spMkLst>
            <pc:docMk/>
            <pc:sldMk cId="3642665802" sldId="1866"/>
            <ac:spMk id="3" creationId="{446E9627-D0EA-4845-B591-5715E1076B9D}"/>
          </ac:spMkLst>
        </pc:spChg>
        <pc:picChg chg="add del mod">
          <ac:chgData name="Khattab, Sherif" userId="c83b1e15-36f3-4f46-aceb-05aac24c545e" providerId="ADAL" clId="{DB575D98-4837-40EC-95E1-C5AECD4F044C}" dt="2021-04-06T14:56:38.070" v="398" actId="478"/>
          <ac:picMkLst>
            <pc:docMk/>
            <pc:sldMk cId="3642665802" sldId="1866"/>
            <ac:picMk id="6" creationId="{098B52D6-EF40-4B51-AE85-3F6359989B99}"/>
          </ac:picMkLst>
        </pc:picChg>
        <pc:picChg chg="add mod">
          <ac:chgData name="Khattab, Sherif" userId="c83b1e15-36f3-4f46-aceb-05aac24c545e" providerId="ADAL" clId="{DB575D98-4837-40EC-95E1-C5AECD4F044C}" dt="2021-04-06T14:56:41.768" v="401" actId="1076"/>
          <ac:picMkLst>
            <pc:docMk/>
            <pc:sldMk cId="3642665802" sldId="1866"/>
            <ac:picMk id="8" creationId="{FB30FC34-9D19-472D-A13D-CB7C1F438DD1}"/>
          </ac:picMkLst>
        </pc:picChg>
      </pc:sldChg>
      <pc:sldChg chg="addSp modSp new mod">
        <pc:chgData name="Khattab, Sherif" userId="c83b1e15-36f3-4f46-aceb-05aac24c545e" providerId="ADAL" clId="{DB575D98-4837-40EC-95E1-C5AECD4F044C}" dt="2021-04-06T14:56:21.020" v="397" actId="20577"/>
        <pc:sldMkLst>
          <pc:docMk/>
          <pc:sldMk cId="1461409923" sldId="1867"/>
        </pc:sldMkLst>
        <pc:spChg chg="mod">
          <ac:chgData name="Khattab, Sherif" userId="c83b1e15-36f3-4f46-aceb-05aac24c545e" providerId="ADAL" clId="{DB575D98-4837-40EC-95E1-C5AECD4F044C}" dt="2021-04-06T14:56:21.020" v="397" actId="20577"/>
          <ac:spMkLst>
            <pc:docMk/>
            <pc:sldMk cId="1461409923" sldId="1867"/>
            <ac:spMk id="2" creationId="{06CA5FA7-D53D-4963-B0DF-90458796A823}"/>
          </ac:spMkLst>
        </pc:spChg>
        <pc:picChg chg="add mod">
          <ac:chgData name="Khattab, Sherif" userId="c83b1e15-36f3-4f46-aceb-05aac24c545e" providerId="ADAL" clId="{DB575D98-4837-40EC-95E1-C5AECD4F044C}" dt="2021-04-06T14:56:14.017" v="394" actId="1076"/>
          <ac:picMkLst>
            <pc:docMk/>
            <pc:sldMk cId="1461409923" sldId="1867"/>
            <ac:picMk id="7" creationId="{E3E689B1-D2F5-4ADE-82BA-0639FD70415B}"/>
          </ac:picMkLst>
        </pc:picChg>
      </pc:sldChg>
      <pc:sldMasterChg chg="del delSldLayout">
        <pc:chgData name="Khattab, Sherif" userId="c83b1e15-36f3-4f46-aceb-05aac24c545e" providerId="ADAL" clId="{DB575D98-4837-40EC-95E1-C5AECD4F044C}" dt="2021-04-05T16:14:45.963" v="96" actId="47"/>
        <pc:sldMasterMkLst>
          <pc:docMk/>
          <pc:sldMasterMk cId="1226058578" sldId="2147483728"/>
        </pc:sldMasterMkLst>
        <pc:sldLayoutChg chg="del">
          <pc:chgData name="Khattab, Sherif" userId="c83b1e15-36f3-4f46-aceb-05aac24c545e" providerId="ADAL" clId="{DB575D98-4837-40EC-95E1-C5AECD4F044C}" dt="2021-04-05T16:14:45.963" v="96" actId="47"/>
          <pc:sldLayoutMkLst>
            <pc:docMk/>
            <pc:sldMasterMk cId="1226058578" sldId="2147483728"/>
            <pc:sldLayoutMk cId="2792953282" sldId="2147483729"/>
          </pc:sldLayoutMkLst>
        </pc:sldLayoutChg>
        <pc:sldLayoutChg chg="del">
          <pc:chgData name="Khattab, Sherif" userId="c83b1e15-36f3-4f46-aceb-05aac24c545e" providerId="ADAL" clId="{DB575D98-4837-40EC-95E1-C5AECD4F044C}" dt="2021-04-05T16:14:45.963" v="96" actId="47"/>
          <pc:sldLayoutMkLst>
            <pc:docMk/>
            <pc:sldMasterMk cId="1226058578" sldId="2147483728"/>
            <pc:sldLayoutMk cId="3783820363" sldId="2147483730"/>
          </pc:sldLayoutMkLst>
        </pc:sldLayoutChg>
        <pc:sldLayoutChg chg="del">
          <pc:chgData name="Khattab, Sherif" userId="c83b1e15-36f3-4f46-aceb-05aac24c545e" providerId="ADAL" clId="{DB575D98-4837-40EC-95E1-C5AECD4F044C}" dt="2021-04-05T16:14:45.963" v="96" actId="47"/>
          <pc:sldLayoutMkLst>
            <pc:docMk/>
            <pc:sldMasterMk cId="1226058578" sldId="2147483728"/>
            <pc:sldLayoutMk cId="3433412939" sldId="2147483731"/>
          </pc:sldLayoutMkLst>
        </pc:sldLayoutChg>
        <pc:sldLayoutChg chg="del">
          <pc:chgData name="Khattab, Sherif" userId="c83b1e15-36f3-4f46-aceb-05aac24c545e" providerId="ADAL" clId="{DB575D98-4837-40EC-95E1-C5AECD4F044C}" dt="2021-04-05T16:14:45.963" v="96" actId="47"/>
          <pc:sldLayoutMkLst>
            <pc:docMk/>
            <pc:sldMasterMk cId="1226058578" sldId="2147483728"/>
            <pc:sldLayoutMk cId="1604117658" sldId="2147483732"/>
          </pc:sldLayoutMkLst>
        </pc:sldLayoutChg>
        <pc:sldLayoutChg chg="del">
          <pc:chgData name="Khattab, Sherif" userId="c83b1e15-36f3-4f46-aceb-05aac24c545e" providerId="ADAL" clId="{DB575D98-4837-40EC-95E1-C5AECD4F044C}" dt="2021-04-05T16:14:45.963" v="96" actId="47"/>
          <pc:sldLayoutMkLst>
            <pc:docMk/>
            <pc:sldMasterMk cId="1226058578" sldId="2147483728"/>
            <pc:sldLayoutMk cId="2005352363" sldId="2147483733"/>
          </pc:sldLayoutMkLst>
        </pc:sldLayoutChg>
        <pc:sldLayoutChg chg="del">
          <pc:chgData name="Khattab, Sherif" userId="c83b1e15-36f3-4f46-aceb-05aac24c545e" providerId="ADAL" clId="{DB575D98-4837-40EC-95E1-C5AECD4F044C}" dt="2021-04-05T16:14:45.963" v="96" actId="47"/>
          <pc:sldLayoutMkLst>
            <pc:docMk/>
            <pc:sldMasterMk cId="1226058578" sldId="2147483728"/>
            <pc:sldLayoutMk cId="2450140494" sldId="2147483734"/>
          </pc:sldLayoutMkLst>
        </pc:sldLayoutChg>
      </pc:sldMasterChg>
    </pc:docChg>
  </pc:docChgLst>
  <pc:docChgLst>
    <pc:chgData name="Khattab, Sherif" userId="c83b1e15-36f3-4f46-aceb-05aac24c545e" providerId="ADAL" clId="{805D2A8D-A775-E94A-BE78-514591ECBF92}"/>
    <pc:docChg chg="undo custSel addSld delSld modSld">
      <pc:chgData name="Khattab, Sherif" userId="c83b1e15-36f3-4f46-aceb-05aac24c545e" providerId="ADAL" clId="{805D2A8D-A775-E94A-BE78-514591ECBF92}" dt="2021-03-03T14:19:46.464" v="278" actId="20577"/>
      <pc:docMkLst>
        <pc:docMk/>
      </pc:docMkLst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43100911" sldId="27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43100911" sldId="278"/>
            <ac:spMk id="2" creationId="{1562C218-3CB0-6F40-B818-E2E46C79469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821614231" sldId="27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821614231" sldId="279"/>
            <ac:spMk id="2" creationId="{D0811AA4-AED8-6E4F-B78A-3C6CA239DDA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18126329" sldId="28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18126329" sldId="280"/>
            <ac:spMk id="2" creationId="{4D147D4A-6A94-C843-8266-4B8C38F42760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989359202" sldId="28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989359202" sldId="281"/>
            <ac:spMk id="2" creationId="{FB7A5388-BFA1-7946-B38C-2FB444B09CB6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3657541" sldId="28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3657541" sldId="282"/>
            <ac:spMk id="2" creationId="{CA63C201-F179-6C40-B2C5-950711000F5E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7258789" sldId="28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7258789" sldId="283"/>
            <ac:spMk id="2" creationId="{FEB45ADC-EEBA-A64D-9F30-3FE3EBEB3DAF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31190512" sldId="28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31190512" sldId="284"/>
            <ac:spMk id="2" creationId="{93407F9A-E819-BD42-81CA-16A2BBEC9179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549475221" sldId="28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549475221" sldId="285"/>
            <ac:spMk id="2" creationId="{C6027D03-DF63-B244-A39C-2C02B933295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304881813" sldId="28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304881813" sldId="286"/>
            <ac:spMk id="2" creationId="{AC7D3D52-61D0-EE42-ABA8-D1763B14D52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71186739" sldId="28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71186739" sldId="287"/>
            <ac:spMk id="2" creationId="{6970B4A1-569F-3F47-A2F4-ECFCC28DD93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56732566" sldId="28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56732566" sldId="288"/>
            <ac:spMk id="2" creationId="{8118E869-EC6A-3D40-89D4-7E9F71BD03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20448114" sldId="28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20448114" sldId="289"/>
            <ac:spMk id="2" creationId="{80712D52-4577-F14E-9982-AD36E879F57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34331292" sldId="29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34331292" sldId="290"/>
            <ac:spMk id="2" creationId="{2DA10742-A0F0-844D-89E8-4F871FEFFD28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783626647" sldId="29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83626647" sldId="291"/>
            <ac:spMk id="2" creationId="{FD3245B7-16FF-6443-97FD-2952652A27A4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237454185" sldId="29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237454185" sldId="292"/>
            <ac:spMk id="2" creationId="{FF6DF1C2-8890-6142-86A3-145CE8BB6FA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38941203" sldId="29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38941203" sldId="293"/>
            <ac:spMk id="2" creationId="{A81EF46E-C55C-F34E-9F40-9F52388CBF8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731882681" sldId="29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731882681" sldId="294"/>
            <ac:spMk id="2" creationId="{AEC9908A-A14D-E840-9074-5D05DEAC707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1243642" sldId="29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1243642" sldId="295"/>
            <ac:spMk id="2" creationId="{A2C3AC54-C168-E648-9785-69BA3F84E2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22206788" sldId="29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22206788" sldId="296"/>
            <ac:spMk id="2" creationId="{A190BAA4-2C1C-704C-AE3F-AF4180F034C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56178792" sldId="29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56178792" sldId="297"/>
            <ac:spMk id="2" creationId="{A983FCFA-EB88-7140-A90B-D1D1C737635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433095069" sldId="29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433095069" sldId="298"/>
            <ac:spMk id="2" creationId="{056B2C17-09C5-2343-AF1E-667C61E3C44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667448653" sldId="29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67448653" sldId="299"/>
            <ac:spMk id="2" creationId="{EEEC0DBE-8596-BB40-80A3-1C642A1B7535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89067327" sldId="30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89067327" sldId="300"/>
            <ac:spMk id="2" creationId="{AAA7B0A8-E6B5-7242-A6F5-C46F8E28A820}"/>
          </ac:spMkLst>
        </pc:spChg>
      </pc:sldChg>
      <pc:sldChg chg="modSp mod">
        <pc:chgData name="Khattab, Sherif" userId="c83b1e15-36f3-4f46-aceb-05aac24c545e" providerId="ADAL" clId="{805D2A8D-A775-E94A-BE78-514591ECBF92}" dt="2021-03-03T14:19:46.464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05D2A8D-A775-E94A-BE78-514591ECBF92}" dt="2021-03-03T14:19:46.464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05D2A8D-A775-E94A-BE78-514591ECBF92}" dt="2021-03-03T04:26:11.487" v="82"/>
        <pc:sldMkLst>
          <pc:docMk/>
          <pc:sldMk cId="2374057061" sldId="498"/>
        </pc:sldMkLst>
        <pc:spChg chg="mod">
          <ac:chgData name="Khattab, Sherif" userId="c83b1e15-36f3-4f46-aceb-05aac24c545e" providerId="ADAL" clId="{805D2A8D-A775-E94A-BE78-514591ECBF92}" dt="2021-03-03T04:26:11.487" v="8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05D2A8D-A775-E94A-BE78-514591ECBF92}" dt="2021-03-03T14:19:32.284" v="259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805D2A8D-A775-E94A-BE78-514591ECBF92}" dt="2021-03-03T14:19:32.284" v="25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805D2A8D-A775-E94A-BE78-514591ECBF92}" dt="2021-03-03T04:32:10.639" v="25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05D2A8D-A775-E94A-BE78-514591ECBF92}" dt="2021-03-03T04:26:31.432" v="93" actId="114"/>
        <pc:sldMkLst>
          <pc:docMk/>
          <pc:sldMk cId="1241308872" sldId="1860"/>
        </pc:sldMkLst>
        <pc:spChg chg="mod">
          <ac:chgData name="Khattab, Sherif" userId="c83b1e15-36f3-4f46-aceb-05aac24c545e" providerId="ADAL" clId="{805D2A8D-A775-E94A-BE78-514591ECBF92}" dt="2021-03-03T04:26:31.432" v="93" actId="114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805D2A8D-A775-E94A-BE78-514591ECBF92}" dt="2021-03-03T04:26:37.221" v="94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05D2A8D-A775-E94A-BE78-514591ECBF92}" dt="2021-03-03T04:26:38.093" v="96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805D2A8D-A775-E94A-BE78-514591ECBF92}" dt="2021-03-03T04:26:38.492" v="97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805D2A8D-A775-E94A-BE78-514591ECBF92}" dt="2021-03-03T04:26:38.814" v="9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805D2A8D-A775-E94A-BE78-514591ECBF92}" dt="2021-03-03T04:26:39.253" v="99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805D2A8D-A775-E94A-BE78-514591ECBF92}" dt="2021-03-03T04:26:40.291" v="101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805D2A8D-A775-E94A-BE78-514591ECBF92}" dt="2021-03-03T04:26:40.933" v="102" actId="2696"/>
        <pc:sldMkLst>
          <pc:docMk/>
          <pc:sldMk cId="422877061" sldId="1868"/>
        </pc:sldMkLst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496204835" sldId="186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96204835" sldId="1869"/>
            <ac:spMk id="2" creationId="{CB63DAB4-6DC2-6045-8E55-626698F6C2C1}"/>
          </ac:spMkLst>
        </pc:spChg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687974841" sldId="187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687974841" sldId="1870"/>
            <ac:spMk id="2" creationId="{DF4DF73F-E2B2-8841-B79B-360A2F072446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728089416" sldId="187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28089416" sldId="1871"/>
            <ac:spMk id="2" creationId="{A525DB47-9015-CD46-94EC-E3AAD2DAA39D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3657925594" sldId="187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57925594" sldId="1872"/>
            <ac:spMk id="2" creationId="{1A5A5A41-B04E-A746-A627-60E9C316B3C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94571508" sldId="187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94571508" sldId="1873"/>
            <ac:spMk id="2" creationId="{B939A5AB-2166-5B4A-85EF-23BC0ED2B3F1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477908616" sldId="187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77908616" sldId="1874"/>
            <ac:spMk id="2" creationId="{C4323E89-1D4F-A941-9938-70274436885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874707963" sldId="187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74707963" sldId="1875"/>
            <ac:spMk id="2" creationId="{0DB8BD6D-9DBE-6240-B6AA-264215060739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242669048" sldId="187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242669048" sldId="1876"/>
            <ac:spMk id="2" creationId="{3F978C84-9E45-ED4D-B297-87135D41EDE1}"/>
          </ac:spMkLst>
        </pc:spChg>
      </pc:sldChg>
      <pc:sldChg chg="del">
        <pc:chgData name="Khattab, Sherif" userId="c83b1e15-36f3-4f46-aceb-05aac24c545e" providerId="ADAL" clId="{805D2A8D-A775-E94A-BE78-514591ECBF92}" dt="2021-03-03T14:19:25.502" v="253" actId="2696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805D2A8D-A775-E94A-BE78-514591ECBF92}" dt="2021-03-03T14:19:23.649" v="252" actId="2696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805D2A8D-A775-E94A-BE78-514591ECBF92}" dt="2021-03-03T04:26:39.726" v="100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805D2A8D-A775-E94A-BE78-514591ECBF92}" dt="2021-03-03T04:26:37.678" v="95" actId="2696"/>
        <pc:sldMkLst>
          <pc:docMk/>
          <pc:sldMk cId="4145067663" sldId="1880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474068777" sldId="1881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69341335" sldId="1883"/>
        </pc:sldMkLst>
      </pc:sldChg>
    </pc:docChg>
  </pc:docChgLst>
  <pc:docChgLst>
    <pc:chgData name="Sherif Khattab" userId="c83b1e15-36f3-4f46-aceb-05aac24c545e" providerId="ADAL" clId="{B89D7EC5-2BC1-44E9-BCB3-5E75435B1298}"/>
    <pc:docChg chg="custSel addSld modSld">
      <pc:chgData name="Sherif Khattab" userId="c83b1e15-36f3-4f46-aceb-05aac24c545e" providerId="ADAL" clId="{B89D7EC5-2BC1-44E9-BCB3-5E75435B1298}" dt="2021-03-01T22:11:31.919" v="169" actId="1076"/>
      <pc:docMkLst>
        <pc:docMk/>
      </pc:docMkLst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Khattab, Sherif" userId="c83b1e15-36f3-4f46-aceb-05aac24c545e" providerId="ADAL" clId="{54F986D8-41D8-3B42-8719-0F483F117E57}"/>
    <pc:docChg chg="custSel addSld delSld modSld delMainMaster">
      <pc:chgData name="Khattab, Sherif" userId="c83b1e15-36f3-4f46-aceb-05aac24c545e" providerId="ADAL" clId="{54F986D8-41D8-3B42-8719-0F483F117E57}" dt="2021-03-17T03:03:42.305" v="399" actId="6549"/>
      <pc:docMkLst>
        <pc:docMk/>
      </pc:docMkLst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349301207" sldId="25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749778597" sldId="25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1113072" sldId="26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233105404" sldId="26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8447587" sldId="26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111850741" sldId="26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781716069" sldId="26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76379693" sldId="26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071823284" sldId="26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55261078" sldId="26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01406084" sldId="26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47516844" sldId="26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476061750" sldId="27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57790902" sldId="27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18543134" sldId="27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91998312" sldId="27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133318755" sldId="27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11520778" sldId="27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3655457" sldId="27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53995854" sldId="27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11935394" sldId="27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064182818" sldId="28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76984094" sldId="28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94116939" sldId="28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5182169" sldId="28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2037418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1440920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52522334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196448180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9733662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51242989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82139312" sldId="29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71041330" sldId="29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2291377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825509799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8458805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91321432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8740281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009510567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80921927" sldId="29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7522358" sldId="29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36620482" sldId="29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60006426" sldId="296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38012098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44089221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598887398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433095069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32319976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25662715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5008061" sldId="30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876534842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508564980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08005592" sldId="30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09658518" sldId="301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166350125" sldId="30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0150140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019448516" sldId="30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65079199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231259612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263628828" sldId="304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401192475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51108038" sldId="30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164319736" sldId="30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76225699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259635990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39788530" sldId="30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964485428" sldId="30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939769635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07544289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222995726" sldId="30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623938966" sldId="30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9714913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913441052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28672070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9382818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52642486" sldId="31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054944927" sldId="31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28612903" sldId="31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590028863" sldId="31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78281366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1783555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550773723" sldId="31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65173549" sldId="31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66432892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55993884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835532528" sldId="31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16937668" sldId="31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6639823" sldId="318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06958878" sldId="31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21323914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933686989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36978232" sldId="32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55696417" sldId="32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367466352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02125467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458808876" sldId="32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4003886971" sldId="32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67057207" sldId="32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75007199" sldId="32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7620265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713816456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2446433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28085501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82007087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10277558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973201184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90090520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074588450" sldId="35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308784029" sldId="35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7240708" sldId="35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556503250" sldId="35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0981857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150585913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74647697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805877829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252013" sldId="35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676855387" sldId="35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0012264" sldId="35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84669175" sldId="35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7456867" sldId="35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31613491" sldId="35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89402772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88983448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58041018" sldId="36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1042058" sldId="36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11193010" sldId="36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479681100" sldId="36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68692519" sldId="36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540294490" sldId="36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053954620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624323223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06730505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77013313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73571663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20444454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25873874" sldId="36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002343585" sldId="36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15223262" sldId="36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54F986D8-41D8-3B42-8719-0F483F117E57}" dt="2021-03-17T02:53:15.562" v="3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54F986D8-41D8-3B42-8719-0F483F117E57}" dt="2021-03-17T02:53:15.562" v="3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54F986D8-41D8-3B42-8719-0F483F117E57}" dt="2021-03-17T02:53:52.314" v="35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54F986D8-41D8-3B42-8719-0F483F117E57}" dt="2021-03-17T02:53:52.314" v="35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54F986D8-41D8-3B42-8719-0F483F117E57}" dt="2021-03-17T03:03:35.437" v="396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54F986D8-41D8-3B42-8719-0F483F117E57}" dt="2021-03-17T03:03:35.437" v="396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54F986D8-41D8-3B42-8719-0F483F117E57}" dt="2021-03-17T02:57:55.371" v="20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54F986D8-41D8-3B42-8719-0F483F117E57}" dt="2021-03-17T02:57:55.371" v="20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54F986D8-41D8-3B42-8719-0F483F117E57}" dt="2021-03-17T03:03:42.305" v="399" actId="6549"/>
        <pc:sldMkLst>
          <pc:docMk/>
          <pc:sldMk cId="294195459" sldId="1861"/>
        </pc:sldMkLst>
        <pc:spChg chg="mod">
          <ac:chgData name="Khattab, Sherif" userId="c83b1e15-36f3-4f46-aceb-05aac24c545e" providerId="ADAL" clId="{54F986D8-41D8-3B42-8719-0F483F117E57}" dt="2021-03-17T03:03:42.305" v="399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54F986D8-41D8-3B42-8719-0F483F117E57}" dt="2021-03-17T02:54:54.611" v="115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21575470" sldId="2147483715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3056266433" sldId="2147483716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847531850" sldId="2147483717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187276871" sldId="2147483718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20074391" sldId="2147483719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339986807" sldId="2147483720"/>
          </pc:sldLayoutMkLst>
        </pc:sldLayoutChg>
      </pc:sldMasterChg>
    </pc:docChg>
  </pc:docChgLst>
  <pc:docChgLst>
    <pc:chgData name="Khattab, Sherif" userId="c83b1e15-36f3-4f46-aceb-05aac24c545e" providerId="ADAL" clId="{69FEAAB5-A0EE-354C-A3DB-8B14349CBC8D}"/>
    <pc:docChg chg="custSel addSld delSld modSld">
      <pc:chgData name="Khattab, Sherif" userId="c83b1e15-36f3-4f46-aceb-05aac24c545e" providerId="ADAL" clId="{69FEAAB5-A0EE-354C-A3DB-8B14349CBC8D}" dt="2021-03-08T17:08:57.273" v="456" actId="2696"/>
      <pc:docMkLst>
        <pc:docMk/>
      </pc:docMkLst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038690732" sldId="25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4114396763" sldId="25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548519257" sldId="26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182164892" sldId="261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148140160" sldId="262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9085927" sldId="263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17434728" sldId="264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900722422" sldId="265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01655546" sldId="266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7382172" sldId="267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6379280" sldId="26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5361259" sldId="26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943686169" sldId="27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473750578" sldId="2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543100911" sldId="278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821614231" sldId="279"/>
        </pc:sldMkLst>
      </pc:sldChg>
      <pc:sldChg chg="modSp mod modNotesTx">
        <pc:chgData name="Khattab, Sherif" userId="c83b1e15-36f3-4f46-aceb-05aac24c545e" providerId="ADAL" clId="{69FEAAB5-A0EE-354C-A3DB-8B14349CBC8D}" dt="2021-03-08T13:34:03.642" v="162" actId="20577"/>
        <pc:sldMkLst>
          <pc:docMk/>
          <pc:sldMk cId="1118126329" sldId="280"/>
        </pc:sldMkLst>
        <pc:spChg chg="mod">
          <ac:chgData name="Khattab, Sherif" userId="c83b1e15-36f3-4f46-aceb-05aac24c545e" providerId="ADAL" clId="{69FEAAB5-A0EE-354C-A3DB-8B14349CBC8D}" dt="2021-03-08T13:33:54.048" v="158" actId="404"/>
          <ac:spMkLst>
            <pc:docMk/>
            <pc:sldMk cId="1118126329" sldId="280"/>
            <ac:spMk id="256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22.473" v="166" actId="404"/>
        <pc:sldMkLst>
          <pc:docMk/>
          <pc:sldMk cId="403657541" sldId="282"/>
        </pc:sldMkLst>
        <pc:spChg chg="mod">
          <ac:chgData name="Khattab, Sherif" userId="c83b1e15-36f3-4f46-aceb-05aac24c545e" providerId="ADAL" clId="{69FEAAB5-A0EE-354C-A3DB-8B14349CBC8D}" dt="2021-03-08T13:34:22.473" v="166" actId="404"/>
          <ac:spMkLst>
            <pc:docMk/>
            <pc:sldMk cId="403657541" sldId="282"/>
            <ac:spMk id="273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43.384" v="168" actId="404"/>
        <pc:sldMkLst>
          <pc:docMk/>
          <pc:sldMk cId="334331292" sldId="290"/>
        </pc:sldMkLst>
        <pc:spChg chg="mod">
          <ac:chgData name="Khattab, Sherif" userId="c83b1e15-36f3-4f46-aceb-05aac24c545e" providerId="ADAL" clId="{69FEAAB5-A0EE-354C-A3DB-8B14349CBC8D}" dt="2021-03-08T13:34:43.384" v="168" actId="404"/>
          <ac:spMkLst>
            <pc:docMk/>
            <pc:sldMk cId="334331292" sldId="290"/>
            <ac:spMk id="462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1.502" v="171" actId="404"/>
        <pc:sldMkLst>
          <pc:docMk/>
          <pc:sldMk cId="783626647" sldId="291"/>
        </pc:sldMkLst>
        <pc:spChg chg="mod">
          <ac:chgData name="Khattab, Sherif" userId="c83b1e15-36f3-4f46-aceb-05aac24c545e" providerId="ADAL" clId="{69FEAAB5-A0EE-354C-A3DB-8B14349CBC8D}" dt="2021-03-08T13:34:51.502" v="171" actId="404"/>
          <ac:spMkLst>
            <pc:docMk/>
            <pc:sldMk cId="783626647" sldId="291"/>
            <ac:spMk id="469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9.574" v="173" actId="404"/>
        <pc:sldMkLst>
          <pc:docMk/>
          <pc:sldMk cId="2731882681" sldId="294"/>
        </pc:sldMkLst>
        <pc:spChg chg="mod">
          <ac:chgData name="Khattab, Sherif" userId="c83b1e15-36f3-4f46-aceb-05aac24c545e" providerId="ADAL" clId="{69FEAAB5-A0EE-354C-A3DB-8B14349CBC8D}" dt="2021-03-08T13:34:59.574" v="173" actId="404"/>
          <ac:spMkLst>
            <pc:docMk/>
            <pc:sldMk cId="2731882681" sldId="294"/>
            <ac:spMk id="490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5:06.079" v="175" actId="404"/>
        <pc:sldMkLst>
          <pc:docMk/>
          <pc:sldMk cId="281243642" sldId="295"/>
        </pc:sldMkLst>
        <pc:spChg chg="mod">
          <ac:chgData name="Khattab, Sherif" userId="c83b1e15-36f3-4f46-aceb-05aac24c545e" providerId="ADAL" clId="{69FEAAB5-A0EE-354C-A3DB-8B14349CBC8D}" dt="2021-03-08T13:35:06.079" v="175" actId="404"/>
          <ac:spMkLst>
            <pc:docMk/>
            <pc:sldMk cId="281243642" sldId="295"/>
            <ac:spMk id="497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6:12.729" v="178" actId="403"/>
        <pc:sldMkLst>
          <pc:docMk/>
          <pc:sldMk cId="3433095069" sldId="298"/>
        </pc:sldMkLst>
        <pc:spChg chg="mod">
          <ac:chgData name="Khattab, Sherif" userId="c83b1e15-36f3-4f46-aceb-05aac24c545e" providerId="ADAL" clId="{69FEAAB5-A0EE-354C-A3DB-8B14349CBC8D}" dt="2021-03-08T13:36:12.729" v="178" actId="403"/>
          <ac:spMkLst>
            <pc:docMk/>
            <pc:sldMk cId="3433095069" sldId="298"/>
            <ac:spMk id="519" creationId="{00000000-0000-0000-0000-000000000000}"/>
          </ac:spMkLst>
        </pc:spChg>
      </pc:sldChg>
      <pc:sldChg chg="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67448653" sldId="299"/>
        </pc:sldMkLst>
      </pc:sldChg>
      <pc:sldChg chg="modSp del mod">
        <pc:chgData name="Khattab, Sherif" userId="c83b1e15-36f3-4f46-aceb-05aac24c545e" providerId="ADAL" clId="{69FEAAB5-A0EE-354C-A3DB-8B14349CBC8D}" dt="2021-03-08T17:08:57.273" v="456" actId="2696"/>
        <pc:sldMkLst>
          <pc:docMk/>
          <pc:sldMk cId="89067327" sldId="300"/>
        </pc:sldMkLst>
        <pc:spChg chg="mod">
          <ac:chgData name="Khattab, Sherif" userId="c83b1e15-36f3-4f46-aceb-05aac24c545e" providerId="ADAL" clId="{69FEAAB5-A0EE-354C-A3DB-8B14349CBC8D}" dt="2021-03-08T13:36:20.852" v="179" actId="404"/>
          <ac:spMkLst>
            <pc:docMk/>
            <pc:sldMk cId="89067327" sldId="300"/>
            <ac:spMk id="533" creationId="{00000000-0000-0000-0000-000000000000}"/>
          </ac:spMkLst>
        </pc:spChg>
      </pc:sldChg>
      <pc:sldChg chg="delSp mod">
        <pc:chgData name="Khattab, Sherif" userId="c83b1e15-36f3-4f46-aceb-05aac24c545e" providerId="ADAL" clId="{69FEAAB5-A0EE-354C-A3DB-8B14349CBC8D}" dt="2021-03-08T13:34:10.708" v="163" actId="478"/>
        <pc:sldMkLst>
          <pc:docMk/>
          <pc:sldMk cId="1894775455" sldId="405"/>
        </pc:sldMkLst>
        <pc:spChg chg="del">
          <ac:chgData name="Khattab, Sherif" userId="c83b1e15-36f3-4f46-aceb-05aac24c545e" providerId="ADAL" clId="{69FEAAB5-A0EE-354C-A3DB-8B14349CBC8D}" dt="2021-03-08T13:34:10.708" v="163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Khattab, Sherif" userId="c83b1e15-36f3-4f46-aceb-05aac24c545e" providerId="ADAL" clId="{69FEAAB5-A0EE-354C-A3DB-8B14349CBC8D}" dt="2021-03-08T13:40:30.763" v="38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FEAAB5-A0EE-354C-A3DB-8B14349CBC8D}" dt="2021-03-08T13:40:30.763" v="38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69FEAAB5-A0EE-354C-A3DB-8B14349CBC8D}" dt="2021-03-08T13:33:16.265" v="109"/>
        <pc:sldMkLst>
          <pc:docMk/>
          <pc:sldMk cId="2374057061" sldId="498"/>
        </pc:sldMkLst>
        <pc:spChg chg="mod">
          <ac:chgData name="Khattab, Sherif" userId="c83b1e15-36f3-4f46-aceb-05aac24c545e" providerId="ADAL" clId="{69FEAAB5-A0EE-354C-A3DB-8B14349CBC8D}" dt="2021-03-08T13:33:16.265" v="109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69FEAAB5-A0EE-354C-A3DB-8B14349CBC8D}" dt="2021-03-08T13:42:12.799" v="454"/>
        <pc:sldMkLst>
          <pc:docMk/>
          <pc:sldMk cId="2823856332" sldId="499"/>
        </pc:sldMkLst>
        <pc:spChg chg="mod">
          <ac:chgData name="Khattab, Sherif" userId="c83b1e15-36f3-4f46-aceb-05aac24c545e" providerId="ADAL" clId="{69FEAAB5-A0EE-354C-A3DB-8B14349CBC8D}" dt="2021-03-08T13:41:57.824" v="45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69FEAAB5-A0EE-354C-A3DB-8B14349CBC8D}" dt="2021-03-08T17:08:38.111" v="45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69FEAAB5-A0EE-354C-A3DB-8B14349CBC8D}" dt="2021-03-08T17:08:38.111" v="45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3657925594" sldId="1872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94571508" sldId="1873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77908616" sldId="1874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874707963" sldId="1875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242669048" sldId="1876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988493758" sldId="1877"/>
        </pc:sldMkLst>
      </pc:sldChg>
    </pc:docChg>
  </pc:docChgLst>
  <pc:docChgLst>
    <pc:chgData name="Sherif Khattab" userId="c83b1e15-36f3-4f46-aceb-05aac24c545e" providerId="ADAL" clId="{313F5327-A735-4096-B633-3EB95075E6AB}"/>
    <pc:docChg chg="undo custSel addSld modSld">
      <pc:chgData name="Sherif Khattab" userId="c83b1e15-36f3-4f46-aceb-05aac24c545e" providerId="ADAL" clId="{313F5327-A735-4096-B633-3EB95075E6AB}" dt="2021-03-23T13:43:00.328" v="186" actId="1076"/>
      <pc:docMkLst>
        <pc:docMk/>
      </pc:docMkLst>
      <pc:sldChg chg="modSp mod">
        <pc:chgData name="Sherif Khattab" userId="c83b1e15-36f3-4f46-aceb-05aac24c545e" providerId="ADAL" clId="{313F5327-A735-4096-B633-3EB95075E6AB}" dt="2021-03-23T13:37:20.134" v="1" actId="1076"/>
        <pc:sldMkLst>
          <pc:docMk/>
          <pc:sldMk cId="1411193010" sldId="362"/>
        </pc:sldMkLst>
        <pc:grpChg chg="mod">
          <ac:chgData name="Sherif Khattab" userId="c83b1e15-36f3-4f46-aceb-05aac24c545e" providerId="ADAL" clId="{313F5327-A735-4096-B633-3EB95075E6AB}" dt="2021-03-23T13:37:20.134" v="1" actId="1076"/>
          <ac:grpSpMkLst>
            <pc:docMk/>
            <pc:sldMk cId="1411193010" sldId="362"/>
            <ac:grpSpMk id="228" creationId="{00000000-0000-0000-0000-000000000000}"/>
          </ac:grpSpMkLst>
        </pc:grp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39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0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2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3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5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6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8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9" creationId="{00000000-0000-0000-0000-000000000000}"/>
          </ac:cxnSpMkLst>
        </pc:cxnChg>
      </pc:sldChg>
      <pc:sldChg chg="addSp modSp new mod">
        <pc:chgData name="Sherif Khattab" userId="c83b1e15-36f3-4f46-aceb-05aac24c545e" providerId="ADAL" clId="{313F5327-A735-4096-B633-3EB95075E6AB}" dt="2021-03-23T13:40:28.512" v="26" actId="1076"/>
        <pc:sldMkLst>
          <pc:docMk/>
          <pc:sldMk cId="3708391639" sldId="1862"/>
        </pc:sldMkLst>
        <pc:spChg chg="mod">
          <ac:chgData name="Sherif Khattab" userId="c83b1e15-36f3-4f46-aceb-05aac24c545e" providerId="ADAL" clId="{313F5327-A735-4096-B633-3EB95075E6AB}" dt="2021-03-23T13:40:23.433" v="23" actId="20577"/>
          <ac:spMkLst>
            <pc:docMk/>
            <pc:sldMk cId="3708391639" sldId="1862"/>
            <ac:spMk id="2" creationId="{99B29C86-15D6-4DC2-AA84-7D43043050AD}"/>
          </ac:spMkLst>
        </pc:spChg>
        <pc:picChg chg="add mod">
          <ac:chgData name="Sherif Khattab" userId="c83b1e15-36f3-4f46-aceb-05aac24c545e" providerId="ADAL" clId="{313F5327-A735-4096-B633-3EB95075E6AB}" dt="2021-03-23T13:40:28.512" v="26" actId="1076"/>
          <ac:picMkLst>
            <pc:docMk/>
            <pc:sldMk cId="3708391639" sldId="1862"/>
            <ac:picMk id="7" creationId="{AD5689B2-8265-49D2-8657-EFC24B1F4411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07.455" v="91" actId="1076"/>
        <pc:sldMkLst>
          <pc:docMk/>
          <pc:sldMk cId="1037760999" sldId="1863"/>
        </pc:sldMkLst>
        <pc:spChg chg="mod">
          <ac:chgData name="Sherif Khattab" userId="c83b1e15-36f3-4f46-aceb-05aac24c545e" providerId="ADAL" clId="{313F5327-A735-4096-B633-3EB95075E6AB}" dt="2021-03-23T13:41:01.857" v="87" actId="27636"/>
          <ac:spMkLst>
            <pc:docMk/>
            <pc:sldMk cId="1037760999" sldId="1863"/>
            <ac:spMk id="2" creationId="{FC8A9F63-9D47-40FF-9E8E-981DC703749E}"/>
          </ac:spMkLst>
        </pc:spChg>
        <pc:picChg chg="add mod">
          <ac:chgData name="Sherif Khattab" userId="c83b1e15-36f3-4f46-aceb-05aac24c545e" providerId="ADAL" clId="{313F5327-A735-4096-B633-3EB95075E6AB}" dt="2021-03-23T13:41:07.455" v="91" actId="1076"/>
          <ac:picMkLst>
            <pc:docMk/>
            <pc:sldMk cId="1037760999" sldId="1863"/>
            <ac:picMk id="7" creationId="{655A5191-B82B-4DF3-AD17-DBC1D6C35E63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37.919" v="140" actId="1076"/>
        <pc:sldMkLst>
          <pc:docMk/>
          <pc:sldMk cId="1548705591" sldId="1864"/>
        </pc:sldMkLst>
        <pc:spChg chg="mod">
          <ac:chgData name="Sherif Khattab" userId="c83b1e15-36f3-4f46-aceb-05aac24c545e" providerId="ADAL" clId="{313F5327-A735-4096-B633-3EB95075E6AB}" dt="2021-03-23T13:41:32.985" v="137" actId="20577"/>
          <ac:spMkLst>
            <pc:docMk/>
            <pc:sldMk cId="1548705591" sldId="1864"/>
            <ac:spMk id="2" creationId="{17B70D5E-EC98-4DBD-9551-1D9130A3BF9C}"/>
          </ac:spMkLst>
        </pc:spChg>
        <pc:picChg chg="add mod">
          <ac:chgData name="Sherif Khattab" userId="c83b1e15-36f3-4f46-aceb-05aac24c545e" providerId="ADAL" clId="{313F5327-A735-4096-B633-3EB95075E6AB}" dt="2021-03-23T13:41:37.919" v="140" actId="1076"/>
          <ac:picMkLst>
            <pc:docMk/>
            <pc:sldMk cId="1548705591" sldId="1864"/>
            <ac:picMk id="7" creationId="{644779BC-38F3-4E38-8D15-9C90573C34EF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2:18.276" v="158" actId="1076"/>
        <pc:sldMkLst>
          <pc:docMk/>
          <pc:sldMk cId="137841849" sldId="1865"/>
        </pc:sldMkLst>
        <pc:spChg chg="mod">
          <ac:chgData name="Sherif Khattab" userId="c83b1e15-36f3-4f46-aceb-05aac24c545e" providerId="ADAL" clId="{313F5327-A735-4096-B633-3EB95075E6AB}" dt="2021-03-23T13:42:09.646" v="153" actId="20577"/>
          <ac:spMkLst>
            <pc:docMk/>
            <pc:sldMk cId="137841849" sldId="1865"/>
            <ac:spMk id="3" creationId="{8A39D6D7-F275-4662-807C-BB9D0FDB5194}"/>
          </ac:spMkLst>
        </pc:spChg>
        <pc:picChg chg="add mod">
          <ac:chgData name="Sherif Khattab" userId="c83b1e15-36f3-4f46-aceb-05aac24c545e" providerId="ADAL" clId="{313F5327-A735-4096-B633-3EB95075E6AB}" dt="2021-03-23T13:42:18.276" v="158" actId="1076"/>
          <ac:picMkLst>
            <pc:docMk/>
            <pc:sldMk cId="137841849" sldId="1865"/>
            <ac:picMk id="6" creationId="{505FD3CD-F3C7-4A7D-9D0F-2E686B10C46E}"/>
          </ac:picMkLst>
        </pc:picChg>
      </pc:sldChg>
      <pc:sldChg chg="addSp delSp modSp new mod">
        <pc:chgData name="Sherif Khattab" userId="c83b1e15-36f3-4f46-aceb-05aac24c545e" providerId="ADAL" clId="{313F5327-A735-4096-B633-3EB95075E6AB}" dt="2021-03-23T13:43:00.328" v="186" actId="1076"/>
        <pc:sldMkLst>
          <pc:docMk/>
          <pc:sldMk cId="2705275168" sldId="1866"/>
        </pc:sldMkLst>
        <pc:spChg chg="mod">
          <ac:chgData name="Sherif Khattab" userId="c83b1e15-36f3-4f46-aceb-05aac24c545e" providerId="ADAL" clId="{313F5327-A735-4096-B633-3EB95075E6AB}" dt="2021-03-23T13:42:41.956" v="180" actId="20577"/>
          <ac:spMkLst>
            <pc:docMk/>
            <pc:sldMk cId="2705275168" sldId="1866"/>
            <ac:spMk id="3" creationId="{5B1DA9F0-4F55-4773-9055-6992244EAA60}"/>
          </ac:spMkLst>
        </pc:spChg>
        <pc:picChg chg="add mod">
          <ac:chgData name="Sherif Khattab" userId="c83b1e15-36f3-4f46-aceb-05aac24c545e" providerId="ADAL" clId="{313F5327-A735-4096-B633-3EB95075E6AB}" dt="2021-03-23T13:43:00.328" v="186" actId="1076"/>
          <ac:picMkLst>
            <pc:docMk/>
            <pc:sldMk cId="2705275168" sldId="1866"/>
            <ac:picMk id="7" creationId="{C4128050-C620-4AC8-8CFD-8C78431C8917}"/>
          </ac:picMkLst>
        </pc:picChg>
        <pc:inkChg chg="add del">
          <ac:chgData name="Sherif Khattab" userId="c83b1e15-36f3-4f46-aceb-05aac24c545e" providerId="ADAL" clId="{313F5327-A735-4096-B633-3EB95075E6AB}" dt="2021-03-23T13:42:46.207" v="182"/>
          <ac:inkMkLst>
            <pc:docMk/>
            <pc:sldMk cId="2705275168" sldId="1866"/>
            <ac:inkMk id="5" creationId="{638456EE-8BDD-4BA3-84F3-D02B8A5ADF4F}"/>
          </ac:inkMkLst>
        </pc:inkChg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Sherif Khattab" userId="c83b1e15-36f3-4f46-aceb-05aac24c545e" providerId="ADAL" clId="{6AFC32D7-D443-4DF6-B99D-450E0E8CDB1F}"/>
    <pc:docChg chg="modSld">
      <pc:chgData name="Sherif Khattab" userId="c83b1e15-36f3-4f46-aceb-05aac24c545e" providerId="ADAL" clId="{6AFC32D7-D443-4DF6-B99D-450E0E8CDB1F}" dt="2021-03-29T14:59:03.289" v="19" actId="20577"/>
      <pc:docMkLst>
        <pc:docMk/>
      </pc:docMkLst>
      <pc:sldChg chg="modSp">
        <pc:chgData name="Sherif Khattab" userId="c83b1e15-36f3-4f46-aceb-05aac24c545e" providerId="ADAL" clId="{6AFC32D7-D443-4DF6-B99D-450E0E8CDB1F}" dt="2021-03-29T14:59:03.289" v="19" actId="20577"/>
        <pc:sldMkLst>
          <pc:docMk/>
          <pc:sldMk cId="913441052" sldId="310"/>
        </pc:sldMkLst>
        <pc:spChg chg="mod">
          <ac:chgData name="Sherif Khattab" userId="c83b1e15-36f3-4f46-aceb-05aac24c545e" providerId="ADAL" clId="{6AFC32D7-D443-4DF6-B99D-450E0E8CDB1F}" dt="2021-03-29T14:56:55.578" v="3" actId="20577"/>
          <ac:spMkLst>
            <pc:docMk/>
            <pc:sldMk cId="913441052" sldId="310"/>
            <ac:spMk id="67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23.585" v="7" actId="20577"/>
          <ac:spMkLst>
            <pc:docMk/>
            <pc:sldMk cId="913441052" sldId="310"/>
            <ac:spMk id="68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49.623" v="11" actId="20577"/>
          <ac:spMkLst>
            <pc:docMk/>
            <pc:sldMk cId="913441052" sldId="310"/>
            <ac:spMk id="69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8:32.466" v="15" actId="20577"/>
          <ac:spMkLst>
            <pc:docMk/>
            <pc:sldMk cId="913441052" sldId="310"/>
            <ac:spMk id="70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9:03.289" v="19" actId="20577"/>
          <ac:spMkLst>
            <pc:docMk/>
            <pc:sldMk cId="913441052" sldId="310"/>
            <ac:spMk id="72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AE7DD75C-C31F-684C-A328-CA74ECD6330A}"/>
    <pc:docChg chg="undo custSel addSld delSld modSld">
      <pc:chgData name="Khattab, Sherif" userId="c83b1e15-36f3-4f46-aceb-05aac24c545e" providerId="ADAL" clId="{AE7DD75C-C31F-684C-A328-CA74ECD6330A}" dt="2021-03-10T14:15:02.900" v="280"/>
      <pc:docMkLst>
        <pc:docMk/>
      </pc:docMkLst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68578012" sldId="258"/>
        </pc:sldMkLst>
      </pc:sldChg>
      <pc:sldChg chg="modSp add mod">
        <pc:chgData name="Khattab, Sherif" userId="c83b1e15-36f3-4f46-aceb-05aac24c545e" providerId="ADAL" clId="{AE7DD75C-C31F-684C-A328-CA74ECD6330A}" dt="2021-03-10T14:02:42.260" v="41" actId="122"/>
        <pc:sldMkLst>
          <pc:docMk/>
          <pc:sldMk cId="3349301207" sldId="258"/>
        </pc:sldMkLst>
        <pc:spChg chg="mod">
          <ac:chgData name="Khattab, Sherif" userId="c83b1e15-36f3-4f46-aceb-05aac24c545e" providerId="ADAL" clId="{AE7DD75C-C31F-684C-A328-CA74ECD6330A}" dt="2021-03-10T14:02:42.260" v="41" actId="122"/>
          <ac:spMkLst>
            <pc:docMk/>
            <pc:sldMk cId="3349301207" sldId="258"/>
            <ac:spMk id="43" creationId="{00000000-0000-0000-0000-000000000000}"/>
          </ac:spMkLst>
        </pc:spChg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749778597" sldId="25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78857801" sldId="25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1113072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03699817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77698464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23310540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8447587" sldId="26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135377471" sldId="26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111850741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55943597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02186821" sldId="26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781716069" sldId="26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919127577" sldId="26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76379693" sldId="26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617672674" sldId="26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071823284" sldId="26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882524191" sldId="26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55261078" sldId="26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811552222" sldId="26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701406084" sldId="26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641991849" sldId="26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47516844" sldId="26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497601909" sldId="27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476061750" sldId="27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246836476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57790902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18543134" sldId="27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00802790" sldId="27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91998312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772511961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90737872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133318755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11520778" sldId="27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417456909" sldId="27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3655457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772552625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33832143" sldId="27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53995854" sldId="27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21411538" sldId="27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11935394" sldId="27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27151516" sldId="27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18126329" sldId="28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62612646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064182818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76984094" sldId="281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02006805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989359202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3657541" sldId="28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94253927" sldId="28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7258789" sldId="28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381012079" sldId="283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31190512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91873000" sldId="28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94116939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33271441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549475221" sldId="28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5182169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304881813" sldId="28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505924664" sldId="28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35936430" sldId="28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71186739" sldId="28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65854543" sldId="28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391294920" sldId="287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56732566" sldId="288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520448114" sldId="28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34331292" sldId="290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783626647" sldId="29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237454185" sldId="29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38941203" sldId="29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731882681" sldId="294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1243642" sldId="29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22206788" sldId="29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56178792" sldId="297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3732319976" sldId="299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2876534842" sldId="300"/>
        </pc:sldMkLst>
      </pc:sldChg>
      <pc:sldChg chg="modSp mod">
        <pc:chgData name="Khattab, Sherif" userId="c83b1e15-36f3-4f46-aceb-05aac24c545e" providerId="ADAL" clId="{AE7DD75C-C31F-684C-A328-CA74ECD6330A}" dt="2021-03-10T13:51:36.036" v="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7DD75C-C31F-684C-A328-CA74ECD6330A}" dt="2021-03-10T13:51:36.036" v="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AE7DD75C-C31F-684C-A328-CA74ECD6330A}" dt="2021-03-10T13:59:54.797" v="1"/>
        <pc:sldMkLst>
          <pc:docMk/>
          <pc:sldMk cId="2374057061" sldId="498"/>
        </pc:sldMkLst>
        <pc:spChg chg="mod">
          <ac:chgData name="Khattab, Sherif" userId="c83b1e15-36f3-4f46-aceb-05aac24c545e" providerId="ADAL" clId="{AE7DD75C-C31F-684C-A328-CA74ECD6330A}" dt="2021-03-10T13:59:54.797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addAnim delAnim modAnim">
        <pc:chgData name="Khattab, Sherif" userId="c83b1e15-36f3-4f46-aceb-05aac24c545e" providerId="ADAL" clId="{AE7DD75C-C31F-684C-A328-CA74ECD6330A}" dt="2021-03-10T14:14:55.523" v="278"/>
        <pc:sldMkLst>
          <pc:docMk/>
          <pc:sldMk cId="2823856332" sldId="499"/>
        </pc:sldMkLst>
        <pc:spChg chg="mod">
          <ac:chgData name="Khattab, Sherif" userId="c83b1e15-36f3-4f46-aceb-05aac24c545e" providerId="ADAL" clId="{AE7DD75C-C31F-684C-A328-CA74ECD6330A}" dt="2021-03-10T14:09:55.787" v="270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AE7DD75C-C31F-684C-A328-CA74ECD6330A}" dt="2021-03-10T14:09:49.457" v="26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E7DD75C-C31F-684C-A328-CA74ECD6330A}" dt="2021-03-10T14:00:10.572" v="2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E7DD75C-C31F-684C-A328-CA74ECD6330A}" dt="2021-03-10T14:00:10.572" v="2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 modAnim">
        <pc:chgData name="Khattab, Sherif" userId="c83b1e15-36f3-4f46-aceb-05aac24c545e" providerId="ADAL" clId="{AE7DD75C-C31F-684C-A328-CA74ECD6330A}" dt="2021-03-10T14:15:02.900" v="280"/>
        <pc:sldMkLst>
          <pc:docMk/>
          <pc:sldMk cId="294195459" sldId="1861"/>
        </pc:sldMkLst>
        <pc:spChg chg="mod">
          <ac:chgData name="Khattab, Sherif" userId="c83b1e15-36f3-4f46-aceb-05aac24c545e" providerId="ADAL" clId="{AE7DD75C-C31F-684C-A328-CA74ECD6330A}" dt="2021-03-10T14:10:10.710" v="275" actId="20577"/>
          <ac:spMkLst>
            <pc:docMk/>
            <pc:sldMk cId="294195459" sldId="1861"/>
            <ac:spMk id="2" creationId="{16CB6F34-0C1D-5445-B7E8-6546C42A07E0}"/>
          </ac:spMkLst>
        </pc:spChg>
        <pc:spChg chg="mod">
          <ac:chgData name="Khattab, Sherif" userId="c83b1e15-36f3-4f46-aceb-05aac24c545e" providerId="ADAL" clId="{AE7DD75C-C31F-684C-A328-CA74ECD6330A}" dt="2021-03-10T14:10:03.174" v="272"/>
          <ac:spMkLst>
            <pc:docMk/>
            <pc:sldMk cId="294195459" sldId="1861"/>
            <ac:spMk id="3" creationId="{346842F3-3C19-C142-A1C8-F0116B6B7048}"/>
          </ac:spMkLst>
        </pc:spChg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Khattab, Sherif" userId="c83b1e15-36f3-4f46-aceb-05aac24c545e" providerId="ADAL" clId="{06178D3D-104B-4142-BB01-8BF53369C28E}"/>
    <pc:docChg chg="undo custSel delSld modSld">
      <pc:chgData name="Khattab, Sherif" userId="c83b1e15-36f3-4f46-aceb-05aac24c545e" providerId="ADAL" clId="{06178D3D-104B-4142-BB01-8BF53369C28E}" dt="2021-03-29T02:33:14.525" v="428" actId="20577"/>
      <pc:docMkLst>
        <pc:docMk/>
      </pc:docMkLst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713816456" sldId="34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62446433" sldId="35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10277558" sldId="35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973201184" sldId="35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308784029" sldId="353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556503250" sldId="35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150585913" sldId="35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74647697" sldId="356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676855387" sldId="357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784669175" sldId="358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31613491" sldId="35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88983448" sldId="36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858041018" sldId="36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11193010" sldId="36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68692519" sldId="363"/>
        </pc:sldMkLst>
      </pc:sldChg>
      <pc:sldChg chg="modSp mod">
        <pc:chgData name="Khattab, Sherif" userId="c83b1e15-36f3-4f46-aceb-05aac24c545e" providerId="ADAL" clId="{06178D3D-104B-4142-BB01-8BF53369C28E}" dt="2021-03-29T02:23:26.286" v="6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6178D3D-104B-4142-BB01-8BF53369C28E}" dt="2021-03-29T02:23:26.286" v="6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6178D3D-104B-4142-BB01-8BF53369C28E}" dt="2021-03-29T02:33:14.525" v="428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06178D3D-104B-4142-BB01-8BF53369C28E}" dt="2021-03-29T02:33:14.525" v="428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06178D3D-104B-4142-BB01-8BF53369C28E}" dt="2021-03-29T02:32:38.580" v="358"/>
        <pc:sldMkLst>
          <pc:docMk/>
          <pc:sldMk cId="2823856332" sldId="499"/>
        </pc:sldMkLst>
        <pc:spChg chg="mod">
          <ac:chgData name="Khattab, Sherif" userId="c83b1e15-36f3-4f46-aceb-05aac24c545e" providerId="ADAL" clId="{06178D3D-104B-4142-BB01-8BF53369C28E}" dt="2021-03-29T02:32:07.172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06178D3D-104B-4142-BB01-8BF53369C28E}" dt="2021-03-29T02:23:39.469" v="71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6178D3D-104B-4142-BB01-8BF53369C28E}" dt="2021-03-29T02:23:39.469" v="71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06178D3D-104B-4142-BB01-8BF53369C28E}" dt="2021-03-29T02:32:49.016" v="361"/>
        <pc:sldMkLst>
          <pc:docMk/>
          <pc:sldMk cId="294195459" sldId="1861"/>
        </pc:sldMkLst>
        <pc:spChg chg="mod">
          <ac:chgData name="Khattab, Sherif" userId="c83b1e15-36f3-4f46-aceb-05aac24c545e" providerId="ADAL" clId="{06178D3D-104B-4142-BB01-8BF53369C28E}" dt="2021-03-29T02:32:13.715" v="355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06178D3D-104B-4142-BB01-8BF53369C28E}" dt="2021-03-29T02:23:31.502" v="68" actId="2696"/>
        <pc:sldMkLst>
          <pc:docMk/>
          <pc:sldMk cId="3708391639" sldId="1862"/>
        </pc:sldMkLst>
      </pc:sldChg>
      <pc:sldChg chg="del">
        <pc:chgData name="Khattab, Sherif" userId="c83b1e15-36f3-4f46-aceb-05aac24c545e" providerId="ADAL" clId="{06178D3D-104B-4142-BB01-8BF53369C28E}" dt="2021-03-29T02:23:31.912" v="69" actId="2696"/>
        <pc:sldMkLst>
          <pc:docMk/>
          <pc:sldMk cId="1037760999" sldId="1863"/>
        </pc:sldMkLst>
      </pc:sldChg>
      <pc:sldChg chg="del">
        <pc:chgData name="Khattab, Sherif" userId="c83b1e15-36f3-4f46-aceb-05aac24c545e" providerId="ADAL" clId="{06178D3D-104B-4142-BB01-8BF53369C28E}" dt="2021-03-29T02:23:33.244" v="70" actId="2696"/>
        <pc:sldMkLst>
          <pc:docMk/>
          <pc:sldMk cId="1548705591" sldId="186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37841849" sldId="186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05275168" sldId="1866"/>
        </pc:sldMkLst>
      </pc:sldChg>
    </pc:docChg>
  </pc:docChgLst>
  <pc:docChgLst>
    <pc:chgData name="Sherif Khattab" userId="c83b1e15-36f3-4f46-aceb-05aac24c545e" providerId="ADAL" clId="{2AD665B8-1C37-413B-9F2A-17C30EA6D6F5}"/>
    <pc:docChg chg="addSld modSld">
      <pc:chgData name="Sherif Khattab" userId="c83b1e15-36f3-4f46-aceb-05aac24c545e" providerId="ADAL" clId="{2AD665B8-1C37-413B-9F2A-17C30EA6D6F5}" dt="2021-03-04T14:02:27.670" v="47" actId="20577"/>
      <pc:docMkLst>
        <pc:docMk/>
      </pc:docMkLst>
      <pc:sldChg chg="modSp mod">
        <pc:chgData name="Sherif Khattab" userId="c83b1e15-36f3-4f46-aceb-05aac24c545e" providerId="ADAL" clId="{2AD665B8-1C37-413B-9F2A-17C30EA6D6F5}" dt="2021-03-04T14:02:20.099" v="4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AD665B8-1C37-413B-9F2A-17C30EA6D6F5}" dt="2021-03-04T14:02:20.099" v="4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AD665B8-1C37-413B-9F2A-17C30EA6D6F5}" dt="2021-03-04T14:02:27.670" v="47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AD665B8-1C37-413B-9F2A-17C30EA6D6F5}" dt="2021-03-04T14:02:27.670" v="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AD665B8-1C37-413B-9F2A-17C30EA6D6F5}" dt="2021-03-04T14:02:02.244" v="38" actId="1076"/>
        <pc:sldMkLst>
          <pc:docMk/>
          <pc:sldMk cId="988493758" sldId="1877"/>
        </pc:sldMkLst>
        <pc:spChg chg="mod">
          <ac:chgData name="Sherif Khattab" userId="c83b1e15-36f3-4f46-aceb-05aac24c545e" providerId="ADAL" clId="{2AD665B8-1C37-413B-9F2A-17C30EA6D6F5}" dt="2021-03-04T14:01:52.540" v="33" actId="20577"/>
          <ac:spMkLst>
            <pc:docMk/>
            <pc:sldMk cId="988493758" sldId="1877"/>
            <ac:spMk id="3" creationId="{8402797C-BA24-42F1-8D49-CC3A20066C2D}"/>
          </ac:spMkLst>
        </pc:spChg>
        <pc:picChg chg="add mod">
          <ac:chgData name="Sherif Khattab" userId="c83b1e15-36f3-4f46-aceb-05aac24c545e" providerId="ADAL" clId="{2AD665B8-1C37-413B-9F2A-17C30EA6D6F5}" dt="2021-03-04T14:02:02.244" v="38" actId="1076"/>
          <ac:picMkLst>
            <pc:docMk/>
            <pc:sldMk cId="988493758" sldId="1877"/>
            <ac:picMk id="7" creationId="{06C3B930-CCD2-486B-8284-461D0023F22E}"/>
          </ac:picMkLst>
        </pc:picChg>
      </pc:sldChg>
    </pc:docChg>
  </pc:docChgLst>
  <pc:docChgLst>
    <pc:chgData name="Khattab, Sherif" userId="c83b1e15-36f3-4f46-aceb-05aac24c545e" providerId="ADAL" clId="{111AB4ED-2662-480E-ABED-8B318D87645F}"/>
    <pc:docChg chg="undo custSel addSld delSld modSld delMainMaster">
      <pc:chgData name="Khattab, Sherif" userId="c83b1e15-36f3-4f46-aceb-05aac24c545e" providerId="ADAL" clId="{111AB4ED-2662-480E-ABED-8B318D87645F}" dt="2021-11-17T15:24:09.520" v="326" actId="2696"/>
      <pc:docMkLst>
        <pc:docMk/>
      </pc:docMkLst>
      <pc:sldChg chg="add del">
        <pc:chgData name="Khattab, Sherif" userId="c83b1e15-36f3-4f46-aceb-05aac24c545e" providerId="ADAL" clId="{111AB4ED-2662-480E-ABED-8B318D87645F}" dt="2021-11-15T15:31:30.332" v="24"/>
        <pc:sldMkLst>
          <pc:docMk/>
          <pc:sldMk cId="1408005592" sldId="301"/>
        </pc:sldMkLst>
      </pc:sldChg>
      <pc:sldChg chg="add del">
        <pc:chgData name="Khattab, Sherif" userId="c83b1e15-36f3-4f46-aceb-05aac24c545e" providerId="ADAL" clId="{111AB4ED-2662-480E-ABED-8B318D87645F}" dt="2021-11-15T15:31:30.332" v="24"/>
        <pc:sldMkLst>
          <pc:docMk/>
          <pc:sldMk cId="683572817" sldId="302"/>
        </pc:sldMkLst>
      </pc:sldChg>
      <pc:sldChg chg="add del">
        <pc:chgData name="Khattab, Sherif" userId="c83b1e15-36f3-4f46-aceb-05aac24c545e" providerId="ADAL" clId="{111AB4ED-2662-480E-ABED-8B318D87645F}" dt="2021-11-15T15:31:30.332" v="24"/>
        <pc:sldMkLst>
          <pc:docMk/>
          <pc:sldMk cId="1277029518" sldId="303"/>
        </pc:sldMkLst>
      </pc:sldChg>
      <pc:sldChg chg="add del">
        <pc:chgData name="Khattab, Sherif" userId="c83b1e15-36f3-4f46-aceb-05aac24c545e" providerId="ADAL" clId="{111AB4ED-2662-480E-ABED-8B318D87645F}" dt="2021-11-15T15:31:30.332" v="24"/>
        <pc:sldMkLst>
          <pc:docMk/>
          <pc:sldMk cId="1601346752" sldId="304"/>
        </pc:sldMkLst>
      </pc:sldChg>
      <pc:sldChg chg="add del">
        <pc:chgData name="Khattab, Sherif" userId="c83b1e15-36f3-4f46-aceb-05aac24c545e" providerId="ADAL" clId="{111AB4ED-2662-480E-ABED-8B318D87645F}" dt="2021-11-15T15:31:30.332" v="24"/>
        <pc:sldMkLst>
          <pc:docMk/>
          <pc:sldMk cId="1164319736" sldId="305"/>
        </pc:sldMkLst>
      </pc:sldChg>
      <pc:sldChg chg="add del">
        <pc:chgData name="Khattab, Sherif" userId="c83b1e15-36f3-4f46-aceb-05aac24c545e" providerId="ADAL" clId="{111AB4ED-2662-480E-ABED-8B318D87645F}" dt="2021-11-15T15:31:30.332" v="24"/>
        <pc:sldMkLst>
          <pc:docMk/>
          <pc:sldMk cId="3259635990" sldId="306"/>
        </pc:sldMkLst>
      </pc:sldChg>
      <pc:sldChg chg="add del">
        <pc:chgData name="Khattab, Sherif" userId="c83b1e15-36f3-4f46-aceb-05aac24c545e" providerId="ADAL" clId="{111AB4ED-2662-480E-ABED-8B318D87645F}" dt="2021-11-15T15:31:30.332" v="24"/>
        <pc:sldMkLst>
          <pc:docMk/>
          <pc:sldMk cId="1639788530" sldId="307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2939769635" sldId="308"/>
        </pc:sldMkLst>
      </pc:sldChg>
      <pc:sldChg chg="modSp add del mod">
        <pc:chgData name="Khattab, Sherif" userId="c83b1e15-36f3-4f46-aceb-05aac24c545e" providerId="ADAL" clId="{111AB4ED-2662-480E-ABED-8B318D87645F}" dt="2021-11-15T15:31:30.332" v="24"/>
        <pc:sldMkLst>
          <pc:docMk/>
          <pc:sldMk cId="2939769635" sldId="308"/>
        </pc:sldMkLst>
        <pc:spChg chg="mod">
          <ac:chgData name="Khattab, Sherif" userId="c83b1e15-36f3-4f46-aceb-05aac24c545e" providerId="ADAL" clId="{111AB4ED-2662-480E-ABED-8B318D87645F}" dt="2021-11-15T15:31:30.174" v="23"/>
          <ac:spMkLst>
            <pc:docMk/>
            <pc:sldMk cId="2939769635" sldId="308"/>
            <ac:spMk id="43" creationId="{00000000-0000-0000-0000-000000000000}"/>
          </ac:spMkLst>
        </pc:spChg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2623938966" sldId="309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913441052" sldId="310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1628672070" sldId="311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054944927" sldId="312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2590028863" sldId="313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817835554" sldId="314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550773723" sldId="315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866432892" sldId="316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416937668" sldId="317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406958878" sldId="318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933686989" sldId="319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236978232" sldId="320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1367466352" sldId="321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4003886971" sldId="322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875007199" sldId="323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194134914" sldId="324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407040959" sldId="325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266054472" sldId="326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376497392" sldId="327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1079100704" sldId="328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1607245235" sldId="329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2463070673" sldId="330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330776883" sldId="331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757755714" sldId="332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2660095953" sldId="333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2571122825" sldId="334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336480316" sldId="335"/>
        </pc:sldMkLst>
      </pc:sldChg>
      <pc:sldChg chg="modSp mod">
        <pc:chgData name="Khattab, Sherif" userId="c83b1e15-36f3-4f46-aceb-05aac24c545e" providerId="ADAL" clId="{111AB4ED-2662-480E-ABED-8B318D87645F}" dt="2021-11-15T15:30:15.671" v="1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111AB4ED-2662-480E-ABED-8B318D87645F}" dt="2021-11-15T15:30:15.671" v="1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111AB4ED-2662-480E-ABED-8B318D87645F}" dt="2021-11-17T15:22:50.945" v="325" actId="21"/>
        <pc:sldMkLst>
          <pc:docMk/>
          <pc:sldMk cId="2374057061" sldId="498"/>
        </pc:sldMkLst>
        <pc:spChg chg="mod">
          <ac:chgData name="Khattab, Sherif" userId="c83b1e15-36f3-4f46-aceb-05aac24c545e" providerId="ADAL" clId="{111AB4ED-2662-480E-ABED-8B318D87645F}" dt="2021-11-15T15:31:36.810" v="29" actId="20577"/>
          <ac:spMkLst>
            <pc:docMk/>
            <pc:sldMk cId="2374057061" sldId="498"/>
            <ac:spMk id="2" creationId="{741EEA9E-5858-4409-A959-87D88423DD63}"/>
          </ac:spMkLst>
        </pc:spChg>
        <pc:spChg chg="mod">
          <ac:chgData name="Khattab, Sherif" userId="c83b1e15-36f3-4f46-aceb-05aac24c545e" providerId="ADAL" clId="{111AB4ED-2662-480E-ABED-8B318D87645F}" dt="2021-11-17T15:22:50.945" v="325" actId="21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2823856332" sldId="499"/>
        </pc:sldMkLst>
      </pc:sldChg>
      <pc:sldChg chg="add">
        <pc:chgData name="Khattab, Sherif" userId="c83b1e15-36f3-4f46-aceb-05aac24c545e" providerId="ADAL" clId="{111AB4ED-2662-480E-ABED-8B318D87645F}" dt="2021-11-15T15:34:32.209" v="324"/>
        <pc:sldMkLst>
          <pc:docMk/>
          <pc:sldMk cId="1415840886" sldId="513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1241308872" sldId="1860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818822250" sldId="1861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1848990519" sldId="1862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104853015" sldId="1863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2421515294" sldId="1864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545830374" sldId="1865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642665802" sldId="1866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1461409923" sldId="1867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1361768825" sldId="1868"/>
        </pc:sldMkLst>
      </pc:sldChg>
      <pc:sldChg chg="add del">
        <pc:chgData name="Khattab, Sherif" userId="c83b1e15-36f3-4f46-aceb-05aac24c545e" providerId="ADAL" clId="{111AB4ED-2662-480E-ABED-8B318D87645F}" dt="2021-11-15T15:31:30.332" v="24"/>
        <pc:sldMkLst>
          <pc:docMk/>
          <pc:sldMk cId="2256142437" sldId="1869"/>
        </pc:sldMkLst>
      </pc:sldChg>
      <pc:sldChg chg="add del">
        <pc:chgData name="Khattab, Sherif" userId="c83b1e15-36f3-4f46-aceb-05aac24c545e" providerId="ADAL" clId="{111AB4ED-2662-480E-ABED-8B318D87645F}" dt="2021-11-15T15:31:30.332" v="24"/>
        <pc:sldMkLst>
          <pc:docMk/>
          <pc:sldMk cId="357891716" sldId="1889"/>
        </pc:sldMkLst>
      </pc:sldChg>
      <pc:sldChg chg="add del">
        <pc:chgData name="Khattab, Sherif" userId="c83b1e15-36f3-4f46-aceb-05aac24c545e" providerId="ADAL" clId="{111AB4ED-2662-480E-ABED-8B318D87645F}" dt="2021-11-15T15:31:30.332" v="24"/>
        <pc:sldMkLst>
          <pc:docMk/>
          <pc:sldMk cId="3834238759" sldId="1890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1053293589" sldId="1891"/>
        </pc:sldMkLst>
      </pc:sldChg>
      <pc:sldChg chg="add del">
        <pc:chgData name="Khattab, Sherif" userId="c83b1e15-36f3-4f46-aceb-05aac24c545e" providerId="ADAL" clId="{111AB4ED-2662-480E-ABED-8B318D87645F}" dt="2021-11-15T15:31:30.174" v="23"/>
        <pc:sldMkLst>
          <pc:docMk/>
          <pc:sldMk cId="642549378" sldId="1892"/>
        </pc:sldMkLst>
      </pc:sldChg>
      <pc:sldChg chg="add del">
        <pc:chgData name="Khattab, Sherif" userId="c83b1e15-36f3-4f46-aceb-05aac24c545e" providerId="ADAL" clId="{111AB4ED-2662-480E-ABED-8B318D87645F}" dt="2021-11-15T15:34:06.111" v="323" actId="47"/>
        <pc:sldMkLst>
          <pc:docMk/>
          <pc:sldMk cId="851529252" sldId="1892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051308226" sldId="1893"/>
        </pc:sldMkLst>
      </pc:sldChg>
      <pc:sldChg chg="modSp new mod">
        <pc:chgData name="Khattab, Sherif" userId="c83b1e15-36f3-4f46-aceb-05aac24c545e" providerId="ADAL" clId="{111AB4ED-2662-480E-ABED-8B318D87645F}" dt="2021-11-15T15:33:16.656" v="291" actId="113"/>
        <pc:sldMkLst>
          <pc:docMk/>
          <pc:sldMk cId="181026577" sldId="1894"/>
        </pc:sldMkLst>
        <pc:spChg chg="mod">
          <ac:chgData name="Khattab, Sherif" userId="c83b1e15-36f3-4f46-aceb-05aac24c545e" providerId="ADAL" clId="{111AB4ED-2662-480E-ABED-8B318D87645F}" dt="2021-11-15T15:31:45.577" v="53" actId="5793"/>
          <ac:spMkLst>
            <pc:docMk/>
            <pc:sldMk cId="181026577" sldId="1894"/>
            <ac:spMk id="2" creationId="{591BB109-674E-4EE5-BF03-D29C6E5B1875}"/>
          </ac:spMkLst>
        </pc:spChg>
        <pc:spChg chg="mod">
          <ac:chgData name="Khattab, Sherif" userId="c83b1e15-36f3-4f46-aceb-05aac24c545e" providerId="ADAL" clId="{111AB4ED-2662-480E-ABED-8B318D87645F}" dt="2021-11-15T15:33:16.656" v="291" actId="113"/>
          <ac:spMkLst>
            <pc:docMk/>
            <pc:sldMk cId="181026577" sldId="1894"/>
            <ac:spMk id="3" creationId="{87601686-EB33-4736-895D-CA125C486BFD}"/>
          </ac:spMkLst>
        </pc:spChg>
      </pc:sldChg>
      <pc:sldMasterChg chg="del delSldLayout">
        <pc:chgData name="Khattab, Sherif" userId="c83b1e15-36f3-4f46-aceb-05aac24c545e" providerId="ADAL" clId="{111AB4ED-2662-480E-ABED-8B318D87645F}" dt="2021-11-17T15:24:09.520" v="326" actId="2696"/>
        <pc:sldMasterMkLst>
          <pc:docMk/>
          <pc:sldMasterMk cId="2216678085" sldId="2147483660"/>
        </pc:sldMasterMkLst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2237080337" sldId="2147483661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3508980253" sldId="2147483662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317282064" sldId="2147483663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1126679005" sldId="2147483664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2755636992" sldId="2147483665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1050763418" sldId="2147483666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3479151805" sldId="2147483667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1515180900" sldId="2147483668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4267323919" sldId="2147483669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1587668989" sldId="2147483670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3654514396" sldId="2147483671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3908350061" sldId="2147483672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3397595700" sldId="2147483673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527993675" sldId="2147483674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1222346262" sldId="2147483675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837065623" sldId="2147483676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2253026247" sldId="2147483677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511186802" sldId="2147483678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2360601784" sldId="2147483679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1111290244" sldId="2147483680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480430714" sldId="2147483681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3488805783" sldId="2147483682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3219130692" sldId="2147483683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2653694361" sldId="2147483684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2060246161" sldId="2147483685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1666826863" sldId="2147483686"/>
          </pc:sldLayoutMkLst>
        </pc:sldLayoutChg>
      </pc:sldMaster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A2D1DC6F-749D-AA4C-AFDD-7A6BFAEABFAD}"/>
    <pc:docChg chg="custSel addSld delSld modSld">
      <pc:chgData name="Khattab, Sherif" userId="c83b1e15-36f3-4f46-aceb-05aac24c545e" providerId="ADAL" clId="{A2D1DC6F-749D-AA4C-AFDD-7A6BFAEABFAD}" dt="2021-04-05T13:17:32.398" v="222"/>
      <pc:docMkLst>
        <pc:docMk/>
      </pc:docMkLst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165083998" sldId="25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0" sldId="25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506877721" sldId="25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77636496" sldId="26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242375911" sldId="26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25759383" sldId="26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975443702" sldId="26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375442512" sldId="26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069202143" sldId="26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225959935" sldId="26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70561835" sldId="26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46728519" sldId="26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37808827" sldId="26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153377934" sldId="27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667653256" sldId="27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53960250" sldId="27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751470540" sldId="27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587050884" sldId="27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03176638" sldId="27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4154646262" sldId="27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968530536" sldId="27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20508719" sldId="27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248553931" sldId="27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794531743" sldId="28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189184368" sldId="28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76038338" sldId="28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646857969" sldId="28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94205050" sldId="28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1815428" sldId="28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50847914" sldId="28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756052110" sldId="28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765818506" sldId="28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442877950" sldId="28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25713179" sldId="29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38469809" sldId="29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70768372" sldId="29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880350970" sldId="29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29130604" sldId="29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020032230" sldId="29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97674" sldId="29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913702447" sldId="29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169103989" sldId="29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13475350" sldId="29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383149744" sldId="30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408005592" sldId="301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83572817" sldId="30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277029518" sldId="30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231259612" sldId="30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601346752" sldId="30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64319736" sldId="30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259635990" sldId="30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639788530" sldId="30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39769635" sldId="308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866432892" sldId="316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16937668" sldId="317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06958878" sldId="318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933686989" sldId="319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36978232" sldId="320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1367466352" sldId="321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003886971" sldId="322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875007199" sldId="32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194134914" sldId="324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07040959" sldId="325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66054472" sldId="326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376497392" sldId="327"/>
        </pc:sldMkLst>
      </pc:sldChg>
      <pc:sldChg chg="modSp mod">
        <pc:chgData name="Khattab, Sherif" userId="c83b1e15-36f3-4f46-aceb-05aac24c545e" providerId="ADAL" clId="{A2D1DC6F-749D-AA4C-AFDD-7A6BFAEABFAD}" dt="2021-04-05T13:13:25.701" v="6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2D1DC6F-749D-AA4C-AFDD-7A6BFAEABFAD}" dt="2021-04-05T13:13:25.701" v="6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2D1DC6F-749D-AA4C-AFDD-7A6BFAEABFAD}" dt="2021-04-05T13:14:10.754" v="136" actId="313"/>
        <pc:sldMkLst>
          <pc:docMk/>
          <pc:sldMk cId="2374057061" sldId="498"/>
        </pc:sldMkLst>
        <pc:spChg chg="mod">
          <ac:chgData name="Khattab, Sherif" userId="c83b1e15-36f3-4f46-aceb-05aac24c545e" providerId="ADAL" clId="{A2D1DC6F-749D-AA4C-AFDD-7A6BFAEABFAD}" dt="2021-04-05T13:14:10.754" v="136" actId="313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2D1DC6F-749D-AA4C-AFDD-7A6BFAEABFAD}" dt="2021-04-05T13:13:33.484" v="64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A2D1DC6F-749D-AA4C-AFDD-7A6BFAEABFAD}" dt="2021-04-05T13:13:33.484" v="64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2D1DC6F-749D-AA4C-AFDD-7A6BFAEABFAD}" dt="2021-04-05T13:16:46.567" v="219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2D1DC6F-749D-AA4C-AFDD-7A6BFAEABFAD}" dt="2021-04-05T13:16:46.567" v="219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C5BFCD8C-E036-47FA-9FF3-483F6DDC3DFA}"/>
    <pc:docChg chg="custSel addSld delSld modSld delMainMaster">
      <pc:chgData name="Khattab, Sherif" userId="c83b1e15-36f3-4f46-aceb-05aac24c545e" providerId="ADAL" clId="{C5BFCD8C-E036-47FA-9FF3-483F6DDC3DFA}" dt="2021-03-31T03:01:53.805" v="169"/>
      <pc:docMkLst>
        <pc:docMk/>
      </pc:docMkLst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638012098" sldId="29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508564980" sldId="300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408005592" sldId="301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164319736" sldId="305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259635990" sldId="306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639788530" sldId="30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939769635" sldId="30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23938966" sldId="309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913441052" sldId="310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628672070" sldId="311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054944927" sldId="312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590028863" sldId="313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817835554" sldId="314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550773723" sldId="31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94134914" sldId="32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407040959" sldId="32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66054472" sldId="32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76497392" sldId="32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079100704" sldId="328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607245235" sldId="329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463070673" sldId="330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30776883" sldId="331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757755714" sldId="332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660095953" sldId="333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571122825" sldId="33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36480316" sldId="33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48786239" sldId="33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63211336" sldId="33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139903792" sldId="338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516466948" sldId="339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378721494" sldId="340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429241921" sldId="341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20159866" sldId="342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361696323" sldId="343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42459583" sldId="34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793460421" sldId="34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4163702329" sldId="34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834038716" sldId="34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664136089" sldId="34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053954620" sldId="364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77013313" sldId="365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873571663" sldId="366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4002343585" sldId="36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C5BFCD8C-E036-47FA-9FF3-483F6DDC3DFA}" dt="2021-03-31T02:54:27.450" v="1"/>
        <pc:sldMkLst>
          <pc:docMk/>
          <pc:sldMk cId="2374057061" sldId="498"/>
        </pc:sldMkLst>
        <pc:spChg chg="mod">
          <ac:chgData name="Khattab, Sherif" userId="c83b1e15-36f3-4f46-aceb-05aac24c545e" providerId="ADAL" clId="{C5BFCD8C-E036-47FA-9FF3-483F6DDC3DFA}" dt="2021-03-31T02:54:27.450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C5BFCD8C-E036-47FA-9FF3-483F6DDC3DFA}" dt="2021-03-31T03:01:53.805" v="169"/>
        <pc:sldMkLst>
          <pc:docMk/>
          <pc:sldMk cId="2823856332" sldId="499"/>
        </pc:sldMkLst>
        <pc:spChg chg="mod">
          <ac:chgData name="Khattab, Sherif" userId="c83b1e15-36f3-4f46-aceb-05aac24c545e" providerId="ADAL" clId="{C5BFCD8C-E036-47FA-9FF3-483F6DDC3DFA}" dt="2021-03-31T03:01:39.403" v="166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C5BFCD8C-E036-47FA-9FF3-483F6DDC3DFA}" dt="2021-03-31T03:01:32.143" v="164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C5BFCD8C-E036-47FA-9FF3-483F6DDC3DFA}" dt="2021-03-31T02:54:54.254" v="7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C5BFCD8C-E036-47FA-9FF3-483F6DDC3DFA}" dt="2021-03-31T02:54:54.254" v="70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del modAnim">
        <pc:chgData name="Khattab, Sherif" userId="c83b1e15-36f3-4f46-aceb-05aac24c545e" providerId="ADAL" clId="{C5BFCD8C-E036-47FA-9FF3-483F6DDC3DFA}" dt="2021-03-31T03:01:35.765" v="165" actId="47"/>
        <pc:sldMkLst>
          <pc:docMk/>
          <pc:sldMk cId="294195459" sldId="1861"/>
        </pc:sldMkLst>
        <pc:spChg chg="mod">
          <ac:chgData name="Khattab, Sherif" userId="c83b1e15-36f3-4f46-aceb-05aac24c545e" providerId="ADAL" clId="{C5BFCD8C-E036-47FA-9FF3-483F6DDC3DFA}" dt="2021-03-31T02:55:05.454" v="72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C5BFCD8C-E036-47FA-9FF3-483F6DDC3DFA}" dt="2021-03-31T02:55:25.606" v="73" actId="47"/>
        <pc:sldMasterMkLst>
          <pc:docMk/>
          <pc:sldMasterMk cId="1853819143" sldId="2147483728"/>
        </pc:sldMasterMkLst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4220889527" sldId="2147483729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1510466410" sldId="2147483730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136831110" sldId="2147483731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024715955" sldId="2147483732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941152996" sldId="2147483733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1857163212" sldId="2147483734"/>
          </pc:sldLayoutMkLst>
        </pc:sldLayoutChg>
      </pc:sldMaster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742F4475-D175-A74D-B219-396A8F6B7AC3}"/>
    <pc:docChg chg="undo custSel delSld modSld modMainMaster">
      <pc:chgData name="Khattab, Sherif" userId="c83b1e15-36f3-4f46-aceb-05aac24c545e" providerId="ADAL" clId="{742F4475-D175-A74D-B219-396A8F6B7AC3}" dt="2021-03-22T00:43:30.354" v="262"/>
      <pc:docMkLst>
        <pc:docMk/>
      </pc:docMkLst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3505924664" sldId="286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565854543" sldId="287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420374184" sldId="288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4196448180" sldId="289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809733662" sldId="290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71041330" sldId="291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825509799" sldId="292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84588057" sldId="293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009510567" sldId="294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880921927" sldId="295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736620482" sldId="296"/>
        </pc:sldMkLst>
      </pc:sldChg>
      <pc:sldChg chg="modSp mod">
        <pc:chgData name="Khattab, Sherif" userId="c83b1e15-36f3-4f46-aceb-05aac24c545e" providerId="ADAL" clId="{742F4475-D175-A74D-B219-396A8F6B7AC3}" dt="2021-03-22T00:34:47.238" v="2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742F4475-D175-A74D-B219-396A8F6B7AC3}" dt="2021-03-22T00:34:47.238" v="2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742F4475-D175-A74D-B219-396A8F6B7AC3}" dt="2021-03-22T00:35:06.316" v="33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742F4475-D175-A74D-B219-396A8F6B7AC3}" dt="2021-03-22T00:35:06.316" v="33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addSp delSp modSp mod modAnim">
        <pc:chgData name="Khattab, Sherif" userId="c83b1e15-36f3-4f46-aceb-05aac24c545e" providerId="ADAL" clId="{742F4475-D175-A74D-B219-396A8F6B7AC3}" dt="2021-03-22T00:43:17.874" v="258"/>
        <pc:sldMkLst>
          <pc:docMk/>
          <pc:sldMk cId="2823856332" sldId="499"/>
        </pc:sldMkLst>
        <pc:spChg chg="mod">
          <ac:chgData name="Khattab, Sherif" userId="c83b1e15-36f3-4f46-aceb-05aac24c545e" providerId="ADAL" clId="{742F4475-D175-A74D-B219-396A8F6B7AC3}" dt="2021-03-22T00:43:03.924" v="255" actId="6549"/>
          <ac:spMkLst>
            <pc:docMk/>
            <pc:sldMk cId="2823856332" sldId="499"/>
            <ac:spMk id="3" creationId="{E1064C43-9078-4C76-A016-C8AE45AE9774}"/>
          </ac:spMkLst>
        </pc:spChg>
        <pc:picChg chg="add del mod">
          <ac:chgData name="Khattab, Sherif" userId="c83b1e15-36f3-4f46-aceb-05aac24c545e" providerId="ADAL" clId="{742F4475-D175-A74D-B219-396A8F6B7AC3}" dt="2021-03-22T00:38:04.909" v="83"/>
          <ac:picMkLst>
            <pc:docMk/>
            <pc:sldMk cId="2823856332" sldId="499"/>
            <ac:picMk id="6" creationId="{08C8DBB1-D679-8E47-BB8C-820173408932}"/>
          </ac:picMkLst>
        </pc:picChg>
      </pc:sldChg>
      <pc:sldChg chg="modSp mod">
        <pc:chgData name="Khattab, Sherif" userId="c83b1e15-36f3-4f46-aceb-05aac24c545e" providerId="ADAL" clId="{742F4475-D175-A74D-B219-396A8F6B7AC3}" dt="2021-03-22T00:35:28.083" v="4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742F4475-D175-A74D-B219-396A8F6B7AC3}" dt="2021-03-22T00:35:28.083" v="4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742F4475-D175-A74D-B219-396A8F6B7AC3}" dt="2021-03-22T00:43:30.354" v="262"/>
        <pc:sldMkLst>
          <pc:docMk/>
          <pc:sldMk cId="294195459" sldId="1861"/>
        </pc:sldMkLst>
        <pc:spChg chg="mod">
          <ac:chgData name="Khattab, Sherif" userId="c83b1e15-36f3-4f46-aceb-05aac24c545e" providerId="ADAL" clId="{742F4475-D175-A74D-B219-396A8F6B7AC3}" dt="2021-03-22T00:43:22.083" v="259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742F4475-D175-A74D-B219-396A8F6B7AC3}" dt="2021-03-22T00:35:13.908" v="40" actId="2696"/>
        <pc:sldMkLst>
          <pc:docMk/>
          <pc:sldMk cId="867595472" sldId="1862"/>
        </pc:sldMkLst>
      </pc:sldChg>
      <pc:sldMasterChg chg="addSp delSp modSp mod modSldLayout">
        <pc:chgData name="Khattab, Sherif" userId="c83b1e15-36f3-4f46-aceb-05aac24c545e" providerId="ADAL" clId="{742F4475-D175-A74D-B219-396A8F6B7AC3}" dt="2021-03-22T00:37:47.970" v="58" actId="478"/>
        <pc:sldMasterMkLst>
          <pc:docMk/>
          <pc:sldMasterMk cId="1853819143" sldId="2147483728"/>
        </pc:sldMasterMkLst>
        <pc:spChg chg="mod">
          <ac:chgData name="Khattab, Sherif" userId="c83b1e15-36f3-4f46-aceb-05aac24c545e" providerId="ADAL" clId="{742F4475-D175-A74D-B219-396A8F6B7AC3}" dt="2021-03-22T00:37:33.586" v="55" actId="207"/>
          <ac:spMkLst>
            <pc:docMk/>
            <pc:sldMasterMk cId="1853819143" sldId="2147483728"/>
            <ac:spMk id="6" creationId="{00000000-0000-0000-0000-000000000000}"/>
          </ac:spMkLst>
        </pc:spChg>
        <pc:picChg chg="add del mod">
          <ac:chgData name="Khattab, Sherif" userId="c83b1e15-36f3-4f46-aceb-05aac24c545e" providerId="ADAL" clId="{742F4475-D175-A74D-B219-396A8F6B7AC3}" dt="2021-03-22T00:37:36.160" v="57" actId="478"/>
          <ac:picMkLst>
            <pc:docMk/>
            <pc:sldMasterMk cId="1853819143" sldId="2147483728"/>
            <ac:picMk id="10" creationId="{19AD8041-6F5E-4C42-A8C0-8985B2798DA7}"/>
          </ac:picMkLst>
        </pc:picChg>
        <pc:sldLayoutChg chg="addSp delSp modSp">
          <pc:chgData name="Khattab, Sherif" userId="c83b1e15-36f3-4f46-aceb-05aac24c545e" providerId="ADAL" clId="{742F4475-D175-A74D-B219-396A8F6B7AC3}" dt="2021-03-22T00:37:47.970" v="58" actId="478"/>
          <pc:sldLayoutMkLst>
            <pc:docMk/>
            <pc:sldMasterMk cId="1853819143" sldId="2147483728"/>
            <pc:sldLayoutMk cId="1510466410" sldId="2147483730"/>
          </pc:sldLayoutMkLst>
          <pc:picChg chg="add del mod">
            <ac:chgData name="Khattab, Sherif" userId="c83b1e15-36f3-4f46-aceb-05aac24c545e" providerId="ADAL" clId="{742F4475-D175-A74D-B219-396A8F6B7AC3}" dt="2021-03-22T00:37:47.970" v="58" actId="478"/>
            <ac:picMkLst>
              <pc:docMk/>
              <pc:sldMasterMk cId="1853819143" sldId="2147483728"/>
              <pc:sldLayoutMk cId="1510466410" sldId="2147483730"/>
              <ac:picMk id="5" creationId="{3C9B5B56-C3C8-D046-AA3B-D68BF11C0705}"/>
            </ac:picMkLst>
          </pc:picChg>
        </pc:sldLayoutChg>
      </pc:sldMaster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25095FDF-D1E1-B64F-BF79-4CE151A32041}"/>
    <pc:docChg chg="modSld">
      <pc:chgData name="Khattab, Sherif" userId="c83b1e15-36f3-4f46-aceb-05aac24c545e" providerId="ADAL" clId="{25095FDF-D1E1-B64F-BF79-4CE151A32041}" dt="2021-09-01T05:45:57.374" v="0"/>
      <pc:docMkLst>
        <pc:docMk/>
      </pc:docMkLst>
      <pc:sldChg chg="modSp">
        <pc:chgData name="Khattab, Sherif" userId="c83b1e15-36f3-4f46-aceb-05aac24c545e" providerId="ADAL" clId="{25095FDF-D1E1-B64F-BF79-4CE151A32041}" dt="2021-09-01T05:45:57.374" v="0"/>
        <pc:sldMkLst>
          <pc:docMk/>
          <pc:sldMk cId="1894775455" sldId="405"/>
        </pc:sldMkLst>
        <pc:spChg chg="mod">
          <ac:chgData name="Khattab, Sherif" userId="c83b1e15-36f3-4f46-aceb-05aac24c545e" providerId="ADAL" clId="{25095FDF-D1E1-B64F-BF79-4CE151A32041}" dt="2021-09-01T05:45:57.374" v="0"/>
          <ac:spMkLst>
            <pc:docMk/>
            <pc:sldMk cId="1894775455" sldId="40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da4aaa2a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da4aaa2a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 that space requirements by these algorithms is space overhead on top of the input (how we represent the graph)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0860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ceed317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ceed317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687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3e1f7198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3e1f7198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673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78ceed317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78ceed317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783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da4aaa2a_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da4aaa2a_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270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cc5a0214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cc5a0214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 that we can stop after we add (1, 2)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the students to realize why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its connected, adding any more edges would create a cycle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we have to stop or can we keep popping and doing cycle detection?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is it better to stop or keep going and doing cycle check for each remove?</a:t>
            </a:r>
            <a:endParaRPr/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why?</a:t>
            </a:r>
            <a:endParaRPr/>
          </a:p>
          <a:p>
            <a: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depends on time to do connected detection vs time to continue popping/cycle detection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2390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da4aaa2a_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da4aaa2a_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851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8829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2150785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4572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5554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84251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9219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327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8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7A7B5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11/17/2021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A7B5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 smtClean="0">
                <a:ln>
                  <a:noFill/>
                </a:ln>
                <a:solidFill>
                  <a:srgbClr val="57A7B5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57A7B5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92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179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/>
              <a:t>Sherif </a:t>
            </a:r>
            <a:r>
              <a:rPr lang="en-GB" altLang="en-US" sz="4002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5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How to implement?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Best path/parent array?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Runtime?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PQ?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Turns out to be very similar to Eager Prims</a:t>
            </a:r>
            <a:endParaRPr/>
          </a:p>
          <a:p>
            <a:pPr lvl="3">
              <a:lnSpc>
                <a:spcPct val="200000"/>
              </a:lnSpc>
            </a:pPr>
            <a:r>
              <a:rPr lang="en"/>
              <a:t>Storing paths instead of edges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Runtime?</a:t>
            </a:r>
            <a:endParaRPr/>
          </a:p>
        </p:txBody>
      </p:sp>
      <p:sp>
        <p:nvSpPr>
          <p:cNvPr id="446" name="Google Shape;446;p2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Analysis of Dijkstra’s algorithm</a:t>
            </a:r>
            <a:endParaRPr/>
          </a:p>
        </p:txBody>
      </p:sp>
      <p:sp>
        <p:nvSpPr>
          <p:cNvPr id="447" name="Google Shape;447;p2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10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60134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6"/>
          <p:cNvSpPr txBox="1">
            <a:spLocks noGrp="1"/>
          </p:cNvSpPr>
          <p:nvPr>
            <p:ph type="body" idx="1"/>
          </p:nvPr>
        </p:nvSpPr>
        <p:spPr>
          <a:xfrm>
            <a:off x="504349" y="2180569"/>
            <a:ext cx="9068753" cy="506034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Kruskal’s MST: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Insert all edges into a PQ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Grab the min edge from the PQ that does not create a cycle in the MST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Remove it from the PQ and add it to the MST</a:t>
            </a:r>
            <a:endParaRPr/>
          </a:p>
        </p:txBody>
      </p:sp>
      <p:sp>
        <p:nvSpPr>
          <p:cNvPr id="453" name="Google Shape;453;p2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dirty="0"/>
              <a:t>Back to MST: Another MST algorithm</a:t>
            </a:r>
            <a:endParaRPr dirty="0"/>
          </a:p>
        </p:txBody>
      </p:sp>
      <p:sp>
        <p:nvSpPr>
          <p:cNvPr id="454" name="Google Shape;454;p2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11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16431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Kruskal's example</a:t>
            </a:r>
            <a:endParaRPr/>
          </a:p>
        </p:txBody>
      </p:sp>
      <p:sp>
        <p:nvSpPr>
          <p:cNvPr id="460" name="Google Shape;460;p27"/>
          <p:cNvSpPr/>
          <p:nvPr/>
        </p:nvSpPr>
        <p:spPr>
          <a:xfrm>
            <a:off x="3071492" y="1370017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1" name="Google Shape;461;p27"/>
          <p:cNvSpPr/>
          <p:nvPr/>
        </p:nvSpPr>
        <p:spPr>
          <a:xfrm>
            <a:off x="1305534" y="2319747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2" name="Google Shape;462;p27"/>
          <p:cNvSpPr/>
          <p:nvPr/>
        </p:nvSpPr>
        <p:spPr>
          <a:xfrm>
            <a:off x="4785217" y="2319747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27"/>
          <p:cNvSpPr/>
          <p:nvPr/>
        </p:nvSpPr>
        <p:spPr>
          <a:xfrm>
            <a:off x="3071492" y="3396259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4" name="Google Shape;464;p27"/>
          <p:cNvSpPr/>
          <p:nvPr/>
        </p:nvSpPr>
        <p:spPr>
          <a:xfrm>
            <a:off x="1658494" y="4702615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5" name="Google Shape;465;p27"/>
          <p:cNvSpPr/>
          <p:nvPr/>
        </p:nvSpPr>
        <p:spPr>
          <a:xfrm>
            <a:off x="4528404" y="4702615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66" name="Google Shape;466;p27"/>
          <p:cNvGrpSpPr/>
          <p:nvPr/>
        </p:nvGrpSpPr>
        <p:grpSpPr>
          <a:xfrm>
            <a:off x="1877506" y="1649642"/>
            <a:ext cx="1292278" cy="768241"/>
            <a:chOff x="1703296" y="1494475"/>
            <a:chExt cx="1172700" cy="697154"/>
          </a:xfrm>
        </p:grpSpPr>
        <p:cxnSp>
          <p:nvCxnSpPr>
            <p:cNvPr id="467" name="Google Shape;467;p27"/>
            <p:cNvCxnSpPr>
              <a:stCxn id="461" idx="7"/>
              <a:endCxn id="460" idx="3"/>
            </p:cNvCxnSpPr>
            <p:nvPr/>
          </p:nvCxnSpPr>
          <p:spPr>
            <a:xfrm rot="10800000" flipH="1">
              <a:off x="1703296" y="1759629"/>
              <a:ext cx="1172700" cy="432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8" name="Google Shape;468;p27"/>
            <p:cNvSpPr/>
            <p:nvPr/>
          </p:nvSpPr>
          <p:spPr>
            <a:xfrm>
              <a:off x="1905850" y="1494475"/>
              <a:ext cx="608100" cy="60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69" name="Google Shape;469;p27"/>
          <p:cNvGrpSpPr/>
          <p:nvPr/>
        </p:nvGrpSpPr>
        <p:grpSpPr>
          <a:xfrm>
            <a:off x="3643465" y="1649641"/>
            <a:ext cx="1240044" cy="768398"/>
            <a:chOff x="3305846" y="1494475"/>
            <a:chExt cx="1125300" cy="697296"/>
          </a:xfrm>
        </p:grpSpPr>
        <p:cxnSp>
          <p:nvCxnSpPr>
            <p:cNvPr id="470" name="Google Shape;470;p27"/>
            <p:cNvCxnSpPr>
              <a:stCxn id="460" idx="5"/>
              <a:endCxn id="462" idx="1"/>
            </p:cNvCxnSpPr>
            <p:nvPr/>
          </p:nvCxnSpPr>
          <p:spPr>
            <a:xfrm>
              <a:off x="3305846" y="1759771"/>
              <a:ext cx="1125300" cy="432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1" name="Google Shape;471;p27"/>
            <p:cNvSpPr/>
            <p:nvPr/>
          </p:nvSpPr>
          <p:spPr>
            <a:xfrm>
              <a:off x="3667750" y="1494475"/>
              <a:ext cx="608100" cy="60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72" name="Google Shape;472;p27"/>
          <p:cNvGrpSpPr/>
          <p:nvPr/>
        </p:nvGrpSpPr>
        <p:grpSpPr>
          <a:xfrm>
            <a:off x="2872092" y="2040123"/>
            <a:ext cx="670107" cy="1356082"/>
            <a:chOff x="2605850" y="1848825"/>
            <a:chExt cx="608100" cy="1230600"/>
          </a:xfrm>
        </p:grpSpPr>
        <p:cxnSp>
          <p:nvCxnSpPr>
            <p:cNvPr id="473" name="Google Shape;473;p27"/>
            <p:cNvCxnSpPr>
              <a:stCxn id="460" idx="4"/>
              <a:endCxn id="463" idx="0"/>
            </p:cNvCxnSpPr>
            <p:nvPr/>
          </p:nvCxnSpPr>
          <p:spPr>
            <a:xfrm>
              <a:off x="3090850" y="1848825"/>
              <a:ext cx="0" cy="1230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4" name="Google Shape;474;p27"/>
            <p:cNvSpPr/>
            <p:nvPr/>
          </p:nvSpPr>
          <p:spPr>
            <a:xfrm>
              <a:off x="2605850" y="2013525"/>
              <a:ext cx="608100" cy="60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75" name="Google Shape;475;p27"/>
          <p:cNvGrpSpPr/>
          <p:nvPr/>
        </p:nvGrpSpPr>
        <p:grpSpPr>
          <a:xfrm>
            <a:off x="1877506" y="2891720"/>
            <a:ext cx="1292278" cy="858190"/>
            <a:chOff x="1703296" y="2621621"/>
            <a:chExt cx="1172700" cy="778779"/>
          </a:xfrm>
        </p:grpSpPr>
        <p:cxnSp>
          <p:nvCxnSpPr>
            <p:cNvPr id="476" name="Google Shape;476;p27"/>
            <p:cNvCxnSpPr>
              <a:stCxn id="461" idx="5"/>
              <a:endCxn id="463" idx="1"/>
            </p:cNvCxnSpPr>
            <p:nvPr/>
          </p:nvCxnSpPr>
          <p:spPr>
            <a:xfrm>
              <a:off x="1703296" y="2621621"/>
              <a:ext cx="1172700" cy="5469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7" name="Google Shape;477;p27"/>
            <p:cNvSpPr/>
            <p:nvPr/>
          </p:nvSpPr>
          <p:spPr>
            <a:xfrm>
              <a:off x="1993700" y="2792300"/>
              <a:ext cx="608100" cy="60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78" name="Google Shape;478;p27"/>
          <p:cNvGrpSpPr/>
          <p:nvPr/>
        </p:nvGrpSpPr>
        <p:grpSpPr>
          <a:xfrm>
            <a:off x="3643308" y="2891720"/>
            <a:ext cx="1240044" cy="858190"/>
            <a:chOff x="3305704" y="2621621"/>
            <a:chExt cx="1125300" cy="778779"/>
          </a:xfrm>
        </p:grpSpPr>
        <p:cxnSp>
          <p:nvCxnSpPr>
            <p:cNvPr id="479" name="Google Shape;479;p27"/>
            <p:cNvCxnSpPr>
              <a:stCxn id="462" idx="3"/>
              <a:endCxn id="463" idx="7"/>
            </p:cNvCxnSpPr>
            <p:nvPr/>
          </p:nvCxnSpPr>
          <p:spPr>
            <a:xfrm flipH="1">
              <a:off x="3305704" y="2621621"/>
              <a:ext cx="1125300" cy="5469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0" name="Google Shape;480;p27"/>
            <p:cNvSpPr/>
            <p:nvPr/>
          </p:nvSpPr>
          <p:spPr>
            <a:xfrm>
              <a:off x="3667750" y="2792300"/>
              <a:ext cx="608100" cy="60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81" name="Google Shape;481;p27"/>
          <p:cNvGrpSpPr/>
          <p:nvPr/>
        </p:nvGrpSpPr>
        <p:grpSpPr>
          <a:xfrm>
            <a:off x="1207404" y="2989855"/>
            <a:ext cx="786254" cy="1712788"/>
            <a:chOff x="1095200" y="2710675"/>
            <a:chExt cx="713500" cy="1554300"/>
          </a:xfrm>
        </p:grpSpPr>
        <p:cxnSp>
          <p:nvCxnSpPr>
            <p:cNvPr id="482" name="Google Shape;482;p27"/>
            <p:cNvCxnSpPr>
              <a:stCxn id="461" idx="4"/>
              <a:endCxn id="464" idx="0"/>
            </p:cNvCxnSpPr>
            <p:nvPr/>
          </p:nvCxnSpPr>
          <p:spPr>
            <a:xfrm>
              <a:off x="1488300" y="2710675"/>
              <a:ext cx="320400" cy="1554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3" name="Google Shape;483;p27"/>
            <p:cNvSpPr/>
            <p:nvPr/>
          </p:nvSpPr>
          <p:spPr>
            <a:xfrm>
              <a:off x="1095200" y="3239750"/>
              <a:ext cx="608100" cy="60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84" name="Google Shape;484;p27"/>
          <p:cNvGrpSpPr/>
          <p:nvPr/>
        </p:nvGrpSpPr>
        <p:grpSpPr>
          <a:xfrm>
            <a:off x="4819433" y="2989855"/>
            <a:ext cx="670107" cy="1712788"/>
            <a:chOff x="4373000" y="2710675"/>
            <a:chExt cx="608100" cy="1554300"/>
          </a:xfrm>
        </p:grpSpPr>
        <p:cxnSp>
          <p:nvCxnSpPr>
            <p:cNvPr id="485" name="Google Shape;485;p27"/>
            <p:cNvCxnSpPr>
              <a:stCxn id="462" idx="4"/>
              <a:endCxn id="465" idx="0"/>
            </p:cNvCxnSpPr>
            <p:nvPr/>
          </p:nvCxnSpPr>
          <p:spPr>
            <a:xfrm flipH="1">
              <a:off x="4412900" y="2710675"/>
              <a:ext cx="233100" cy="1554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6" name="Google Shape;486;p27"/>
            <p:cNvSpPr/>
            <p:nvPr/>
          </p:nvSpPr>
          <p:spPr>
            <a:xfrm>
              <a:off x="4373000" y="3292575"/>
              <a:ext cx="608100" cy="60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87" name="Google Shape;487;p27"/>
          <p:cNvGrpSpPr/>
          <p:nvPr/>
        </p:nvGrpSpPr>
        <p:grpSpPr>
          <a:xfrm>
            <a:off x="3643465" y="3968233"/>
            <a:ext cx="983175" cy="832431"/>
            <a:chOff x="3305846" y="3598521"/>
            <a:chExt cx="892200" cy="755404"/>
          </a:xfrm>
        </p:grpSpPr>
        <p:cxnSp>
          <p:nvCxnSpPr>
            <p:cNvPr id="488" name="Google Shape;488;p27"/>
            <p:cNvCxnSpPr>
              <a:stCxn id="463" idx="5"/>
              <a:endCxn id="465" idx="1"/>
            </p:cNvCxnSpPr>
            <p:nvPr/>
          </p:nvCxnSpPr>
          <p:spPr>
            <a:xfrm>
              <a:off x="3305846" y="3598521"/>
              <a:ext cx="892200" cy="755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9" name="Google Shape;489;p27"/>
            <p:cNvSpPr/>
            <p:nvPr/>
          </p:nvSpPr>
          <p:spPr>
            <a:xfrm>
              <a:off x="3320400" y="3745825"/>
              <a:ext cx="608100" cy="60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90" name="Google Shape;490;p27"/>
          <p:cNvGrpSpPr/>
          <p:nvPr/>
        </p:nvGrpSpPr>
        <p:grpSpPr>
          <a:xfrm>
            <a:off x="2230467" y="3968323"/>
            <a:ext cx="1006073" cy="832427"/>
            <a:chOff x="2023596" y="3598604"/>
            <a:chExt cx="912979" cy="755400"/>
          </a:xfrm>
        </p:grpSpPr>
        <p:cxnSp>
          <p:nvCxnSpPr>
            <p:cNvPr id="491" name="Google Shape;491;p27"/>
            <p:cNvCxnSpPr>
              <a:stCxn id="464" idx="7"/>
              <a:endCxn id="463" idx="3"/>
            </p:cNvCxnSpPr>
            <p:nvPr/>
          </p:nvCxnSpPr>
          <p:spPr>
            <a:xfrm rot="10800000" flipH="1">
              <a:off x="2023596" y="3598604"/>
              <a:ext cx="852300" cy="755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2" name="Google Shape;492;p27"/>
            <p:cNvSpPr/>
            <p:nvPr/>
          </p:nvSpPr>
          <p:spPr>
            <a:xfrm>
              <a:off x="2328475" y="3745825"/>
              <a:ext cx="608100" cy="60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93" name="Google Shape;493;p27"/>
          <p:cNvGrpSpPr/>
          <p:nvPr/>
        </p:nvGrpSpPr>
        <p:grpSpPr>
          <a:xfrm>
            <a:off x="2328601" y="4944111"/>
            <a:ext cx="2199748" cy="670107"/>
            <a:chOff x="2112650" y="4484100"/>
            <a:chExt cx="1996200" cy="608100"/>
          </a:xfrm>
        </p:grpSpPr>
        <p:cxnSp>
          <p:nvCxnSpPr>
            <p:cNvPr id="494" name="Google Shape;494;p27"/>
            <p:cNvCxnSpPr>
              <a:stCxn id="464" idx="6"/>
              <a:endCxn id="465" idx="2"/>
            </p:cNvCxnSpPr>
            <p:nvPr/>
          </p:nvCxnSpPr>
          <p:spPr>
            <a:xfrm>
              <a:off x="2112650" y="4569000"/>
              <a:ext cx="19962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5" name="Google Shape;495;p27"/>
            <p:cNvSpPr/>
            <p:nvPr/>
          </p:nvSpPr>
          <p:spPr>
            <a:xfrm>
              <a:off x="2806725" y="4484100"/>
              <a:ext cx="608100" cy="60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96" name="Google Shape;496;p27"/>
          <p:cNvSpPr/>
          <p:nvPr/>
        </p:nvSpPr>
        <p:spPr>
          <a:xfrm>
            <a:off x="7469612" y="1435446"/>
            <a:ext cx="1459225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PQ: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497" name="Google Shape;497;p27"/>
          <p:cNvCxnSpPr/>
          <p:nvPr/>
        </p:nvCxnSpPr>
        <p:spPr>
          <a:xfrm>
            <a:off x="7526913" y="2089161"/>
            <a:ext cx="1390794" cy="0"/>
          </a:xfrm>
          <a:prstGeom prst="straightConnector1">
            <a:avLst/>
          </a:prstGeom>
          <a:noFill/>
          <a:ln w="38100" cap="flat" cmpd="sng">
            <a:solidFill>
              <a:srgbClr val="002B5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8" name="Google Shape;498;p27"/>
          <p:cNvSpPr/>
          <p:nvPr/>
        </p:nvSpPr>
        <p:spPr>
          <a:xfrm>
            <a:off x="7576171" y="4510168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5: (0, 3)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99" name="Google Shape;499;p27"/>
          <p:cNvSpPr/>
          <p:nvPr/>
        </p:nvSpPr>
        <p:spPr>
          <a:xfrm>
            <a:off x="7576171" y="5399963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6: (0, 1)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0" name="Google Shape;500;p27"/>
          <p:cNvSpPr/>
          <p:nvPr/>
        </p:nvSpPr>
        <p:spPr>
          <a:xfrm>
            <a:off x="7553085" y="2252197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1: (0, 2)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1" name="Google Shape;501;p27"/>
          <p:cNvSpPr/>
          <p:nvPr/>
        </p:nvSpPr>
        <p:spPr>
          <a:xfrm>
            <a:off x="7576171" y="3152134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3: (1, 4)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2" name="Google Shape;502;p27"/>
          <p:cNvSpPr/>
          <p:nvPr/>
        </p:nvSpPr>
        <p:spPr>
          <a:xfrm>
            <a:off x="7576171" y="4968244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5: (1, 2)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3" name="Google Shape;503;p27"/>
          <p:cNvSpPr/>
          <p:nvPr/>
        </p:nvSpPr>
        <p:spPr>
          <a:xfrm>
            <a:off x="7576171" y="4060192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5: (2, 3)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4" name="Google Shape;504;p27"/>
          <p:cNvSpPr/>
          <p:nvPr/>
        </p:nvSpPr>
        <p:spPr>
          <a:xfrm>
            <a:off x="7576171" y="2716344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2: (3, 5)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5" name="Google Shape;505;p27"/>
          <p:cNvSpPr/>
          <p:nvPr/>
        </p:nvSpPr>
        <p:spPr>
          <a:xfrm>
            <a:off x="7576171" y="3620342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4: (2, 5)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6" name="Google Shape;506;p27"/>
          <p:cNvSpPr/>
          <p:nvPr/>
        </p:nvSpPr>
        <p:spPr>
          <a:xfrm>
            <a:off x="7576171" y="5876290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6: (2, 4)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7" name="Google Shape;507;p27"/>
          <p:cNvSpPr/>
          <p:nvPr/>
        </p:nvSpPr>
        <p:spPr>
          <a:xfrm>
            <a:off x="7576171" y="6352615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6: (4, 5)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508" name="Google Shape;508;p27"/>
          <p:cNvCxnSpPr>
            <a:stCxn id="460" idx="4"/>
            <a:endCxn id="463" idx="0"/>
          </p:cNvCxnSpPr>
          <p:nvPr/>
        </p:nvCxnSpPr>
        <p:spPr>
          <a:xfrm>
            <a:off x="3406545" y="2040123"/>
            <a:ext cx="0" cy="1356082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9" name="Google Shape;509;p27"/>
          <p:cNvCxnSpPr>
            <a:stCxn id="462" idx="4"/>
            <a:endCxn id="465" idx="0"/>
          </p:cNvCxnSpPr>
          <p:nvPr/>
        </p:nvCxnSpPr>
        <p:spPr>
          <a:xfrm flipH="1">
            <a:off x="4863402" y="2989855"/>
            <a:ext cx="256869" cy="1712788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0" name="Google Shape;510;p27"/>
          <p:cNvCxnSpPr>
            <a:stCxn id="461" idx="4"/>
            <a:endCxn id="464" idx="0"/>
          </p:cNvCxnSpPr>
          <p:nvPr/>
        </p:nvCxnSpPr>
        <p:spPr>
          <a:xfrm>
            <a:off x="1640587" y="2989855"/>
            <a:ext cx="353071" cy="1712788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1" name="Google Shape;511;p27"/>
          <p:cNvCxnSpPr>
            <a:stCxn id="463" idx="5"/>
            <a:endCxn id="465" idx="1"/>
          </p:cNvCxnSpPr>
          <p:nvPr/>
        </p:nvCxnSpPr>
        <p:spPr>
          <a:xfrm>
            <a:off x="3643465" y="3968232"/>
            <a:ext cx="983175" cy="83242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2" name="Google Shape;512;p27"/>
          <p:cNvCxnSpPr>
            <a:stCxn id="461" idx="5"/>
            <a:endCxn id="463" idx="1"/>
          </p:cNvCxnSpPr>
          <p:nvPr/>
        </p:nvCxnSpPr>
        <p:spPr>
          <a:xfrm>
            <a:off x="1877506" y="2891719"/>
            <a:ext cx="1292278" cy="602666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3" name="Google Shape;513;p2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12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25963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8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Kruskal’s runtime</a:t>
            </a:r>
            <a:endParaRPr/>
          </a:p>
        </p:txBody>
      </p:sp>
      <p:sp>
        <p:nvSpPr>
          <p:cNvPr id="519" name="Google Shape;519;p28"/>
          <p:cNvSpPr txBox="1">
            <a:spLocks noGrp="1"/>
          </p:cNvSpPr>
          <p:nvPr>
            <p:ph type="body" idx="1"/>
          </p:nvPr>
        </p:nvSpPr>
        <p:spPr>
          <a:xfrm>
            <a:off x="689396" y="2766513"/>
            <a:ext cx="9068753" cy="2946882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Instead of building up the MST starting from a single vertex, we build it up using edges all over the graph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How do we efficiently implement cycle detection?</a:t>
            </a:r>
            <a:endParaRPr/>
          </a:p>
        </p:txBody>
      </p:sp>
      <p:sp>
        <p:nvSpPr>
          <p:cNvPr id="520" name="Google Shape;520;p28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13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63978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3A59FA-E4EC-42D5-86FF-231BB789CB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21ACF6-F352-450F-99DB-B9C9E62C7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Runtime: Take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9E251-28B8-4B80-ACDA-DB1C90E09A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F01EB-753A-4850-9136-381D90467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643" y="1787020"/>
            <a:ext cx="7628164" cy="508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42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marL="0" marR="0" lvl="0" indent="0" algn="ctr" defTabSz="75584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Please submit your reflections by using the </a:t>
            </a:r>
            <a:r>
              <a:rPr kumimoji="0" lang="en-US" sz="4960" b="1" i="0" u="none" strike="noStrike" kern="1200" cap="none" spc="248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CourseMIRROR</a:t>
            </a: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1217456" cy="249184"/>
          </a:xfrm>
        </p:spPr>
        <p:txBody>
          <a:bodyPr/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11/17/2021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you are having a problem with </a:t>
            </a:r>
            <a:r>
              <a:rPr kumimoji="0" lang="en-US" sz="1819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CourseMIRROR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please send an email to 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584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11/19: Lab 9 and Homework 10</a:t>
            </a:r>
          </a:p>
          <a:p>
            <a:pPr lvl="1"/>
            <a:r>
              <a:rPr lang="en-US" strike="sngStrike" dirty="0"/>
              <a:t>11/15</a:t>
            </a:r>
            <a:r>
              <a:rPr lang="en-US" dirty="0"/>
              <a:t> 11/17: Assignment 3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B109-674E-4EE5-BF03-D29C6E5B1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01686-EB33-4736-895D-CA125C486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Heap to improve the runtime of Prim’s MST algorithm</a:t>
            </a:r>
          </a:p>
          <a:p>
            <a:pPr lvl="1"/>
            <a:r>
              <a:rPr lang="en-US" dirty="0"/>
              <a:t>Lazy Prim’s (PQ of edges)</a:t>
            </a:r>
          </a:p>
          <a:p>
            <a:pPr lvl="2"/>
            <a:r>
              <a:rPr lang="en-US" dirty="0"/>
              <a:t>Every iteration, select the smallest possible </a:t>
            </a:r>
            <a:r>
              <a:rPr lang="en-US" b="1" dirty="0"/>
              <a:t>edge</a:t>
            </a:r>
          </a:p>
          <a:p>
            <a:pPr lvl="1"/>
            <a:r>
              <a:rPr lang="en-US" dirty="0"/>
              <a:t>Eager Prim’s (indexable PQ of vertices)</a:t>
            </a:r>
          </a:p>
          <a:p>
            <a:pPr lvl="2"/>
            <a:r>
              <a:rPr lang="en-US" dirty="0"/>
              <a:t>Every iteration, select the smallest possible </a:t>
            </a:r>
            <a:r>
              <a:rPr lang="en-US" b="1" dirty="0"/>
              <a:t>vertex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298C-BC33-46EE-8892-32518232CFD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202AD-F311-4FB4-9438-BAA1ADEDA1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102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Weighted Shortest Paths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Dijkstra’s algorithm</a:t>
            </a:r>
          </a:p>
          <a:p>
            <a:r>
              <a:rPr lang="en-US" dirty="0">
                <a:latin typeface="Calibri" panose="020F0502020204030204" pitchFamily="34" charset="0"/>
              </a:rPr>
              <a:t>Kruskal’s MST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4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Parent/Best Edge array Prim’s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Runtime:  Θ(v</a:t>
            </a:r>
            <a:r>
              <a:rPr lang="en" baseline="30000"/>
              <a:t>2</a:t>
            </a:r>
            <a:r>
              <a:rPr lang="en"/>
              <a:t>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Space:  Θ(v)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Lazy Prim’s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Runtime:  Θ(e lg e)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Space:  Θ(e)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Requires a PQ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Eager Prim’s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Runtime:  Θ(e lg v)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Space:  Θ(v)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Requires an indexable PQ</a:t>
            </a:r>
            <a:endParaRPr/>
          </a:p>
        </p:txBody>
      </p:sp>
      <p:sp>
        <p:nvSpPr>
          <p:cNvPr id="334" name="Google Shape;334;p2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Comparison of Prim’s implementations</a:t>
            </a:r>
            <a:endParaRPr/>
          </a:p>
        </p:txBody>
      </p:sp>
      <p:sp>
        <p:nvSpPr>
          <p:cNvPr id="335" name="Google Shape;335;p22"/>
          <p:cNvSpPr txBox="1"/>
          <p:nvPr/>
        </p:nvSpPr>
        <p:spPr>
          <a:xfrm>
            <a:off x="6732366" y="3673239"/>
            <a:ext cx="2035445" cy="881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20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How do these compare?</a:t>
            </a:r>
            <a:endParaRPr kumimoji="0" sz="220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336" name="Google Shape;336;p22"/>
          <p:cNvGrpSpPr/>
          <p:nvPr/>
        </p:nvGrpSpPr>
        <p:grpSpPr>
          <a:xfrm>
            <a:off x="3767302" y="2334845"/>
            <a:ext cx="2965064" cy="3566408"/>
            <a:chOff x="3418225" y="2116275"/>
            <a:chExt cx="2690700" cy="3236400"/>
          </a:xfrm>
        </p:grpSpPr>
        <p:cxnSp>
          <p:nvCxnSpPr>
            <p:cNvPr id="337" name="Google Shape;337;p22"/>
            <p:cNvCxnSpPr>
              <a:stCxn id="335" idx="1"/>
            </p:cNvCxnSpPr>
            <p:nvPr/>
          </p:nvCxnSpPr>
          <p:spPr>
            <a:xfrm rot="10800000">
              <a:off x="3418225" y="2116275"/>
              <a:ext cx="2690700" cy="1614600"/>
            </a:xfrm>
            <a:prstGeom prst="straightConnector1">
              <a:avLst/>
            </a:prstGeom>
            <a:noFill/>
            <a:ln w="1905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8" name="Google Shape;338;p22"/>
            <p:cNvCxnSpPr>
              <a:stCxn id="335" idx="1"/>
            </p:cNvCxnSpPr>
            <p:nvPr/>
          </p:nvCxnSpPr>
          <p:spPr>
            <a:xfrm rot="10800000">
              <a:off x="3759925" y="3549075"/>
              <a:ext cx="2349000" cy="181800"/>
            </a:xfrm>
            <a:prstGeom prst="straightConnector1">
              <a:avLst/>
            </a:prstGeom>
            <a:noFill/>
            <a:ln w="1905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9" name="Google Shape;339;p22"/>
            <p:cNvCxnSpPr>
              <a:stCxn id="335" idx="1"/>
            </p:cNvCxnSpPr>
            <p:nvPr/>
          </p:nvCxnSpPr>
          <p:spPr>
            <a:xfrm flipH="1">
              <a:off x="3752725" y="3730875"/>
              <a:ext cx="2356200" cy="1621800"/>
            </a:xfrm>
            <a:prstGeom prst="straightConnector1">
              <a:avLst/>
            </a:prstGeom>
            <a:noFill/>
            <a:ln w="1905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40" name="Google Shape;340;p2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5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40800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3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3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03C369-6DA4-4DE5-ACD7-30FC3784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vs. Lazy Prim’s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EF201-E71C-4269-B54A-EF1EE96670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A2DC29-1C73-4E5E-8C20-D1A8F2FEE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97" y="1409440"/>
            <a:ext cx="8360229" cy="557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Dijkstra’s algorithm: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Set a distance value of MAX_INT for all vertices but start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Set cur = start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While destination is not visited: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For each unvisited neighbor of cur: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Compute tentative distance from start to the unvisited neighbor through cur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Update any vertices for which a lesser distance is computed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Mark cur as visited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Let cur be the unvisited vertex with the smallest tentative distance from start</a:t>
            </a:r>
            <a:endParaRPr/>
          </a:p>
        </p:txBody>
      </p:sp>
      <p:sp>
        <p:nvSpPr>
          <p:cNvPr id="346" name="Google Shape;346;p2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Weighted shortest path</a:t>
            </a:r>
            <a:endParaRPr/>
          </a:p>
        </p:txBody>
      </p:sp>
      <p:sp>
        <p:nvSpPr>
          <p:cNvPr id="347" name="Google Shape;347;p2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7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68357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3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3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3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566810-4A95-4961-826D-6DD98A6CE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92335E-44A3-43AE-B2D2-C098EF58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Distance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90E13-2BB8-4CFE-9463-2E20B719A1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13DB2D-ED3E-431F-9E48-4DE9F631F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01" y="2506608"/>
            <a:ext cx="9130393" cy="254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38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Dijkstra's example</a:t>
            </a:r>
            <a:endParaRPr/>
          </a:p>
        </p:txBody>
      </p:sp>
      <p:sp>
        <p:nvSpPr>
          <p:cNvPr id="353" name="Google Shape;353;p24"/>
          <p:cNvSpPr/>
          <p:nvPr/>
        </p:nvSpPr>
        <p:spPr>
          <a:xfrm>
            <a:off x="2568113" y="2085689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24"/>
          <p:cNvSpPr/>
          <p:nvPr/>
        </p:nvSpPr>
        <p:spPr>
          <a:xfrm>
            <a:off x="802155" y="3035420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5" name="Google Shape;355;p24"/>
          <p:cNvSpPr/>
          <p:nvPr/>
        </p:nvSpPr>
        <p:spPr>
          <a:xfrm>
            <a:off x="4281838" y="3035420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6" name="Google Shape;356;p24"/>
          <p:cNvSpPr/>
          <p:nvPr/>
        </p:nvSpPr>
        <p:spPr>
          <a:xfrm>
            <a:off x="2568113" y="4111933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7" name="Google Shape;357;p24"/>
          <p:cNvSpPr/>
          <p:nvPr/>
        </p:nvSpPr>
        <p:spPr>
          <a:xfrm>
            <a:off x="1155116" y="5418287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8" name="Google Shape;358;p24"/>
          <p:cNvSpPr/>
          <p:nvPr/>
        </p:nvSpPr>
        <p:spPr>
          <a:xfrm>
            <a:off x="4025024" y="5418287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59" name="Google Shape;359;p24"/>
          <p:cNvCxnSpPr>
            <a:stCxn id="354" idx="7"/>
            <a:endCxn id="353" idx="3"/>
          </p:cNvCxnSpPr>
          <p:nvPr/>
        </p:nvCxnSpPr>
        <p:spPr>
          <a:xfrm rot="10800000" flipH="1">
            <a:off x="1374127" y="2657505"/>
            <a:ext cx="1292278" cy="4760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" name="Google Shape;360;p24"/>
          <p:cNvSpPr/>
          <p:nvPr/>
        </p:nvSpPr>
        <p:spPr>
          <a:xfrm>
            <a:off x="1597335" y="2365314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7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1" name="Google Shape;361;p24"/>
          <p:cNvCxnSpPr>
            <a:stCxn id="353" idx="5"/>
            <a:endCxn id="355" idx="1"/>
          </p:cNvCxnSpPr>
          <p:nvPr/>
        </p:nvCxnSpPr>
        <p:spPr>
          <a:xfrm>
            <a:off x="3140086" y="2657662"/>
            <a:ext cx="1240044" cy="4760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2" name="Google Shape;362;p24"/>
          <p:cNvSpPr/>
          <p:nvPr/>
        </p:nvSpPr>
        <p:spPr>
          <a:xfrm>
            <a:off x="3538893" y="2365314"/>
            <a:ext cx="1005986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3" name="Google Shape;363;p24"/>
          <p:cNvCxnSpPr>
            <a:stCxn id="353" idx="4"/>
            <a:endCxn id="356" idx="0"/>
          </p:cNvCxnSpPr>
          <p:nvPr/>
        </p:nvCxnSpPr>
        <p:spPr>
          <a:xfrm>
            <a:off x="2903167" y="2755797"/>
            <a:ext cx="0" cy="135608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24"/>
          <p:cNvSpPr/>
          <p:nvPr/>
        </p:nvSpPr>
        <p:spPr>
          <a:xfrm>
            <a:off x="2368712" y="2937290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9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5" name="Google Shape;365;p24"/>
          <p:cNvCxnSpPr>
            <a:stCxn id="354" idx="5"/>
            <a:endCxn id="356" idx="1"/>
          </p:cNvCxnSpPr>
          <p:nvPr/>
        </p:nvCxnSpPr>
        <p:spPr>
          <a:xfrm>
            <a:off x="1374127" y="3607393"/>
            <a:ext cx="1292278" cy="60266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6" name="Google Shape;366;p24"/>
          <p:cNvSpPr/>
          <p:nvPr/>
        </p:nvSpPr>
        <p:spPr>
          <a:xfrm>
            <a:off x="1624058" y="3795475"/>
            <a:ext cx="81027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7" name="Google Shape;367;p24"/>
          <p:cNvCxnSpPr>
            <a:stCxn id="355" idx="3"/>
            <a:endCxn id="356" idx="7"/>
          </p:cNvCxnSpPr>
          <p:nvPr/>
        </p:nvCxnSpPr>
        <p:spPr>
          <a:xfrm flipH="1">
            <a:off x="3139930" y="3607393"/>
            <a:ext cx="1240044" cy="60266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8" name="Google Shape;368;p24"/>
          <p:cNvSpPr/>
          <p:nvPr/>
        </p:nvSpPr>
        <p:spPr>
          <a:xfrm>
            <a:off x="3538891" y="3795475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9" name="Google Shape;369;p24"/>
          <p:cNvCxnSpPr>
            <a:stCxn id="354" idx="4"/>
            <a:endCxn id="357" idx="0"/>
          </p:cNvCxnSpPr>
          <p:nvPr/>
        </p:nvCxnSpPr>
        <p:spPr>
          <a:xfrm>
            <a:off x="1137208" y="3705527"/>
            <a:ext cx="353071" cy="171278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0" name="Google Shape;370;p24"/>
          <p:cNvSpPr/>
          <p:nvPr/>
        </p:nvSpPr>
        <p:spPr>
          <a:xfrm>
            <a:off x="504349" y="4288550"/>
            <a:ext cx="869783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1" name="Google Shape;371;p24"/>
          <p:cNvCxnSpPr>
            <a:stCxn id="355" idx="4"/>
            <a:endCxn id="358" idx="0"/>
          </p:cNvCxnSpPr>
          <p:nvPr/>
        </p:nvCxnSpPr>
        <p:spPr>
          <a:xfrm flipH="1">
            <a:off x="4360023" y="3705527"/>
            <a:ext cx="256869" cy="171278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2" name="Google Shape;372;p24"/>
          <p:cNvSpPr/>
          <p:nvPr/>
        </p:nvSpPr>
        <p:spPr>
          <a:xfrm>
            <a:off x="4316055" y="4346762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9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3" name="Google Shape;373;p24"/>
          <p:cNvCxnSpPr>
            <a:stCxn id="356" idx="5"/>
            <a:endCxn id="358" idx="1"/>
          </p:cNvCxnSpPr>
          <p:nvPr/>
        </p:nvCxnSpPr>
        <p:spPr>
          <a:xfrm>
            <a:off x="3140086" y="4683905"/>
            <a:ext cx="983175" cy="83242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4" name="Google Shape;374;p24"/>
          <p:cNvSpPr/>
          <p:nvPr/>
        </p:nvSpPr>
        <p:spPr>
          <a:xfrm>
            <a:off x="2925193" y="4847496"/>
            <a:ext cx="907801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5" name="Google Shape;375;p24"/>
          <p:cNvCxnSpPr>
            <a:stCxn id="357" idx="7"/>
            <a:endCxn id="356" idx="3"/>
          </p:cNvCxnSpPr>
          <p:nvPr/>
        </p:nvCxnSpPr>
        <p:spPr>
          <a:xfrm rot="10800000" flipH="1">
            <a:off x="1727088" y="4683996"/>
            <a:ext cx="939207" cy="83242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6" name="Google Shape;376;p24"/>
          <p:cNvSpPr/>
          <p:nvPr/>
        </p:nvSpPr>
        <p:spPr>
          <a:xfrm>
            <a:off x="2127103" y="4846224"/>
            <a:ext cx="798045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7" name="Google Shape;377;p24"/>
          <p:cNvCxnSpPr>
            <a:stCxn id="357" idx="6"/>
            <a:endCxn id="358" idx="2"/>
          </p:cNvCxnSpPr>
          <p:nvPr/>
        </p:nvCxnSpPr>
        <p:spPr>
          <a:xfrm>
            <a:off x="1825223" y="5753341"/>
            <a:ext cx="2199748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8" name="Google Shape;378;p24"/>
          <p:cNvSpPr/>
          <p:nvPr/>
        </p:nvSpPr>
        <p:spPr>
          <a:xfrm>
            <a:off x="2590070" y="5659784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9" name="Google Shape;379;p24"/>
          <p:cNvSpPr/>
          <p:nvPr/>
        </p:nvSpPr>
        <p:spPr>
          <a:xfrm>
            <a:off x="6758015" y="2728468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0" name="Google Shape;380;p24"/>
          <p:cNvSpPr/>
          <p:nvPr/>
        </p:nvSpPr>
        <p:spPr>
          <a:xfrm>
            <a:off x="6755866" y="3204518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1" name="Google Shape;381;p24"/>
          <p:cNvSpPr/>
          <p:nvPr/>
        </p:nvSpPr>
        <p:spPr>
          <a:xfrm>
            <a:off x="6755866" y="3677096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2" name="Google Shape;382;p24"/>
          <p:cNvSpPr/>
          <p:nvPr/>
        </p:nvSpPr>
        <p:spPr>
          <a:xfrm>
            <a:off x="6758015" y="4153146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3" name="Google Shape;383;p24"/>
          <p:cNvSpPr/>
          <p:nvPr/>
        </p:nvSpPr>
        <p:spPr>
          <a:xfrm>
            <a:off x="6758015" y="5101775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4" name="Google Shape;384;p24"/>
          <p:cNvSpPr/>
          <p:nvPr/>
        </p:nvSpPr>
        <p:spPr>
          <a:xfrm>
            <a:off x="6758015" y="4625725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5" name="Google Shape;385;p24"/>
          <p:cNvSpPr/>
          <p:nvPr/>
        </p:nvSpPr>
        <p:spPr>
          <a:xfrm>
            <a:off x="8376806" y="2728468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6" name="Google Shape;386;p24"/>
          <p:cNvSpPr/>
          <p:nvPr/>
        </p:nvSpPr>
        <p:spPr>
          <a:xfrm>
            <a:off x="8374656" y="3204518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7" name="Google Shape;387;p24"/>
          <p:cNvSpPr/>
          <p:nvPr/>
        </p:nvSpPr>
        <p:spPr>
          <a:xfrm>
            <a:off x="8374656" y="3677096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8" name="Google Shape;388;p24"/>
          <p:cNvSpPr/>
          <p:nvPr/>
        </p:nvSpPr>
        <p:spPr>
          <a:xfrm>
            <a:off x="8376806" y="4153146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9" name="Google Shape;389;p24"/>
          <p:cNvSpPr/>
          <p:nvPr/>
        </p:nvSpPr>
        <p:spPr>
          <a:xfrm>
            <a:off x="8376806" y="5101775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90" name="Google Shape;390;p24"/>
          <p:cNvSpPr/>
          <p:nvPr/>
        </p:nvSpPr>
        <p:spPr>
          <a:xfrm>
            <a:off x="8376806" y="4625725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391" name="Google Shape;391;p24"/>
          <p:cNvGrpSpPr/>
          <p:nvPr/>
        </p:nvGrpSpPr>
        <p:grpSpPr>
          <a:xfrm>
            <a:off x="5941072" y="2158860"/>
            <a:ext cx="3908762" cy="3418965"/>
            <a:chOff x="5390850" y="1956575"/>
            <a:chExt cx="3547075" cy="3102600"/>
          </a:xfrm>
        </p:grpSpPr>
        <p:sp>
          <p:nvSpPr>
            <p:cNvPr id="392" name="Google Shape;392;p24"/>
            <p:cNvSpPr/>
            <p:nvPr/>
          </p:nvSpPr>
          <p:spPr>
            <a:xfrm>
              <a:off x="6131225" y="1956575"/>
              <a:ext cx="1337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Distance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7600225" y="1956575"/>
              <a:ext cx="1337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Via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5391735" y="2473475"/>
              <a:ext cx="6072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5390850" y="2905475"/>
              <a:ext cx="6072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5390850" y="3334325"/>
              <a:ext cx="6072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5391735" y="3766325"/>
              <a:ext cx="6072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5390850" y="4627175"/>
              <a:ext cx="6072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5391735" y="4195175"/>
              <a:ext cx="6072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00" name="Google Shape;400;p24"/>
          <p:cNvGrpSpPr/>
          <p:nvPr/>
        </p:nvGrpSpPr>
        <p:grpSpPr>
          <a:xfrm>
            <a:off x="6758016" y="3204518"/>
            <a:ext cx="3090743" cy="476050"/>
            <a:chOff x="6132200" y="2905475"/>
            <a:chExt cx="2804750" cy="432000"/>
          </a:xfrm>
        </p:grpSpPr>
        <p:sp>
          <p:nvSpPr>
            <p:cNvPr id="401" name="Google Shape;401;p24"/>
            <p:cNvSpPr/>
            <p:nvPr/>
          </p:nvSpPr>
          <p:spPr>
            <a:xfrm>
              <a:off x="6132200" y="290547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7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7599250" y="290547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03" name="Google Shape;403;p24"/>
          <p:cNvGrpSpPr/>
          <p:nvPr/>
        </p:nvGrpSpPr>
        <p:grpSpPr>
          <a:xfrm>
            <a:off x="6758016" y="3677096"/>
            <a:ext cx="3090743" cy="476050"/>
            <a:chOff x="6132200" y="3334325"/>
            <a:chExt cx="2804750" cy="432000"/>
          </a:xfrm>
        </p:grpSpPr>
        <p:sp>
          <p:nvSpPr>
            <p:cNvPr id="404" name="Google Shape;404;p24"/>
            <p:cNvSpPr/>
            <p:nvPr/>
          </p:nvSpPr>
          <p:spPr>
            <a:xfrm>
              <a:off x="7599250" y="3334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6132200" y="3334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06" name="Google Shape;406;p24"/>
          <p:cNvGrpSpPr/>
          <p:nvPr/>
        </p:nvGrpSpPr>
        <p:grpSpPr>
          <a:xfrm>
            <a:off x="6758016" y="4153146"/>
            <a:ext cx="3092893" cy="476050"/>
            <a:chOff x="6132200" y="3766325"/>
            <a:chExt cx="2806700" cy="432000"/>
          </a:xfrm>
        </p:grpSpPr>
        <p:sp>
          <p:nvSpPr>
            <p:cNvPr id="407" name="Google Shape;407;p24"/>
            <p:cNvSpPr/>
            <p:nvPr/>
          </p:nvSpPr>
          <p:spPr>
            <a:xfrm>
              <a:off x="7601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6132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14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409" name="Google Shape;409;p24"/>
          <p:cNvSpPr/>
          <p:nvPr/>
        </p:nvSpPr>
        <p:spPr>
          <a:xfrm>
            <a:off x="2568113" y="2085634"/>
            <a:ext cx="670107" cy="670107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10" name="Google Shape;410;p24"/>
          <p:cNvGrpSpPr/>
          <p:nvPr/>
        </p:nvGrpSpPr>
        <p:grpSpPr>
          <a:xfrm>
            <a:off x="802156" y="2657606"/>
            <a:ext cx="1864093" cy="1047921"/>
            <a:chOff x="727450" y="2409171"/>
            <a:chExt cx="1691604" cy="950954"/>
          </a:xfrm>
        </p:grpSpPr>
        <p:sp>
          <p:nvSpPr>
            <p:cNvPr id="411" name="Google Shape;411;p24"/>
            <p:cNvSpPr/>
            <p:nvPr/>
          </p:nvSpPr>
          <p:spPr>
            <a:xfrm>
              <a:off x="727450" y="2752025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12" name="Google Shape;412;p24"/>
            <p:cNvCxnSpPr>
              <a:stCxn id="409" idx="3"/>
              <a:endCxn id="411" idx="7"/>
            </p:cNvCxnSpPr>
            <p:nvPr/>
          </p:nvCxnSpPr>
          <p:spPr>
            <a:xfrm flipH="1">
              <a:off x="1246354" y="2409171"/>
              <a:ext cx="1172700" cy="4320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13" name="Google Shape;413;p24"/>
          <p:cNvGrpSpPr/>
          <p:nvPr/>
        </p:nvGrpSpPr>
        <p:grpSpPr>
          <a:xfrm>
            <a:off x="6756941" y="4625725"/>
            <a:ext cx="3092893" cy="476050"/>
            <a:chOff x="6132200" y="3766325"/>
            <a:chExt cx="2806700" cy="432000"/>
          </a:xfrm>
        </p:grpSpPr>
        <p:sp>
          <p:nvSpPr>
            <p:cNvPr id="414" name="Google Shape;414;p24"/>
            <p:cNvSpPr/>
            <p:nvPr/>
          </p:nvSpPr>
          <p:spPr>
            <a:xfrm>
              <a:off x="7601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6132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16" name="Google Shape;416;p24"/>
          <p:cNvGrpSpPr/>
          <p:nvPr/>
        </p:nvGrpSpPr>
        <p:grpSpPr>
          <a:xfrm>
            <a:off x="2568113" y="2755741"/>
            <a:ext cx="670107" cy="2022842"/>
            <a:chOff x="2330000" y="2498225"/>
            <a:chExt cx="608100" cy="1835663"/>
          </a:xfrm>
        </p:grpSpPr>
        <p:sp>
          <p:nvSpPr>
            <p:cNvPr id="417" name="Google Shape;417;p24"/>
            <p:cNvSpPr/>
            <p:nvPr/>
          </p:nvSpPr>
          <p:spPr>
            <a:xfrm>
              <a:off x="2330000" y="3725788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18" name="Google Shape;418;p24"/>
            <p:cNvCxnSpPr>
              <a:stCxn id="409" idx="4"/>
              <a:endCxn id="417" idx="0"/>
            </p:cNvCxnSpPr>
            <p:nvPr/>
          </p:nvCxnSpPr>
          <p:spPr>
            <a:xfrm>
              <a:off x="2634050" y="2498225"/>
              <a:ext cx="0" cy="12276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19" name="Google Shape;419;p24"/>
          <p:cNvGrpSpPr/>
          <p:nvPr/>
        </p:nvGrpSpPr>
        <p:grpSpPr>
          <a:xfrm>
            <a:off x="6756941" y="4153146"/>
            <a:ext cx="3092893" cy="476050"/>
            <a:chOff x="6132200" y="3766325"/>
            <a:chExt cx="2806700" cy="432000"/>
          </a:xfrm>
        </p:grpSpPr>
        <p:sp>
          <p:nvSpPr>
            <p:cNvPr id="420" name="Google Shape;420;p24"/>
            <p:cNvSpPr/>
            <p:nvPr/>
          </p:nvSpPr>
          <p:spPr>
            <a:xfrm>
              <a:off x="7601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21" name="Google Shape;421;p24"/>
            <p:cNvSpPr/>
            <p:nvPr/>
          </p:nvSpPr>
          <p:spPr>
            <a:xfrm>
              <a:off x="6132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22" name="Google Shape;422;p24"/>
          <p:cNvGrpSpPr/>
          <p:nvPr/>
        </p:nvGrpSpPr>
        <p:grpSpPr>
          <a:xfrm>
            <a:off x="6758016" y="5101775"/>
            <a:ext cx="3092893" cy="476050"/>
            <a:chOff x="6132200" y="3766325"/>
            <a:chExt cx="2806700" cy="432000"/>
          </a:xfrm>
        </p:grpSpPr>
        <p:sp>
          <p:nvSpPr>
            <p:cNvPr id="423" name="Google Shape;423;p24"/>
            <p:cNvSpPr/>
            <p:nvPr/>
          </p:nvSpPr>
          <p:spPr>
            <a:xfrm>
              <a:off x="7601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24" name="Google Shape;424;p24"/>
            <p:cNvSpPr/>
            <p:nvPr/>
          </p:nvSpPr>
          <p:spPr>
            <a:xfrm>
              <a:off x="6132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25" name="Google Shape;425;p24"/>
          <p:cNvGrpSpPr/>
          <p:nvPr/>
        </p:nvGrpSpPr>
        <p:grpSpPr>
          <a:xfrm>
            <a:off x="3140085" y="3035407"/>
            <a:ext cx="1811859" cy="1171203"/>
            <a:chOff x="2849046" y="2752013"/>
            <a:chExt cx="1644204" cy="1062829"/>
          </a:xfrm>
        </p:grpSpPr>
        <p:sp>
          <p:nvSpPr>
            <p:cNvPr id="426" name="Google Shape;426;p24"/>
            <p:cNvSpPr/>
            <p:nvPr/>
          </p:nvSpPr>
          <p:spPr>
            <a:xfrm>
              <a:off x="3885150" y="2752013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27" name="Google Shape;427;p24"/>
            <p:cNvCxnSpPr>
              <a:stCxn id="417" idx="7"/>
              <a:endCxn id="426" idx="3"/>
            </p:cNvCxnSpPr>
            <p:nvPr/>
          </p:nvCxnSpPr>
          <p:spPr>
            <a:xfrm rot="10800000" flipH="1">
              <a:off x="2849046" y="3270942"/>
              <a:ext cx="1125300" cy="5439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8" name="Google Shape;428;p24"/>
          <p:cNvGrpSpPr/>
          <p:nvPr/>
        </p:nvGrpSpPr>
        <p:grpSpPr>
          <a:xfrm>
            <a:off x="6758016" y="5101775"/>
            <a:ext cx="3092893" cy="476050"/>
            <a:chOff x="6132200" y="3766325"/>
            <a:chExt cx="2806700" cy="432000"/>
          </a:xfrm>
        </p:grpSpPr>
        <p:sp>
          <p:nvSpPr>
            <p:cNvPr id="429" name="Google Shape;429;p24"/>
            <p:cNvSpPr/>
            <p:nvPr/>
          </p:nvSpPr>
          <p:spPr>
            <a:xfrm>
              <a:off x="7601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30" name="Google Shape;430;p24"/>
            <p:cNvSpPr/>
            <p:nvPr/>
          </p:nvSpPr>
          <p:spPr>
            <a:xfrm>
              <a:off x="6132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31" name="Google Shape;431;p24"/>
          <p:cNvGrpSpPr/>
          <p:nvPr/>
        </p:nvGrpSpPr>
        <p:grpSpPr>
          <a:xfrm>
            <a:off x="4025024" y="3705486"/>
            <a:ext cx="670107" cy="2382895"/>
            <a:chOff x="3652100" y="3360088"/>
            <a:chExt cx="608100" cy="2162400"/>
          </a:xfrm>
        </p:grpSpPr>
        <p:sp>
          <p:nvSpPr>
            <p:cNvPr id="432" name="Google Shape;432;p24"/>
            <p:cNvSpPr/>
            <p:nvPr/>
          </p:nvSpPr>
          <p:spPr>
            <a:xfrm>
              <a:off x="3652100" y="4914388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33" name="Google Shape;433;p24"/>
            <p:cNvCxnSpPr>
              <a:stCxn id="432" idx="0"/>
              <a:endCxn id="426" idx="4"/>
            </p:cNvCxnSpPr>
            <p:nvPr/>
          </p:nvCxnSpPr>
          <p:spPr>
            <a:xfrm rot="10800000" flipH="1">
              <a:off x="3956150" y="3360088"/>
              <a:ext cx="233100" cy="15543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4" name="Google Shape;434;p24"/>
          <p:cNvGrpSpPr/>
          <p:nvPr/>
        </p:nvGrpSpPr>
        <p:grpSpPr>
          <a:xfrm>
            <a:off x="6756941" y="4625725"/>
            <a:ext cx="3092893" cy="476050"/>
            <a:chOff x="6132200" y="3766325"/>
            <a:chExt cx="2806700" cy="432000"/>
          </a:xfrm>
        </p:grpSpPr>
        <p:sp>
          <p:nvSpPr>
            <p:cNvPr id="435" name="Google Shape;435;p24"/>
            <p:cNvSpPr/>
            <p:nvPr/>
          </p:nvSpPr>
          <p:spPr>
            <a:xfrm>
              <a:off x="7601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6132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37" name="Google Shape;437;p24"/>
          <p:cNvGrpSpPr/>
          <p:nvPr/>
        </p:nvGrpSpPr>
        <p:grpSpPr>
          <a:xfrm>
            <a:off x="1155061" y="4680447"/>
            <a:ext cx="1511188" cy="1407933"/>
            <a:chOff x="1047700" y="4244833"/>
            <a:chExt cx="1371354" cy="1277654"/>
          </a:xfrm>
        </p:grpSpPr>
        <p:sp>
          <p:nvSpPr>
            <p:cNvPr id="438" name="Google Shape;438;p24"/>
            <p:cNvSpPr/>
            <p:nvPr/>
          </p:nvSpPr>
          <p:spPr>
            <a:xfrm>
              <a:off x="1047700" y="4914388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39" name="Google Shape;439;p24"/>
            <p:cNvCxnSpPr>
              <a:stCxn id="417" idx="3"/>
              <a:endCxn id="438" idx="7"/>
            </p:cNvCxnSpPr>
            <p:nvPr/>
          </p:nvCxnSpPr>
          <p:spPr>
            <a:xfrm flipH="1">
              <a:off x="1566754" y="4244833"/>
              <a:ext cx="852300" cy="7587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40" name="Google Shape;440;p2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9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27702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703</Words>
  <Application>Microsoft Office PowerPoint</Application>
  <PresentationFormat>Custom</PresentationFormat>
  <Paragraphs>181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Acumin Pro ExtraCondensed</vt:lpstr>
      <vt:lpstr>Acumin Pro Medium</vt:lpstr>
      <vt:lpstr>Arial</vt:lpstr>
      <vt:lpstr>Calibri</vt:lpstr>
      <vt:lpstr>Calibri Light</vt:lpstr>
      <vt:lpstr>Consolas</vt:lpstr>
      <vt:lpstr>Droid Sans</vt:lpstr>
      <vt:lpstr>Helvetica</vt:lpstr>
      <vt:lpstr>Times New Roman</vt:lpstr>
      <vt:lpstr>United Sans Cond Medium</vt:lpstr>
      <vt:lpstr>United Sans Reg Medium</vt:lpstr>
      <vt:lpstr>Office Theme</vt:lpstr>
      <vt:lpstr>2_Office Theme</vt:lpstr>
      <vt:lpstr>1_Pitt_minimal</vt:lpstr>
      <vt:lpstr>Algorithms and Data Structures 2 CS 1501</vt:lpstr>
      <vt:lpstr>Announcements</vt:lpstr>
      <vt:lpstr>Previous lecture …</vt:lpstr>
      <vt:lpstr>Today…</vt:lpstr>
      <vt:lpstr>Comparison of Prim’s implementations</vt:lpstr>
      <vt:lpstr>Eager vs. Lazy Prim’s</vt:lpstr>
      <vt:lpstr>Weighted shortest path</vt:lpstr>
      <vt:lpstr>Tentative Distance</vt:lpstr>
      <vt:lpstr>Dijkstra's example</vt:lpstr>
      <vt:lpstr>Analysis of Dijkstra’s algorithm</vt:lpstr>
      <vt:lpstr>Back to MST: Another MST algorithm</vt:lpstr>
      <vt:lpstr>Kruskal's example</vt:lpstr>
      <vt:lpstr>Kruskal’s runtime</vt:lpstr>
      <vt:lpstr>Kruskal’s Runtime: Take 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2021-11-17T15:24:36Z</dcterms:modified>
</cp:coreProperties>
</file>