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8"/>
  </p:notesMasterIdLst>
  <p:sldIdLst>
    <p:sldId id="405" r:id="rId4"/>
    <p:sldId id="496" r:id="rId5"/>
    <p:sldId id="498" r:id="rId6"/>
    <p:sldId id="514" r:id="rId7"/>
    <p:sldId id="515" r:id="rId8"/>
    <p:sldId id="516" r:id="rId9"/>
    <p:sldId id="517" r:id="rId10"/>
    <p:sldId id="1859" r:id="rId11"/>
    <p:sldId id="1747" r:id="rId12"/>
    <p:sldId id="1749" r:id="rId13"/>
    <p:sldId id="1870" r:id="rId14"/>
    <p:sldId id="1860" r:id="rId15"/>
    <p:sldId id="1756" r:id="rId16"/>
    <p:sldId id="281" r:id="rId17"/>
    <p:sldId id="282" r:id="rId18"/>
    <p:sldId id="283" r:id="rId19"/>
    <p:sldId id="1875" r:id="rId20"/>
    <p:sldId id="1876" r:id="rId21"/>
    <p:sldId id="1877" r:id="rId22"/>
    <p:sldId id="1878" r:id="rId23"/>
    <p:sldId id="1879" r:id="rId24"/>
    <p:sldId id="1873" r:id="rId25"/>
    <p:sldId id="1874" r:id="rId26"/>
    <p:sldId id="513" r:id="rId2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38780-69D4-7440-8672-A89FA067EE16}" v="270" dt="2022-01-24T19:11:2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197" autoAdjust="0"/>
  </p:normalViewPr>
  <p:slideViewPr>
    <p:cSldViewPr snapToGrid="0">
      <p:cViewPr varScale="1">
        <p:scale>
          <a:sx n="104" d="100"/>
          <a:sy n="104" d="100"/>
        </p:scale>
        <p:origin x="816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F2938780-69D4-7440-8672-A89FA067EE16}"/>
    <pc:docChg chg="custSel addSld delSld modSld">
      <pc:chgData name="Khattab, Sherif" userId="c83b1e15-36f3-4f46-aceb-05aac24c545e" providerId="ADAL" clId="{F2938780-69D4-7440-8672-A89FA067EE16}" dt="2022-01-24T19:11:27.720" v="1472"/>
      <pc:docMkLst>
        <pc:docMk/>
      </pc:docMkLst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2805000757" sldId="281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644336610" sldId="282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756086896" sldId="402"/>
        </pc:sldMkLst>
      </pc:sldChg>
      <pc:sldChg chg="modSp mod modAnim">
        <pc:chgData name="Khattab, Sherif" userId="c83b1e15-36f3-4f46-aceb-05aac24c545e" providerId="ADAL" clId="{F2938780-69D4-7440-8672-A89FA067EE16}" dt="2022-01-24T18:50:27.070" v="250"/>
        <pc:sldMkLst>
          <pc:docMk/>
          <pc:sldMk cId="1068465410" sldId="496"/>
        </pc:sldMkLst>
        <pc:spChg chg="mod">
          <ac:chgData name="Khattab, Sherif" userId="c83b1e15-36f3-4f46-aceb-05aac24c545e" providerId="ADAL" clId="{F2938780-69D4-7440-8672-A89FA067EE16}" dt="2022-01-24T18:50:02.639" v="24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2938780-69D4-7440-8672-A89FA067EE16}" dt="2022-01-24T18:51:55.854" v="38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2938780-69D4-7440-8672-A89FA067EE16}" dt="2022-01-24T18:51:16.644" v="28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F2938780-69D4-7440-8672-A89FA067EE16}" dt="2022-01-24T18:51:55.854" v="38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29670177" sldId="505"/>
        </pc:sldMkLst>
      </pc:sldChg>
      <pc:sldChg chg="modSp new mod">
        <pc:chgData name="Khattab, Sherif" userId="c83b1e15-36f3-4f46-aceb-05aac24c545e" providerId="ADAL" clId="{F2938780-69D4-7440-8672-A89FA067EE16}" dt="2022-01-24T18:50:48.212" v="283" actId="20577"/>
        <pc:sldMkLst>
          <pc:docMk/>
          <pc:sldMk cId="1934269584" sldId="514"/>
        </pc:sldMkLst>
        <pc:spChg chg="mod">
          <ac:chgData name="Khattab, Sherif" userId="c83b1e15-36f3-4f46-aceb-05aac24c545e" providerId="ADAL" clId="{F2938780-69D4-7440-8672-A89FA067EE16}" dt="2022-01-24T18:50:48.212" v="283" actId="20577"/>
          <ac:spMkLst>
            <pc:docMk/>
            <pc:sldMk cId="1934269584" sldId="514"/>
            <ac:spMk id="2" creationId="{1A1299B1-F2F3-8B42-B1C5-F009AD7F2E02}"/>
          </ac:spMkLst>
        </pc:spChg>
      </pc:sldChg>
      <pc:sldChg chg="modSp new mod modAnim">
        <pc:chgData name="Khattab, Sherif" userId="c83b1e15-36f3-4f46-aceb-05aac24c545e" providerId="ADAL" clId="{F2938780-69D4-7440-8672-A89FA067EE16}" dt="2022-01-24T19:04:37.515" v="1222"/>
        <pc:sldMkLst>
          <pc:docMk/>
          <pc:sldMk cId="4101598668" sldId="515"/>
        </pc:sldMkLst>
        <pc:spChg chg="mod">
          <ac:chgData name="Khattab, Sherif" userId="c83b1e15-36f3-4f46-aceb-05aac24c545e" providerId="ADAL" clId="{F2938780-69D4-7440-8672-A89FA067EE16}" dt="2022-01-24T18:52:06.451" v="402" actId="20577"/>
          <ac:spMkLst>
            <pc:docMk/>
            <pc:sldMk cId="4101598668" sldId="515"/>
            <ac:spMk id="2" creationId="{BAE4BE55-BB47-0840-8926-187F65000663}"/>
          </ac:spMkLst>
        </pc:spChg>
        <pc:spChg chg="mod">
          <ac:chgData name="Khattab, Sherif" userId="c83b1e15-36f3-4f46-aceb-05aac24c545e" providerId="ADAL" clId="{F2938780-69D4-7440-8672-A89FA067EE16}" dt="2022-01-24T19:04:29.958" v="1220" actId="6549"/>
          <ac:spMkLst>
            <pc:docMk/>
            <pc:sldMk cId="4101598668" sldId="515"/>
            <ac:spMk id="3" creationId="{66D37046-C00B-C743-8909-879EA730BF48}"/>
          </ac:spMkLst>
        </pc:spChg>
      </pc:sldChg>
      <pc:sldChg chg="modSp new mod modAnim">
        <pc:chgData name="Khattab, Sherif" userId="c83b1e15-36f3-4f46-aceb-05aac24c545e" providerId="ADAL" clId="{F2938780-69D4-7440-8672-A89FA067EE16}" dt="2022-01-24T19:04:46.414" v="1224"/>
        <pc:sldMkLst>
          <pc:docMk/>
          <pc:sldMk cId="3882715997" sldId="516"/>
        </pc:sldMkLst>
        <pc:spChg chg="mod">
          <ac:chgData name="Khattab, Sherif" userId="c83b1e15-36f3-4f46-aceb-05aac24c545e" providerId="ADAL" clId="{F2938780-69D4-7440-8672-A89FA067EE16}" dt="2022-01-24T18:57:29.547" v="754" actId="20577"/>
          <ac:spMkLst>
            <pc:docMk/>
            <pc:sldMk cId="3882715997" sldId="516"/>
            <ac:spMk id="2" creationId="{F04FD427-B855-7748-91DD-4345F845EDDA}"/>
          </ac:spMkLst>
        </pc:spChg>
        <pc:spChg chg="mod">
          <ac:chgData name="Khattab, Sherif" userId="c83b1e15-36f3-4f46-aceb-05aac24c545e" providerId="ADAL" clId="{F2938780-69D4-7440-8672-A89FA067EE16}" dt="2022-01-24T18:58:27.537" v="889" actId="20577"/>
          <ac:spMkLst>
            <pc:docMk/>
            <pc:sldMk cId="3882715997" sldId="516"/>
            <ac:spMk id="3" creationId="{A60090A3-B522-CB4C-A719-CFC3F560260F}"/>
          </ac:spMkLst>
        </pc:spChg>
      </pc:sldChg>
      <pc:sldChg chg="modSp new mod modAnim">
        <pc:chgData name="Khattab, Sherif" userId="c83b1e15-36f3-4f46-aceb-05aac24c545e" providerId="ADAL" clId="{F2938780-69D4-7440-8672-A89FA067EE16}" dt="2022-01-24T19:05:01.412" v="1226"/>
        <pc:sldMkLst>
          <pc:docMk/>
          <pc:sldMk cId="178079215" sldId="517"/>
        </pc:sldMkLst>
        <pc:spChg chg="mod">
          <ac:chgData name="Khattab, Sherif" userId="c83b1e15-36f3-4f46-aceb-05aac24c545e" providerId="ADAL" clId="{F2938780-69D4-7440-8672-A89FA067EE16}" dt="2022-01-24T18:58:43.312" v="922" actId="20577"/>
          <ac:spMkLst>
            <pc:docMk/>
            <pc:sldMk cId="178079215" sldId="517"/>
            <ac:spMk id="2" creationId="{773F923B-DA4B-404C-A019-FF4AD6C70756}"/>
          </ac:spMkLst>
        </pc:spChg>
        <pc:spChg chg="mod">
          <ac:chgData name="Khattab, Sherif" userId="c83b1e15-36f3-4f46-aceb-05aac24c545e" providerId="ADAL" clId="{F2938780-69D4-7440-8672-A89FA067EE16}" dt="2022-01-24T18:59:26.359" v="1047" actId="20577"/>
          <ac:spMkLst>
            <pc:docMk/>
            <pc:sldMk cId="178079215" sldId="517"/>
            <ac:spMk id="3" creationId="{D790DADA-0309-444A-9E7A-F2F44A3F624E}"/>
          </ac:spMkLst>
        </pc:spChg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1456819960" sldId="1749"/>
        </pc:sldMkLst>
      </pc:sldChg>
      <pc:sldChg chg="add del modAnim">
        <pc:chgData name="Khattab, Sherif" userId="c83b1e15-36f3-4f46-aceb-05aac24c545e" providerId="ADAL" clId="{F2938780-69D4-7440-8672-A89FA067EE16}" dt="2022-01-24T19:05:20.791" v="1231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2938780-69D4-7440-8672-A89FA067EE16}" dt="2022-01-24T19:00:47.936" v="1054"/>
        <pc:sldMkLst>
          <pc:docMk/>
          <pc:sldMk cId="2537966333" sldId="1859"/>
        </pc:sldMkLst>
      </pc:sldChg>
      <pc:sldChg chg="modSp new mod modAnim">
        <pc:chgData name="Khattab, Sherif" userId="c83b1e15-36f3-4f46-aceb-05aac24c545e" providerId="ADAL" clId="{F2938780-69D4-7440-8672-A89FA067EE16}" dt="2022-01-24T19:05:13.379" v="1229"/>
        <pc:sldMkLst>
          <pc:docMk/>
          <pc:sldMk cId="94405796" sldId="1860"/>
        </pc:sldMkLst>
        <pc:spChg chg="mod">
          <ac:chgData name="Khattab, Sherif" userId="c83b1e15-36f3-4f46-aceb-05aac24c545e" providerId="ADAL" clId="{F2938780-69D4-7440-8672-A89FA067EE16}" dt="2022-01-24T19:03:14.495" v="1073" actId="20577"/>
          <ac:spMkLst>
            <pc:docMk/>
            <pc:sldMk cId="94405796" sldId="1860"/>
            <ac:spMk id="2" creationId="{46D5E86E-526D-C64F-80A9-DE4115CEEF4D}"/>
          </ac:spMkLst>
        </pc:spChg>
        <pc:spChg chg="mod">
          <ac:chgData name="Khattab, Sherif" userId="c83b1e15-36f3-4f46-aceb-05aac24c545e" providerId="ADAL" clId="{F2938780-69D4-7440-8672-A89FA067EE16}" dt="2022-01-24T19:04:06.025" v="1217" actId="114"/>
          <ac:spMkLst>
            <pc:docMk/>
            <pc:sldMk cId="94405796" sldId="1860"/>
            <ac:spMk id="3" creationId="{2D817B69-2398-4745-A2CD-07ED6E10AE15}"/>
          </ac:spMkLst>
        </pc:spChg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3431024549" sldId="1864"/>
        </pc:sldMkLst>
      </pc:sldChg>
      <pc:sldChg chg="add del">
        <pc:chgData name="Khattab, Sherif" userId="c83b1e15-36f3-4f46-aceb-05aac24c545e" providerId="ADAL" clId="{F2938780-69D4-7440-8672-A89FA067EE16}" dt="2022-01-24T19:08:35.767" v="1235" actId="2696"/>
        <pc:sldMkLst>
          <pc:docMk/>
          <pc:sldMk cId="1662342598" sldId="1870"/>
        </pc:sldMkLst>
      </pc:sldChg>
      <pc:sldChg chg="add del">
        <pc:chgData name="Khattab, Sherif" userId="c83b1e15-36f3-4f46-aceb-05aac24c545e" providerId="ADAL" clId="{F2938780-69D4-7440-8672-A89FA067EE16}" dt="2022-01-24T19:08:43.089" v="1237"/>
        <pc:sldMkLst>
          <pc:docMk/>
          <pc:sldMk cId="2489273629" sldId="1870"/>
        </pc:sldMkLst>
      </pc:sldChg>
      <pc:sldChg chg="add">
        <pc:chgData name="Khattab, Sherif" userId="c83b1e15-36f3-4f46-aceb-05aac24c545e" providerId="ADAL" clId="{F2938780-69D4-7440-8672-A89FA067EE16}" dt="2022-01-24T19:08:43.196" v="1238"/>
        <pc:sldMkLst>
          <pc:docMk/>
          <pc:sldMk cId="2643093518" sldId="1870"/>
        </pc:sldMkLst>
      </pc:sldChg>
      <pc:sldChg chg="add del">
        <pc:chgData name="Khattab, Sherif" userId="c83b1e15-36f3-4f46-aceb-05aac24c545e" providerId="ADAL" clId="{F2938780-69D4-7440-8672-A89FA067EE16}" dt="2022-01-24T19:06:42.347" v="1234"/>
        <pc:sldMkLst>
          <pc:docMk/>
          <pc:sldMk cId="551485046" sldId="1873"/>
        </pc:sldMkLst>
      </pc:sldChg>
      <pc:sldChg chg="add del">
        <pc:chgData name="Khattab, Sherif" userId="c83b1e15-36f3-4f46-aceb-05aac24c545e" providerId="ADAL" clId="{F2938780-69D4-7440-8672-A89FA067EE16}" dt="2022-01-24T19:06:42.347" v="1234"/>
        <pc:sldMkLst>
          <pc:docMk/>
          <pc:sldMk cId="868200480" sldId="1874"/>
        </pc:sldMkLst>
      </pc:sldChg>
      <pc:sldChg chg="modSp new mod">
        <pc:chgData name="Khattab, Sherif" userId="c83b1e15-36f3-4f46-aceb-05aac24c545e" providerId="ADAL" clId="{F2938780-69D4-7440-8672-A89FA067EE16}" dt="2022-01-24T19:09:14.554" v="1291" actId="20577"/>
        <pc:sldMkLst>
          <pc:docMk/>
          <pc:sldMk cId="2951067329" sldId="1875"/>
        </pc:sldMkLst>
        <pc:spChg chg="mod">
          <ac:chgData name="Khattab, Sherif" userId="c83b1e15-36f3-4f46-aceb-05aac24c545e" providerId="ADAL" clId="{F2938780-69D4-7440-8672-A89FA067EE16}" dt="2022-01-24T19:08:56.930" v="1259" actId="20577"/>
          <ac:spMkLst>
            <pc:docMk/>
            <pc:sldMk cId="2951067329" sldId="1875"/>
            <ac:spMk id="2" creationId="{3D3FBB3E-C765-1E4E-94C9-0366E1474005}"/>
          </ac:spMkLst>
        </pc:spChg>
        <pc:spChg chg="mod">
          <ac:chgData name="Khattab, Sherif" userId="c83b1e15-36f3-4f46-aceb-05aac24c545e" providerId="ADAL" clId="{F2938780-69D4-7440-8672-A89FA067EE16}" dt="2022-01-24T19:09:14.554" v="1291" actId="20577"/>
          <ac:spMkLst>
            <pc:docMk/>
            <pc:sldMk cId="2951067329" sldId="1875"/>
            <ac:spMk id="3" creationId="{29DC18C8-49D2-814F-9449-B9B1DA721BCC}"/>
          </ac:spMkLst>
        </pc:spChg>
      </pc:sldChg>
      <pc:sldChg chg="modSp new mod">
        <pc:chgData name="Khattab, Sherif" userId="c83b1e15-36f3-4f46-aceb-05aac24c545e" providerId="ADAL" clId="{F2938780-69D4-7440-8672-A89FA067EE16}" dt="2022-01-24T19:09:47.781" v="1373" actId="20577"/>
        <pc:sldMkLst>
          <pc:docMk/>
          <pc:sldMk cId="2514033985" sldId="1876"/>
        </pc:sldMkLst>
        <pc:spChg chg="mod">
          <ac:chgData name="Khattab, Sherif" userId="c83b1e15-36f3-4f46-aceb-05aac24c545e" providerId="ADAL" clId="{F2938780-69D4-7440-8672-A89FA067EE16}" dt="2022-01-24T19:09:22.040" v="1309" actId="20577"/>
          <ac:spMkLst>
            <pc:docMk/>
            <pc:sldMk cId="2514033985" sldId="1876"/>
            <ac:spMk id="2" creationId="{B3AFA3E5-D40A-2249-AC65-F3B19EE1F133}"/>
          </ac:spMkLst>
        </pc:spChg>
        <pc:spChg chg="mod">
          <ac:chgData name="Khattab, Sherif" userId="c83b1e15-36f3-4f46-aceb-05aac24c545e" providerId="ADAL" clId="{F2938780-69D4-7440-8672-A89FA067EE16}" dt="2022-01-24T19:09:47.781" v="1373" actId="20577"/>
          <ac:spMkLst>
            <pc:docMk/>
            <pc:sldMk cId="2514033985" sldId="1876"/>
            <ac:spMk id="3" creationId="{8810FF70-0502-7C47-8047-1376AA6A10E9}"/>
          </ac:spMkLst>
        </pc:spChg>
      </pc:sldChg>
      <pc:sldChg chg="modSp new mod">
        <pc:chgData name="Khattab, Sherif" userId="c83b1e15-36f3-4f46-aceb-05aac24c545e" providerId="ADAL" clId="{F2938780-69D4-7440-8672-A89FA067EE16}" dt="2022-01-24T19:10:31.458" v="1469" actId="20577"/>
        <pc:sldMkLst>
          <pc:docMk/>
          <pc:sldMk cId="671181895" sldId="1877"/>
        </pc:sldMkLst>
        <pc:spChg chg="mod">
          <ac:chgData name="Khattab, Sherif" userId="c83b1e15-36f3-4f46-aceb-05aac24c545e" providerId="ADAL" clId="{F2938780-69D4-7440-8672-A89FA067EE16}" dt="2022-01-24T19:10:31.458" v="1469" actId="20577"/>
          <ac:spMkLst>
            <pc:docMk/>
            <pc:sldMk cId="671181895" sldId="1877"/>
            <ac:spMk id="2" creationId="{069B5492-7901-AD4A-A3E3-C3660B01056A}"/>
          </ac:spMkLst>
        </pc:spChg>
        <pc:spChg chg="mod">
          <ac:chgData name="Khattab, Sherif" userId="c83b1e15-36f3-4f46-aceb-05aac24c545e" providerId="ADAL" clId="{F2938780-69D4-7440-8672-A89FA067EE16}" dt="2022-01-24T19:10:23.844" v="1467" actId="20577"/>
          <ac:spMkLst>
            <pc:docMk/>
            <pc:sldMk cId="671181895" sldId="1877"/>
            <ac:spMk id="3" creationId="{BE8BCB22-8A89-BF4C-BAD0-7A771C44B9DE}"/>
          </ac:spMkLst>
        </pc:spChg>
      </pc:sldChg>
      <pc:sldChg chg="add del">
        <pc:chgData name="Khattab, Sherif" userId="c83b1e15-36f3-4f46-aceb-05aac24c545e" providerId="ADAL" clId="{F2938780-69D4-7440-8672-A89FA067EE16}" dt="2022-01-24T19:11:27.720" v="1472"/>
        <pc:sldMkLst>
          <pc:docMk/>
          <pc:sldMk cId="972574410" sldId="1878"/>
        </pc:sldMkLst>
      </pc:sldChg>
      <pc:sldChg chg="add del">
        <pc:chgData name="Khattab, Sherif" userId="c83b1e15-36f3-4f46-aceb-05aac24c545e" providerId="ADAL" clId="{F2938780-69D4-7440-8672-A89FA067EE16}" dt="2022-01-24T19:11:27.720" v="1472"/>
        <pc:sldMkLst>
          <pc:docMk/>
          <pc:sldMk cId="3409777137" sldId="1879"/>
        </pc:sldMkLst>
      </pc:sldChg>
    </pc:docChg>
  </pc:docChgLst>
  <pc:docChgLst>
    <pc:chgData name="Khattab, Sherif" userId="c83b1e15-36f3-4f46-aceb-05aac24c545e" providerId="ADAL" clId="{F834E35F-18A9-B241-B162-F9ACA4EFE26C}"/>
    <pc:docChg chg="custSel modSld">
      <pc:chgData name="Khattab, Sherif" userId="c83b1e15-36f3-4f46-aceb-05aac24c545e" providerId="ADAL" clId="{F834E35F-18A9-B241-B162-F9ACA4EFE26C}" dt="2021-09-01T05:38:22.894" v="1" actId="478"/>
      <pc:docMkLst>
        <pc:docMk/>
      </pc:docMkLst>
      <pc:sldChg chg="delSp modSp mod">
        <pc:chgData name="Khattab, Sherif" userId="c83b1e15-36f3-4f46-aceb-05aac24c545e" providerId="ADAL" clId="{F834E35F-18A9-B241-B162-F9ACA4EFE26C}" dt="2021-09-01T05:38:22.894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F834E35F-18A9-B241-B162-F9ACA4EFE26C}" dt="2021-09-01T05:38:20.20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F834E35F-18A9-B241-B162-F9ACA4EFE26C}" dt="2021-09-01T05:38:22.894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54A5409E-66E3-47DC-A045-DB1DDAD3FBF1}"/>
    <pc:docChg chg="undo custSel addSld delSld modSld">
      <pc:chgData name="Khattab, Sherif" userId="c83b1e15-36f3-4f46-aceb-05aac24c545e" providerId="ADAL" clId="{54A5409E-66E3-47DC-A045-DB1DDAD3FBF1}" dt="2021-09-13T21:57:52.191" v="387" actId="47"/>
      <pc:docMkLst>
        <pc:docMk/>
      </pc:docMkLst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3275560456" sldId="283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890204605" sldId="395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597936913" sldId="396"/>
        </pc:sldMkLst>
      </pc:sldChg>
      <pc:sldChg chg="modSp add mod">
        <pc:chgData name="Khattab, Sherif" userId="c83b1e15-36f3-4f46-aceb-05aac24c545e" providerId="ADAL" clId="{54A5409E-66E3-47DC-A045-DB1DDAD3FBF1}" dt="2021-09-13T14:16:39.438" v="1" actId="27636"/>
        <pc:sldMkLst>
          <pc:docMk/>
          <pc:sldMk cId="3574743674" sldId="397"/>
        </pc:sldMkLst>
        <pc:spChg chg="mod">
          <ac:chgData name="Khattab, Sherif" userId="c83b1e15-36f3-4f46-aceb-05aac24c545e" providerId="ADAL" clId="{54A5409E-66E3-47DC-A045-DB1DDAD3FBF1}" dt="2021-09-13T14:16:39.438" v="1" actId="27636"/>
          <ac:spMkLst>
            <pc:docMk/>
            <pc:sldMk cId="3574743674" sldId="397"/>
            <ac:spMk id="284" creationId="{00000000-0000-0000-0000-000000000000}"/>
          </ac:spMkLst>
        </pc:sp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77795780" sldId="398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945536741" sldId="399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261447239" sldId="400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25707824" sldId="401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756086896" sldId="402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2952566816" sldId="403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3854579775" sldId="404"/>
        </pc:sldMkLst>
      </pc:sldChg>
      <pc:sldChg chg="modSp mod modAnim">
        <pc:chgData name="Khattab, Sherif" userId="c83b1e15-36f3-4f46-aceb-05aac24c545e" providerId="ADAL" clId="{54A5409E-66E3-47DC-A045-DB1DDAD3FBF1}" dt="2021-09-13T14:24:19.258" v="299"/>
        <pc:sldMkLst>
          <pc:docMk/>
          <pc:sldMk cId="1068465410" sldId="496"/>
        </pc:sldMkLst>
        <pc:spChg chg="mod">
          <ac:chgData name="Khattab, Sherif" userId="c83b1e15-36f3-4f46-aceb-05aac24c545e" providerId="ADAL" clId="{54A5409E-66E3-47DC-A045-DB1DDAD3FBF1}" dt="2021-09-13T14:24:10.477" v="2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A5409E-66E3-47DC-A045-DB1DDAD3FBF1}" dt="2021-09-13T14:19:13.323" v="189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A5409E-66E3-47DC-A045-DB1DDAD3FBF1}" dt="2021-09-13T14:19:13.323" v="189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4A5409E-66E3-47DC-A045-DB1DDAD3FBF1}" dt="2021-09-13T14:18:49.104" v="151" actId="47"/>
        <pc:sldMkLst>
          <pc:docMk/>
          <pc:sldMk cId="2823856332" sldId="499"/>
        </pc:sldMkLst>
      </pc:sldChg>
      <pc:sldChg chg="addSp delSp modSp add mod">
        <pc:chgData name="Khattab, Sherif" userId="c83b1e15-36f3-4f46-aceb-05aac24c545e" providerId="ADAL" clId="{54A5409E-66E3-47DC-A045-DB1DDAD3FBF1}" dt="2021-09-13T21:55:57.533" v="344" actId="1076"/>
        <pc:sldMkLst>
          <pc:docMk/>
          <pc:sldMk cId="2435766761" sldId="503"/>
        </pc:sldMkLst>
        <pc:picChg chg="add mod">
          <ac:chgData name="Khattab, Sherif" userId="c83b1e15-36f3-4f46-aceb-05aac24c545e" providerId="ADAL" clId="{54A5409E-66E3-47DC-A045-DB1DDAD3FBF1}" dt="2021-09-13T21:55:57.533" v="344" actId="1076"/>
          <ac:picMkLst>
            <pc:docMk/>
            <pc:sldMk cId="2435766761" sldId="503"/>
            <ac:picMk id="6" creationId="{40613A8D-C011-47CC-9438-4AF480CF2961}"/>
          </ac:picMkLst>
        </pc:picChg>
        <pc:picChg chg="del">
          <ac:chgData name="Khattab, Sherif" userId="c83b1e15-36f3-4f46-aceb-05aac24c545e" providerId="ADAL" clId="{54A5409E-66E3-47DC-A045-DB1DDAD3FBF1}" dt="2021-09-13T21:55:50.670" v="341" actId="478"/>
          <ac:picMkLst>
            <pc:docMk/>
            <pc:sldMk cId="2435766761" sldId="503"/>
            <ac:picMk id="7" creationId="{143E978B-7717-41CE-9A72-6904F9AD775B}"/>
          </ac:picMkLst>
        </pc:pic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1128397823" sldId="504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54A5409E-66E3-47DC-A045-DB1DDAD3FBF1}" dt="2021-09-13T14:20:07.181" v="196"/>
        <pc:sldMkLst>
          <pc:docMk/>
          <pc:sldMk cId="737806260" sldId="513"/>
        </pc:sldMkLst>
      </pc:sldChg>
      <pc:sldChg chg="add del">
        <pc:chgData name="Khattab, Sherif" userId="c83b1e15-36f3-4f46-aceb-05aac24c545e" providerId="ADAL" clId="{54A5409E-66E3-47DC-A045-DB1DDAD3FBF1}" dt="2021-09-13T14:19:57.797" v="194" actId="2696"/>
        <pc:sldMkLst>
          <pc:docMk/>
          <pc:sldMk cId="1621366455" sldId="513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537966333" sldId="1859"/>
        </pc:sldMkLst>
      </pc:sldChg>
      <pc:sldChg chg="del">
        <pc:chgData name="Khattab, Sherif" userId="c83b1e15-36f3-4f46-aceb-05aac24c545e" providerId="ADAL" clId="{54A5409E-66E3-47DC-A045-DB1DDAD3FBF1}" dt="2021-09-13T14:20:00.493" v="195" actId="47"/>
        <pc:sldMkLst>
          <pc:docMk/>
          <pc:sldMk cId="1241308872" sldId="1860"/>
        </pc:sldMkLst>
      </pc:sldChg>
      <pc:sldChg chg="add">
        <pc:chgData name="Khattab, Sherif" userId="c83b1e15-36f3-4f46-aceb-05aac24c545e" providerId="ADAL" clId="{54A5409E-66E3-47DC-A045-DB1DDAD3FBF1}" dt="2021-09-13T14:19:53.838" v="193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54A5409E-66E3-47DC-A045-DB1DDAD3FBF1}" dt="2021-09-13T14:19:48.995" v="192" actId="2696"/>
        <pc:sldMkLst>
          <pc:docMk/>
          <pc:sldMk cId="2854800105" sldId="1861"/>
        </pc:sldMkLst>
      </pc:sldChg>
      <pc:sldChg chg="add">
        <pc:chgData name="Khattab, Sherif" userId="c83b1e15-36f3-4f46-aceb-05aac24c545e" providerId="ADAL" clId="{54A5409E-66E3-47DC-A045-DB1DDAD3FBF1}" dt="2021-09-13T14:19:38.296" v="191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54A5409E-66E3-47DC-A045-DB1DDAD3FBF1}" dt="2021-09-13T14:19:34.353" v="190" actId="2696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551485046" sldId="1863"/>
        </pc:sldMkLst>
      </pc:sldChg>
      <pc:sldChg chg="addSp modSp new mod">
        <pc:chgData name="Khattab, Sherif" userId="c83b1e15-36f3-4f46-aceb-05aac24c545e" providerId="ADAL" clId="{54A5409E-66E3-47DC-A045-DB1DDAD3FBF1}" dt="2021-09-13T21:55:33.455" v="340" actId="1076"/>
        <pc:sldMkLst>
          <pc:docMk/>
          <pc:sldMk cId="3431024549" sldId="1864"/>
        </pc:sldMkLst>
        <pc:spChg chg="mod">
          <ac:chgData name="Khattab, Sherif" userId="c83b1e15-36f3-4f46-aceb-05aac24c545e" providerId="ADAL" clId="{54A5409E-66E3-47DC-A045-DB1DDAD3FBF1}" dt="2021-09-13T21:55:23.699" v="337" actId="20577"/>
          <ac:spMkLst>
            <pc:docMk/>
            <pc:sldMk cId="3431024549" sldId="1864"/>
            <ac:spMk id="2" creationId="{B7524FAD-DD4A-418A-8E69-977B54E99933}"/>
          </ac:spMkLst>
        </pc:spChg>
        <pc:picChg chg="add mod">
          <ac:chgData name="Khattab, Sherif" userId="c83b1e15-36f3-4f46-aceb-05aac24c545e" providerId="ADAL" clId="{54A5409E-66E3-47DC-A045-DB1DDAD3FBF1}" dt="2021-09-13T21:55:33.455" v="340" actId="1076"/>
          <ac:picMkLst>
            <pc:docMk/>
            <pc:sldMk cId="3431024549" sldId="1864"/>
            <ac:picMk id="7" creationId="{B536E61A-35E5-471B-AE8D-E16377AD8B36}"/>
          </ac:picMkLst>
        </pc:picChg>
      </pc:sldChg>
      <pc:sldChg chg="addSp modSp new del mod">
        <pc:chgData name="Khattab, Sherif" userId="c83b1e15-36f3-4f46-aceb-05aac24c545e" providerId="ADAL" clId="{54A5409E-66E3-47DC-A045-DB1DDAD3FBF1}" dt="2021-09-13T21:57:52.191" v="387" actId="47"/>
        <pc:sldMkLst>
          <pc:docMk/>
          <pc:sldMk cId="2117632848" sldId="1865"/>
        </pc:sldMkLst>
        <pc:spChg chg="mod">
          <ac:chgData name="Khattab, Sherif" userId="c83b1e15-36f3-4f46-aceb-05aac24c545e" providerId="ADAL" clId="{54A5409E-66E3-47DC-A045-DB1DDAD3FBF1}" dt="2021-09-13T21:57:19.352" v="386" actId="20577"/>
          <ac:spMkLst>
            <pc:docMk/>
            <pc:sldMk cId="2117632848" sldId="1865"/>
            <ac:spMk id="2" creationId="{B1A62B4F-0E07-4C5F-BE95-1647F3954CBC}"/>
          </ac:spMkLst>
        </pc:spChg>
        <pc:picChg chg="add mod">
          <ac:chgData name="Khattab, Sherif" userId="c83b1e15-36f3-4f46-aceb-05aac24c545e" providerId="ADAL" clId="{54A5409E-66E3-47DC-A045-DB1DDAD3FBF1}" dt="2021-09-13T21:57:15.652" v="384" actId="1076"/>
          <ac:picMkLst>
            <pc:docMk/>
            <pc:sldMk cId="2117632848" sldId="1865"/>
            <ac:picMk id="7" creationId="{51AB0EE7-E89B-46C7-AC2D-B34F100B8995}"/>
          </ac:picMkLst>
        </pc:picChg>
      </pc:sldChg>
      <pc:sldMasterChg chg="delSldLayout">
        <pc:chgData name="Khattab, Sherif" userId="c83b1e15-36f3-4f46-aceb-05aac24c545e" providerId="ADAL" clId="{54A5409E-66E3-47DC-A045-DB1DDAD3FBF1}" dt="2021-09-13T14:19:57.797" v="194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54A5409E-66E3-47DC-A045-DB1DDAD3FBF1}" dt="2021-09-13T14:19:57.797" v="194" actId="2696"/>
          <pc:sldLayoutMkLst>
            <pc:docMk/>
            <pc:sldMasterMk cId="2823043894" sldId="2147483711"/>
            <pc:sldLayoutMk cId="285001368" sldId="2147483714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385f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385f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F, B, A, D, C, E, G, I, H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Seen before when we talked about marshalling </a:t>
            </a:r>
            <a:r>
              <a:rPr lang="en" err="1">
                <a:solidFill>
                  <a:srgbClr val="252525"/>
                </a:solidFill>
              </a:rPr>
              <a:t>huffman</a:t>
            </a:r>
            <a:r>
              <a:rPr lang="en">
                <a:solidFill>
                  <a:srgbClr val="252525"/>
                </a:solidFill>
              </a:rPr>
              <a:t> tries to the compressed file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Good for evaluating Polish notation</a:t>
            </a:r>
            <a:endParaRPr>
              <a:solidFill>
                <a:srgbClr val="2525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889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85fd7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85fd7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B, C, D, E, F, G, H, I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Seen when we wanted to enumerate all values stored in a B-tree (motivating the need for a </a:t>
            </a:r>
            <a:r>
              <a:rPr lang="en" err="1">
                <a:solidFill>
                  <a:srgbClr val="252525"/>
                </a:solidFill>
              </a:rPr>
              <a:t>B+tree</a:t>
            </a:r>
            <a:r>
              <a:rPr lang="en">
                <a:solidFill>
                  <a:srgbClr val="252525"/>
                </a:solidFill>
              </a:rPr>
              <a:t>)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sorted ordering (if dealing with sorted data structure)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2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385fd78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385fd78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C, E, D, B, H, I, G, F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reverse Polish notation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9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1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050" y="1564970"/>
            <a:ext cx="9732298" cy="428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94802-B8A3-44AD-96CB-540D08DFF6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1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9C60-AE8D-4F03-A53F-591951C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vs. Complete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79AE-91D4-4ED1-93DB-A6FBD081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E061-18AA-45C7-B565-BC86FEF8E80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B27A-0966-46F1-B9B0-69BDD5FB2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8F1EB-2406-449A-8779-F17351BB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" y="741901"/>
            <a:ext cx="9364849" cy="62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86E-526D-C64F-80A9-DE4115CE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7B69-2398-4745-A2CD-07ED6E10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Traverse</a:t>
            </a:r>
            <a:r>
              <a:rPr lang="en-US" dirty="0"/>
              <a:t> every node of the tree</a:t>
            </a:r>
          </a:p>
          <a:p>
            <a:pPr lvl="1"/>
            <a:r>
              <a:rPr lang="en-US" dirty="0"/>
              <a:t>Is the key inside the node equal to the target </a:t>
            </a:r>
            <a:r>
              <a:rPr lang="en-US" i="1" dirty="0"/>
              <a:t>key</a:t>
            </a:r>
            <a:r>
              <a:rPr lang="en-US" dirty="0"/>
              <a:t>?</a:t>
            </a:r>
          </a:p>
          <a:p>
            <a:r>
              <a:rPr lang="en-US" dirty="0"/>
              <a:t>How can we traverse the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2254-1F04-2E4A-833C-3EFDEBFB8A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344C7-0BD9-0344-8CDE-D569A25A8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4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5" dirty="0"/>
              <a:t>Preorder traversal</a:t>
            </a:r>
          </a:p>
          <a:p>
            <a:pPr lvl="1" eaLnBrk="1" hangingPunct="1"/>
            <a:r>
              <a:rPr lang="en-US" altLang="en-US" sz="2645" dirty="0"/>
              <a:t>Visit root before we visit root’s subtrees</a:t>
            </a:r>
          </a:p>
          <a:p>
            <a:pPr eaLnBrk="1" hangingPunct="1"/>
            <a:r>
              <a:rPr lang="en-US" altLang="en-US" sz="3085" dirty="0" err="1"/>
              <a:t>Inorder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between visiting nodes in root’s subtrees.</a:t>
            </a:r>
          </a:p>
          <a:p>
            <a:pPr eaLnBrk="1" hangingPunct="1"/>
            <a:r>
              <a:rPr lang="en-US" altLang="en-US" sz="3085" dirty="0" err="1"/>
              <a:t>Postorder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after visiting nodes in root’s subtrees </a:t>
            </a:r>
          </a:p>
          <a:p>
            <a:pPr eaLnBrk="1" hangingPunct="1"/>
            <a:r>
              <a:rPr lang="en-US" altLang="en-US" sz="3085" dirty="0"/>
              <a:t>Level-order traversal </a:t>
            </a:r>
          </a:p>
          <a:p>
            <a:pPr lvl="1" eaLnBrk="1" hangingPunct="1"/>
            <a:r>
              <a:rPr lang="en-US" altLang="en-US" sz="2645" dirty="0"/>
              <a:t>Begin at root and visit nodes one level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C10F4-FEFE-40CB-8090-DAE3787E3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Pre-order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60445-6D45-4707-BE57-B39027B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461" name="Google Shape;461;p32" descr="672px-Sorted_binary_tree_pre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3871-2EBE-470D-87FA-AA01F7AC82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6F50C-692C-4BB7-90E4-04D1641E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9" name="Google Shape;46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468" name="Google Shape;468;p33" descr="672px-Sorted_binary_tree_in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2C76-47C3-41CD-9659-D0580796E5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3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Post-order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F334F8-8818-4FCC-8B65-BD40D9C3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6" name="Google Shape;47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475" name="Google Shape;475;p34" descr="672px-Sorted_binary_tree_post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CCD8D-E15C-4A55-858D-29F48CB891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BB3E-C765-1E4E-94C9-0366E147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18C8-49D2-814F-9449-B9B1DA72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the runtime?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97D4D-BBCA-C445-9FFA-BE7DB40BF4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B045-88FD-B44F-84B2-9A1AB76CE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106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A3E5-D40A-2249-AC65-F3B19EE1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FF70-0502-7C47-8047-1376AA6A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Can we traverse the tree more intelligently?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6FD1-972B-2D48-9B45-5DBC1881EA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DCAA-6091-9E4D-8692-04C474DB5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03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5492-7901-AD4A-A3E3-C3660B01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2: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CB22-8A89-BF4C-BAD0-7A771C44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Tree Property</a:t>
            </a:r>
          </a:p>
          <a:p>
            <a:pPr lvl="1"/>
            <a:r>
              <a:rPr lang="en-US" dirty="0"/>
              <a:t>left &lt; root &lt;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64B8-9DED-1143-8154-39B5A61D69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6AAD5-EA56-B646-8F1B-B30D4D7BF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118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1: today at 11:59 pm</a:t>
            </a:r>
          </a:p>
          <a:p>
            <a:pPr lvl="1"/>
            <a:r>
              <a:rPr lang="en-US" dirty="0"/>
              <a:t>Homework 2: Monday 1/31 at 11:59 pm</a:t>
            </a:r>
          </a:p>
          <a:p>
            <a:pPr lvl="1"/>
            <a:r>
              <a:rPr lang="en-US" dirty="0"/>
              <a:t>Lab 1: Friday 1/28 at 11:59 pm</a:t>
            </a:r>
            <a:endParaRPr lang="ar-SA" dirty="0"/>
          </a:p>
          <a:p>
            <a:r>
              <a:rPr lang="en-US" dirty="0"/>
              <a:t>Assignment 1 not yet posted (sorry about that)</a:t>
            </a:r>
          </a:p>
          <a:p>
            <a:r>
              <a:rPr lang="en-US" dirty="0"/>
              <a:t>CourseMIRROR consent form and pre-survey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C92-9798-42DA-A083-C24A2C9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BSTs with varying heights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92E2-AFA0-44C5-8D49-1C1556A5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9C8D-9747-4909-8F2F-B0DA1EC7D7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19D4-7ED8-453A-92B4-BF142E5D5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214CE-6882-4472-AC79-5B2AF6B6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64" y="1318727"/>
            <a:ext cx="8358884" cy="55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57A-79CF-4420-98D2-CCC8A3C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and insertion to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D5D5-689D-4CF2-BC51-C8F4CBF0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F2757-701C-4D5F-9C3B-D98BEE126D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BE09A-4453-453B-85DA-D27848241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7D898-3D24-44AD-BE48-2575EE8B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1" y="1200539"/>
            <a:ext cx="8079022" cy="53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3DFE7-5E48-4678-88F9-249C85D9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Interface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B6965-4F82-4738-80C4-F08AD114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DD44-E358-497D-A07F-D99467077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EA26B8-8DD2-49AA-9483-A5CA3C75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952625"/>
            <a:ext cx="10039350" cy="36576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54C99C-B492-4E6B-9CC4-C61404F47E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8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 dirty="0">
                <a:hlinkClick r:id="rId3"/>
              </a:rPr>
              <a:t>https://github.com/cs1501-2221/handouts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20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1/24/22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Backtracking solution for the Boggle Game problem</a:t>
            </a:r>
          </a:p>
          <a:p>
            <a:r>
              <a:rPr lang="en-US" dirty="0"/>
              <a:t>General backtracking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9B1-F2F3-8B42-B1C5-F009AD7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A02-5289-6345-AF81-5C7C0D93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3E8B-B7E2-DD41-8D11-92DD59E8DB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8665-5E2A-CA46-BE2E-E79A1C4B1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426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E55-BB47-0840-8926-187F6500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7046-C00B-C743-8909-879EA73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(large) dynamic set of data items in the form of </a:t>
            </a:r>
          </a:p>
          <a:p>
            <a:pPr lvl="2"/>
            <a:r>
              <a:rPr lang="en-US" dirty="0"/>
              <a:t>(key, value) pairs</a:t>
            </a:r>
          </a:p>
          <a:p>
            <a:pPr lvl="2"/>
            <a:r>
              <a:rPr lang="en-US" dirty="0"/>
              <a:t>What does dynamic mean?</a:t>
            </a:r>
          </a:p>
          <a:p>
            <a:pPr lvl="1"/>
            <a:r>
              <a:rPr lang="en-US" dirty="0"/>
              <a:t>a target </a:t>
            </a:r>
            <a:r>
              <a:rPr lang="en-US" i="1" dirty="0"/>
              <a:t>key</a:t>
            </a:r>
            <a:r>
              <a:rPr lang="en-US" dirty="0"/>
              <a:t> to search for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key</a:t>
            </a:r>
            <a:r>
              <a:rPr lang="en-US" dirty="0"/>
              <a:t> exists in the set: return the corresponding value</a:t>
            </a:r>
          </a:p>
          <a:p>
            <a:pPr lvl="1"/>
            <a:r>
              <a:rPr lang="en-US" dirty="0"/>
              <a:t>otherwise, return key </a:t>
            </a:r>
            <a:r>
              <a:rPr lang="en-US" i="1" dirty="0"/>
              <a:t>not found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F7EC-0B0A-7240-B9D3-22502EBB3E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91FBB-3DA1-C040-ABE8-B5966BD6A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15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27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23B-DA4B-404C-A019-FF4AD6C7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DADA-0309-444A-9E7A-F2F44A3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What if we use a non-linear data structure?</a:t>
            </a:r>
          </a:p>
          <a:p>
            <a:pPr lvl="1"/>
            <a:r>
              <a:rPr lang="en-US" dirty="0"/>
              <a:t>a Tree?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5B51-B0C7-F942-822D-C5EFD9966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F6891-7F67-BC41-9A7A-16C2AEA14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0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F7D6-76D5-844F-A197-85CF171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52AE-61C7-1547-8D54-65CBCAA5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37B-06D9-6C42-A04D-C5ACC23F7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E81BE7-EEBA-2D4B-95CB-AC11A381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031232" y="961962"/>
            <a:ext cx="3840912" cy="438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86E137-A304-3341-825C-E5AF6D85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035563" y="1065434"/>
            <a:ext cx="3960106" cy="3149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D49CC8-D021-6747-9352-2431D7F0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824874" y="4847044"/>
            <a:ext cx="4170796" cy="2283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D7D06-60FE-554B-BBE9-EB7AEE11FD26}"/>
              </a:ext>
            </a:extLst>
          </p:cNvPr>
          <p:cNvSpPr txBox="1"/>
          <p:nvPr/>
        </p:nvSpPr>
        <p:spPr>
          <a:xfrm>
            <a:off x="2334478" y="4334796"/>
            <a:ext cx="133847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Game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3EA4-5A19-7E4B-982B-07B6A230999C}"/>
              </a:ext>
            </a:extLst>
          </p:cNvPr>
          <p:cNvSpPr txBox="1"/>
          <p:nvPr/>
        </p:nvSpPr>
        <p:spPr>
          <a:xfrm>
            <a:off x="7282453" y="5595366"/>
            <a:ext cx="131283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Parse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45DCA-BA56-2E4C-A406-AAF2667D820A}"/>
              </a:ext>
            </a:extLst>
          </p:cNvPr>
          <p:cNvSpPr txBox="1"/>
          <p:nvPr/>
        </p:nvSpPr>
        <p:spPr>
          <a:xfrm>
            <a:off x="4995670" y="6710873"/>
            <a:ext cx="159487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8F88-86D6-4C6F-B58E-F37B00FB8E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9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3946" y="1819576"/>
            <a:ext cx="9313562" cy="3527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A1CF6-D760-45EE-88A7-8C69B546F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68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810</Words>
  <Application>Microsoft Macintosh PowerPoint</Application>
  <PresentationFormat>Custom</PresentationFormat>
  <Paragraphs>154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Previous lecture</vt:lpstr>
      <vt:lpstr>CourseMIRROR Reflections</vt:lpstr>
      <vt:lpstr>Searching Problem</vt:lpstr>
      <vt:lpstr>Let’s create an ADT!</vt:lpstr>
      <vt:lpstr>Symbol Table Implementations</vt:lpstr>
      <vt:lpstr>Examples of Trees</vt:lpstr>
      <vt:lpstr>Tree Terminology</vt:lpstr>
      <vt:lpstr>Binary Trees</vt:lpstr>
      <vt:lpstr>Full vs. Complete Tree</vt:lpstr>
      <vt:lpstr>Tree Search Take 1</vt:lpstr>
      <vt:lpstr>Traversals of a Binary Tree</vt:lpstr>
      <vt:lpstr>Pre-order traversal</vt:lpstr>
      <vt:lpstr>In-order traversal</vt:lpstr>
      <vt:lpstr>Post-order traversal</vt:lpstr>
      <vt:lpstr>Tree Search Take 1</vt:lpstr>
      <vt:lpstr>Can we do better?</vt:lpstr>
      <vt:lpstr>Tree Search Take 2: Binary Search Tree</vt:lpstr>
      <vt:lpstr>BSTs with varying heights</vt:lpstr>
      <vt:lpstr>Searching in and insertion to a BST</vt:lpstr>
      <vt:lpstr>Tree Interface</vt:lpstr>
      <vt:lpstr>Code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2022-01-24T19:11:29Z</dcterms:modified>
</cp:coreProperties>
</file>