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</p:sldMasterIdLst>
  <p:notesMasterIdLst>
    <p:notesMasterId r:id="rId14"/>
  </p:notesMasterIdLst>
  <p:sldIdLst>
    <p:sldId id="405" r:id="rId3"/>
    <p:sldId id="496" r:id="rId4"/>
    <p:sldId id="498" r:id="rId5"/>
    <p:sldId id="1869" r:id="rId6"/>
    <p:sldId id="1875" r:id="rId7"/>
    <p:sldId id="1866" r:id="rId8"/>
    <p:sldId id="1876" r:id="rId9"/>
    <p:sldId id="1863" r:id="rId10"/>
    <p:sldId id="1877" r:id="rId11"/>
    <p:sldId id="1878" r:id="rId12"/>
    <p:sldId id="513" r:id="rId13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BE519EC-C726-4B17-827D-435B2DB1A03C}"/>
    <pc:docChg chg="undo custSel addSld delSld modSld sldOrd delMainMaster">
      <pc:chgData name="Khattab, Sherif" userId="c83b1e15-36f3-4f46-aceb-05aac24c545e" providerId="ADAL" clId="{ABE519EC-C726-4B17-827D-435B2DB1A03C}" dt="2021-09-27T14:30:25.442" v="63" actId="47"/>
      <pc:docMkLst>
        <pc:docMk/>
      </pc:docMkLst>
      <pc:sldChg chg="modSp mod">
        <pc:chgData name="Khattab, Sherif" userId="c83b1e15-36f3-4f46-aceb-05aac24c545e" providerId="ADAL" clId="{ABE519EC-C726-4B17-827D-435B2DB1A03C}" dt="2021-09-20T14:25:10.389" v="2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ABE519EC-C726-4B17-827D-435B2DB1A03C}" dt="2021-09-20T14:25:10.389" v="2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BE519EC-C726-4B17-827D-435B2DB1A03C}" dt="2021-09-20T14:25:52.899" v="4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BE519EC-C726-4B17-827D-435B2DB1A03C}" dt="2021-09-20T14:25:52.899" v="4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ABE519EC-C726-4B17-827D-435B2DB1A03C}" dt="2021-09-27T14:30:25.442" v="63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737806260" sldId="513"/>
        </pc:sldMkLst>
      </pc:sldChg>
      <pc:sldChg chg="del">
        <pc:chgData name="Khattab, Sherif" userId="c83b1e15-36f3-4f46-aceb-05aac24c545e" providerId="ADAL" clId="{ABE519EC-C726-4B17-827D-435B2DB1A03C}" dt="2021-09-20T14:27:15.220" v="51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ABE519EC-C726-4B17-827D-435B2DB1A03C}" dt="2021-09-20T14:27:17.269" v="52" actId="47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BE519EC-C726-4B17-827D-435B2DB1A03C}" dt="2021-09-20T14:27:22.359" v="53" actId="47"/>
        <pc:sldMkLst>
          <pc:docMk/>
          <pc:sldMk cId="1022518262" sldId="1862"/>
        </pc:sldMkLst>
      </pc:sldChg>
      <pc:sldChg chg="add">
        <pc:chgData name="Khattab, Sherif" userId="c83b1e15-36f3-4f46-aceb-05aac24c545e" providerId="ADAL" clId="{ABE519EC-C726-4B17-827D-435B2DB1A03C}" dt="2021-09-20T14:27:45.116" v="57"/>
        <pc:sldMkLst>
          <pc:docMk/>
          <pc:sldMk cId="2477686467" sldId="1863"/>
        </pc:sldMkLst>
      </pc:sldChg>
      <pc:sldChg chg="del">
        <pc:chgData name="Khattab, Sherif" userId="c83b1e15-36f3-4f46-aceb-05aac24c545e" providerId="ADAL" clId="{ABE519EC-C726-4B17-827D-435B2DB1A03C}" dt="2021-09-20T14:27:38.060" v="56" actId="2696"/>
        <pc:sldMkLst>
          <pc:docMk/>
          <pc:sldMk cId="3261945428" sldId="1863"/>
        </pc:sldMkLst>
      </pc:sldChg>
      <pc:sldChg chg="del">
        <pc:chgData name="Khattab, Sherif" userId="c83b1e15-36f3-4f46-aceb-05aac24c545e" providerId="ADAL" clId="{ABE519EC-C726-4B17-827D-435B2DB1A03C}" dt="2021-09-20T14:27:29.766" v="54" actId="2696"/>
        <pc:sldMkLst>
          <pc:docMk/>
          <pc:sldMk cId="1783824730" sldId="1864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3648821903" sldId="1864"/>
        </pc:sldMkLst>
      </pc:sldChg>
      <pc:sldChg chg="del">
        <pc:chgData name="Khattab, Sherif" userId="c83b1e15-36f3-4f46-aceb-05aac24c545e" providerId="ADAL" clId="{ABE519EC-C726-4B17-827D-435B2DB1A03C}" dt="2021-09-20T14:27:29.766" v="54" actId="2696"/>
        <pc:sldMkLst>
          <pc:docMk/>
          <pc:sldMk cId="523721688" sldId="1865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3910073379" sldId="1865"/>
        </pc:sldMkLst>
      </pc:sldChg>
      <pc:sldChg chg="ord">
        <pc:chgData name="Khattab, Sherif" userId="c83b1e15-36f3-4f46-aceb-05aac24c545e" providerId="ADAL" clId="{ABE519EC-C726-4B17-827D-435B2DB1A03C}" dt="2021-09-20T14:26:58.530" v="50"/>
        <pc:sldMkLst>
          <pc:docMk/>
          <pc:sldMk cId="1803803003" sldId="1866"/>
        </pc:sldMkLst>
      </pc:sldChg>
      <pc:sldChg chg="add del ord">
        <pc:chgData name="Khattab, Sherif" userId="c83b1e15-36f3-4f46-aceb-05aac24c545e" providerId="ADAL" clId="{ABE519EC-C726-4B17-827D-435B2DB1A03C}" dt="2021-09-22T14:37:41.216" v="62" actId="47"/>
        <pc:sldMkLst>
          <pc:docMk/>
          <pc:sldMk cId="2678322925" sldId="1867"/>
        </pc:sldMkLst>
      </pc:sldChg>
      <pc:sldChg chg="add del">
        <pc:chgData name="Khattab, Sherif" userId="c83b1e15-36f3-4f46-aceb-05aac24c545e" providerId="ADAL" clId="{ABE519EC-C726-4B17-827D-435B2DB1A03C}" dt="2021-09-27T14:30:25.442" v="63" actId="47"/>
        <pc:sldMkLst>
          <pc:docMk/>
          <pc:sldMk cId="187683480" sldId="1868"/>
        </pc:sldMkLst>
      </pc:sldChg>
      <pc:sldChg chg="modSp add mod">
        <pc:chgData name="Khattab, Sherif" userId="c83b1e15-36f3-4f46-aceb-05aac24c545e" providerId="ADAL" clId="{ABE519EC-C726-4B17-827D-435B2DB1A03C}" dt="2021-09-20T14:25:49.359" v="45" actId="21"/>
        <pc:sldMkLst>
          <pc:docMk/>
          <pc:sldMk cId="4136500716" sldId="1869"/>
        </pc:sldMkLst>
        <pc:spChg chg="mod">
          <ac:chgData name="Khattab, Sherif" userId="c83b1e15-36f3-4f46-aceb-05aac24c545e" providerId="ADAL" clId="{ABE519EC-C726-4B17-827D-435B2DB1A03C}" dt="2021-09-20T14:25:49.359" v="45" actId="21"/>
          <ac:spMkLst>
            <pc:docMk/>
            <pc:sldMk cId="4136500716" sldId="1869"/>
            <ac:spMk id="3" creationId="{BDC81B29-68EF-D34F-B9F6-D9EC25476DFF}"/>
          </ac:spMkLst>
        </pc:spChg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662342598" sldId="1870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551485046" sldId="1873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868200480" sldId="1874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532154242" sldId="1875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323836943" sldId="1876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370532791" sldId="1877"/>
        </pc:sldMkLst>
      </pc:sldChg>
      <pc:sldChg chg="add del">
        <pc:chgData name="Khattab, Sherif" userId="c83b1e15-36f3-4f46-aceb-05aac24c545e" providerId="ADAL" clId="{ABE519EC-C726-4B17-827D-435B2DB1A03C}" dt="2021-09-22T14:37:08.452" v="61" actId="2696"/>
        <pc:sldMkLst>
          <pc:docMk/>
          <pc:sldMk cId="264922787" sldId="1878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1489909952" sldId="1879"/>
        </pc:sldMkLst>
      </pc:sldChg>
      <pc:sldMasterChg chg="del delSldLayout">
        <pc:chgData name="Khattab, Sherif" userId="c83b1e15-36f3-4f46-aceb-05aac24c545e" providerId="ADAL" clId="{ABE519EC-C726-4B17-827D-435B2DB1A03C}" dt="2021-09-20T14:27:17.269" v="52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D9395055-DE12-BC48-8F10-9F1A3F35F535}"/>
    <pc:docChg chg="custSel modSld">
      <pc:chgData name="Khattab, Sherif" userId="c83b1e15-36f3-4f46-aceb-05aac24c545e" providerId="ADAL" clId="{D9395055-DE12-BC48-8F10-9F1A3F35F535}" dt="2021-09-01T05:38:03.723" v="10" actId="478"/>
      <pc:docMkLst>
        <pc:docMk/>
      </pc:docMkLst>
      <pc:sldChg chg="delSp modSp mod">
        <pc:chgData name="Khattab, Sherif" userId="c83b1e15-36f3-4f46-aceb-05aac24c545e" providerId="ADAL" clId="{D9395055-DE12-BC48-8F10-9F1A3F35F535}" dt="2021-09-01T05:38:03.723" v="10" actId="478"/>
        <pc:sldMkLst>
          <pc:docMk/>
          <pc:sldMk cId="1894775455" sldId="405"/>
        </pc:sldMkLst>
        <pc:spChg chg="mod">
          <ac:chgData name="Khattab, Sherif" userId="c83b1e15-36f3-4f46-aceb-05aac24c545e" providerId="ADAL" clId="{D9395055-DE12-BC48-8F10-9F1A3F35F535}" dt="2021-09-01T05:37:56.576" v="8" actId="20577"/>
          <ac:spMkLst>
            <pc:docMk/>
            <pc:sldMk cId="1894775455" sldId="405"/>
            <ac:spMk id="3" creationId="{00000000-0000-0000-0000-000000000000}"/>
          </ac:spMkLst>
        </pc:spChg>
        <pc:spChg chg="del mod">
          <ac:chgData name="Khattab, Sherif" userId="c83b1e15-36f3-4f46-aceb-05aac24c545e" providerId="ADAL" clId="{D9395055-DE12-BC48-8F10-9F1A3F35F535}" dt="2021-09-01T05:38:03.723" v="10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E67F4250-9C3E-D640-A95D-DA79C2837899}"/>
    <pc:docChg chg="delSld">
      <pc:chgData name="Khattab, Sherif" userId="c83b1e15-36f3-4f46-aceb-05aac24c545e" providerId="ADAL" clId="{E67F4250-9C3E-D640-A95D-DA79C2837899}" dt="2022-01-24T19:06:24.181" v="0" actId="2696"/>
      <pc:docMkLst>
        <pc:docMk/>
      </pc:docMkLst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1662342598" sldId="1870"/>
        </pc:sldMkLst>
      </pc:sldChg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551485046" sldId="1873"/>
        </pc:sldMkLst>
      </pc:sldChg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868200480" sldId="1874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1/24/22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33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663B-1BCB-460C-A7AF-44C18D2F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FD46E-CA81-4F04-8FDC-A36AB1F947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DC464-32DB-441C-9EA3-7F3F31E0A3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7DA1F-AAB4-4C1A-8C9D-658ECA4B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3" y="805501"/>
            <a:ext cx="9635885" cy="64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1/24/22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9/24: Homework 3</a:t>
            </a:r>
          </a:p>
          <a:p>
            <a:pPr lvl="1"/>
            <a:r>
              <a:rPr lang="en-US" dirty="0"/>
              <a:t>10/1: Assignment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 err="1"/>
              <a:t>TreeADT</a:t>
            </a:r>
            <a:endParaRPr lang="en-US" dirty="0"/>
          </a:p>
          <a:p>
            <a:pPr lvl="1"/>
            <a:r>
              <a:rPr lang="en-US" dirty="0"/>
              <a:t>Basic definitions</a:t>
            </a:r>
          </a:p>
          <a:p>
            <a:pPr lvl="1"/>
            <a:r>
              <a:rPr lang="en-US" dirty="0"/>
              <a:t>Tree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TreeADT</a:t>
            </a:r>
            <a:r>
              <a:rPr lang="en-US" dirty="0"/>
              <a:t> Implementation</a:t>
            </a:r>
          </a:p>
          <a:p>
            <a:pPr lvl="1"/>
            <a:r>
              <a:rPr lang="en-US" dirty="0" err="1"/>
              <a:t>TreeInterface</a:t>
            </a:r>
            <a:r>
              <a:rPr lang="en-US" dirty="0"/>
              <a:t> and </a:t>
            </a:r>
            <a:r>
              <a:rPr lang="en-US" dirty="0" err="1"/>
              <a:t>BinaryTreeInterface</a:t>
            </a:r>
            <a:endParaRPr lang="en-US" dirty="0"/>
          </a:p>
          <a:p>
            <a:pPr lvl="1"/>
            <a:r>
              <a:rPr lang="en-US" dirty="0"/>
              <a:t>Linked Implementation</a:t>
            </a:r>
          </a:p>
          <a:p>
            <a:pPr lvl="2"/>
            <a:r>
              <a:rPr lang="en-US" dirty="0" err="1"/>
              <a:t>BinaryNode</a:t>
            </a:r>
            <a:endParaRPr lang="en-US" dirty="0"/>
          </a:p>
          <a:p>
            <a:pPr lvl="2"/>
            <a:r>
              <a:rPr lang="en-US" dirty="0" err="1"/>
              <a:t>BinaryTree</a:t>
            </a:r>
            <a:endParaRPr lang="en-US" dirty="0"/>
          </a:p>
          <a:p>
            <a:r>
              <a:rPr lang="en-US" dirty="0" err="1"/>
              <a:t>BinarySearchTree</a:t>
            </a:r>
            <a:endParaRPr lang="en-US" dirty="0"/>
          </a:p>
          <a:p>
            <a:pPr lvl="1"/>
            <a:r>
              <a:rPr lang="en-US" dirty="0" err="1"/>
              <a:t>SearchTreeInterface</a:t>
            </a:r>
            <a:endParaRPr lang="en-US" dirty="0"/>
          </a:p>
          <a:p>
            <a:pPr lvl="1"/>
            <a:r>
              <a:rPr lang="en-US" dirty="0" err="1"/>
              <a:t>BinarysearchTree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650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41EA-2DD5-456B-AB1E-0FD0B5D9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BinaryNode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7BA2-DEEB-40CC-8411-2C5515C0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642C5-7A2E-4251-8440-806154E78C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6DD1B-53BA-42C7-8892-8DF9510C54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CF90F-86C2-4449-8588-23F8F9FD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58" y="1332012"/>
            <a:ext cx="8475673" cy="56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5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F159-613A-48A2-8E13-719516EC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BinaryNode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B23B-EDF8-46F5-8C87-C49355EB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A7A47-C50F-4E4F-B7C7-461AED7BF8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34EAA-08F0-4FED-B329-BC5EB922D6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7C68C-77D1-4458-907B-0AFFC59F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11" y="1398523"/>
            <a:ext cx="7707474" cy="51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0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298F-D8C7-41B6-8B7B-1AA6659D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E7A-9CA7-4D76-83C6-1688F47E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4C018-8DAF-41D4-A2B0-9F99566100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DFA87-12D0-4AA1-94A0-D719F92342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C9F38-9D09-4D07-94EB-2427563D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69" y="1464511"/>
            <a:ext cx="7964871" cy="53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03BB-0C2C-440E-97CB-D0AAD559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getHeight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173D-4BB3-4BE2-A40F-AD385CA2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384B6-425E-4E42-8136-8E9D223A5B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94F6-8FDD-4A86-BD3E-CBAEB641E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B8E0FC-8E9F-47F8-97F4-40484260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882048"/>
            <a:ext cx="9069744" cy="60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8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0A03-0A0D-4037-B378-D74A22F2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BinaryNode.copy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49B3-3AE6-46B4-84AF-85DB8F0A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B51E9-29B5-4BFC-B524-0F74ABFB4D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CE3FB-F067-4F3D-AA2E-0D7576BC32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1BFBB-9F42-44A3-B07F-E2B7B4F9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7" y="1047995"/>
            <a:ext cx="8910802" cy="594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228</Words>
  <Application>Microsoft Macintosh PowerPoint</Application>
  <PresentationFormat>Custom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Acumin Pro ExtraCondensed</vt:lpstr>
      <vt:lpstr>Acumin Pro Medium</vt:lpstr>
      <vt:lpstr>Arial</vt:lpstr>
      <vt:lpstr>Calibri</vt:lpstr>
      <vt:lpstr>Calibri Light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Algorithms and Data Structures 2 CS 1501</vt:lpstr>
      <vt:lpstr>Announcements</vt:lpstr>
      <vt:lpstr>Last lecture …</vt:lpstr>
      <vt:lpstr>This Lecture</vt:lpstr>
      <vt:lpstr>BinaryNode</vt:lpstr>
      <vt:lpstr>BinaryNode</vt:lpstr>
      <vt:lpstr>Tree Height</vt:lpstr>
      <vt:lpstr>getHeight</vt:lpstr>
      <vt:lpstr>BinaryNode.copy</vt:lpstr>
      <vt:lpstr>privateBuildTree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2022-01-24T19:06:54Z</dcterms:modified>
</cp:coreProperties>
</file>