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0"/>
  </p:notesMasterIdLst>
  <p:sldIdLst>
    <p:sldId id="405" r:id="rId4"/>
    <p:sldId id="496" r:id="rId5"/>
    <p:sldId id="498" r:id="rId6"/>
    <p:sldId id="395" r:id="rId7"/>
    <p:sldId id="396" r:id="rId8"/>
    <p:sldId id="504" r:id="rId9"/>
    <p:sldId id="397" r:id="rId10"/>
    <p:sldId id="398" r:id="rId11"/>
    <p:sldId id="399" r:id="rId12"/>
    <p:sldId id="1862" r:id="rId13"/>
    <p:sldId id="400" r:id="rId14"/>
    <p:sldId id="505" r:id="rId15"/>
    <p:sldId id="401" r:id="rId16"/>
    <p:sldId id="1861" r:id="rId17"/>
    <p:sldId id="402" r:id="rId18"/>
    <p:sldId id="513" r:id="rId1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197" autoAdjust="0"/>
  </p:normalViewPr>
  <p:slideViewPr>
    <p:cSldViewPr snapToGrid="0">
      <p:cViewPr varScale="1">
        <p:scale>
          <a:sx n="104" d="100"/>
          <a:sy n="104" d="100"/>
        </p:scale>
        <p:origin x="2024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F2938780-69D4-7440-8672-A89FA067EE16}"/>
    <pc:docChg chg="delSld">
      <pc:chgData name="Khattab, Sherif" userId="c83b1e15-36f3-4f46-aceb-05aac24c545e" providerId="ADAL" clId="{F2938780-69D4-7440-8672-A89FA067EE16}" dt="2022-01-12T17:55:44.979" v="0" actId="2696"/>
      <pc:docMkLst>
        <pc:docMk/>
      </pc:docMkLst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3431024549" sldId="1864"/>
        </pc:sldMkLst>
      </pc:sldChg>
    </pc:docChg>
  </pc:docChgLst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4A5409E-66E3-47DC-A045-DB1DDAD3FBF1}"/>
    <pc:docChg chg="undo custSel addSld delSld modSld">
      <pc:chgData name="Khattab, Sherif" userId="c83b1e15-36f3-4f46-aceb-05aac24c545e" providerId="ADAL" clId="{54A5409E-66E3-47DC-A045-DB1DDAD3FBF1}" dt="2021-09-13T21:57:52.191" v="387" actId="47"/>
      <pc:docMkLst>
        <pc:docMk/>
      </pc:docMkLst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890204605" sldId="395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597936913" sldId="396"/>
        </pc:sldMkLst>
      </pc:sldChg>
      <pc:sldChg chg="modSp add mod">
        <pc:chgData name="Khattab, Sherif" userId="c83b1e15-36f3-4f46-aceb-05aac24c545e" providerId="ADAL" clId="{54A5409E-66E3-47DC-A045-DB1DDAD3FBF1}" dt="2021-09-13T14:16:39.438" v="1" actId="27636"/>
        <pc:sldMkLst>
          <pc:docMk/>
          <pc:sldMk cId="3574743674" sldId="397"/>
        </pc:sldMkLst>
        <pc:spChg chg="mod">
          <ac:chgData name="Khattab, Sherif" userId="c83b1e15-36f3-4f46-aceb-05aac24c545e" providerId="ADAL" clId="{54A5409E-66E3-47DC-A045-DB1DDAD3FBF1}" dt="2021-09-13T14:16:39.438" v="1" actId="27636"/>
          <ac:spMkLst>
            <pc:docMk/>
            <pc:sldMk cId="3574743674" sldId="397"/>
            <ac:spMk id="284" creationId="{00000000-0000-0000-0000-000000000000}"/>
          </ac:spMkLst>
        </pc:sp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77795780" sldId="398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945536741" sldId="399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261447239" sldId="400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25707824" sldId="401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756086896" sldId="402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2952566816" sldId="403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3854579775" sldId="404"/>
        </pc:sldMkLst>
      </pc:sldChg>
      <pc:sldChg chg="modSp mod modAnim">
        <pc:chgData name="Khattab, Sherif" userId="c83b1e15-36f3-4f46-aceb-05aac24c545e" providerId="ADAL" clId="{54A5409E-66E3-47DC-A045-DB1DDAD3FBF1}" dt="2021-09-13T14:24:19.258" v="299"/>
        <pc:sldMkLst>
          <pc:docMk/>
          <pc:sldMk cId="1068465410" sldId="496"/>
        </pc:sldMkLst>
        <pc:spChg chg="mod">
          <ac:chgData name="Khattab, Sherif" userId="c83b1e15-36f3-4f46-aceb-05aac24c545e" providerId="ADAL" clId="{54A5409E-66E3-47DC-A045-DB1DDAD3FBF1}" dt="2021-09-13T14:24:10.477" v="2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A5409E-66E3-47DC-A045-DB1DDAD3FBF1}" dt="2021-09-13T14:19:13.323" v="189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A5409E-66E3-47DC-A045-DB1DDAD3FBF1}" dt="2021-09-13T14:19:13.323" v="189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4A5409E-66E3-47DC-A045-DB1DDAD3FBF1}" dt="2021-09-13T14:18:49.104" v="151" actId="47"/>
        <pc:sldMkLst>
          <pc:docMk/>
          <pc:sldMk cId="2823856332" sldId="499"/>
        </pc:sldMkLst>
      </pc:sldChg>
      <pc:sldChg chg="addSp delSp modSp add mod">
        <pc:chgData name="Khattab, Sherif" userId="c83b1e15-36f3-4f46-aceb-05aac24c545e" providerId="ADAL" clId="{54A5409E-66E3-47DC-A045-DB1DDAD3FBF1}" dt="2021-09-13T21:55:57.533" v="344" actId="1076"/>
        <pc:sldMkLst>
          <pc:docMk/>
          <pc:sldMk cId="2435766761" sldId="503"/>
        </pc:sldMkLst>
        <pc:picChg chg="add mod">
          <ac:chgData name="Khattab, Sherif" userId="c83b1e15-36f3-4f46-aceb-05aac24c545e" providerId="ADAL" clId="{54A5409E-66E3-47DC-A045-DB1DDAD3FBF1}" dt="2021-09-13T21:55:57.533" v="344" actId="1076"/>
          <ac:picMkLst>
            <pc:docMk/>
            <pc:sldMk cId="2435766761" sldId="503"/>
            <ac:picMk id="6" creationId="{40613A8D-C011-47CC-9438-4AF480CF2961}"/>
          </ac:picMkLst>
        </pc:picChg>
        <pc:picChg chg="del">
          <ac:chgData name="Khattab, Sherif" userId="c83b1e15-36f3-4f46-aceb-05aac24c545e" providerId="ADAL" clId="{54A5409E-66E3-47DC-A045-DB1DDAD3FBF1}" dt="2021-09-13T21:55:50.670" v="341" actId="478"/>
          <ac:picMkLst>
            <pc:docMk/>
            <pc:sldMk cId="2435766761" sldId="503"/>
            <ac:picMk id="7" creationId="{143E978B-7717-41CE-9A72-6904F9AD775B}"/>
          </ac:picMkLst>
        </pc:pic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1128397823" sldId="504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54A5409E-66E3-47DC-A045-DB1DDAD3FBF1}" dt="2021-09-13T14:20:07.181" v="196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4A5409E-66E3-47DC-A045-DB1DDAD3FBF1}" dt="2021-09-13T14:19:57.797" v="194" actId="2696"/>
        <pc:sldMkLst>
          <pc:docMk/>
          <pc:sldMk cId="1621366455" sldId="513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54A5409E-66E3-47DC-A045-DB1DDAD3FBF1}" dt="2021-09-13T14:20:00.493" v="195" actId="47"/>
        <pc:sldMkLst>
          <pc:docMk/>
          <pc:sldMk cId="1241308872" sldId="1860"/>
        </pc:sldMkLst>
      </pc:sldChg>
      <pc:sldChg chg="add">
        <pc:chgData name="Khattab, Sherif" userId="c83b1e15-36f3-4f46-aceb-05aac24c545e" providerId="ADAL" clId="{54A5409E-66E3-47DC-A045-DB1DDAD3FBF1}" dt="2021-09-13T14:19:53.838" v="193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54A5409E-66E3-47DC-A045-DB1DDAD3FBF1}" dt="2021-09-13T14:19:48.995" v="192" actId="2696"/>
        <pc:sldMkLst>
          <pc:docMk/>
          <pc:sldMk cId="2854800105" sldId="1861"/>
        </pc:sldMkLst>
      </pc:sldChg>
      <pc:sldChg chg="add">
        <pc:chgData name="Khattab, Sherif" userId="c83b1e15-36f3-4f46-aceb-05aac24c545e" providerId="ADAL" clId="{54A5409E-66E3-47DC-A045-DB1DDAD3FBF1}" dt="2021-09-13T14:19:38.296" v="191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54A5409E-66E3-47DC-A045-DB1DDAD3FBF1}" dt="2021-09-13T14:19:34.353" v="190" actId="2696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551485046" sldId="1863"/>
        </pc:sldMkLst>
      </pc:sldChg>
      <pc:sldChg chg="addSp modSp new mod">
        <pc:chgData name="Khattab, Sherif" userId="c83b1e15-36f3-4f46-aceb-05aac24c545e" providerId="ADAL" clId="{54A5409E-66E3-47DC-A045-DB1DDAD3FBF1}" dt="2021-09-13T21:55:33.455" v="340" actId="1076"/>
        <pc:sldMkLst>
          <pc:docMk/>
          <pc:sldMk cId="3431024549" sldId="1864"/>
        </pc:sldMkLst>
        <pc:spChg chg="mod">
          <ac:chgData name="Khattab, Sherif" userId="c83b1e15-36f3-4f46-aceb-05aac24c545e" providerId="ADAL" clId="{54A5409E-66E3-47DC-A045-DB1DDAD3FBF1}" dt="2021-09-13T21:55:23.699" v="337" actId="20577"/>
          <ac:spMkLst>
            <pc:docMk/>
            <pc:sldMk cId="3431024549" sldId="1864"/>
            <ac:spMk id="2" creationId="{B7524FAD-DD4A-418A-8E69-977B54E99933}"/>
          </ac:spMkLst>
        </pc:spChg>
        <pc:picChg chg="add mod">
          <ac:chgData name="Khattab, Sherif" userId="c83b1e15-36f3-4f46-aceb-05aac24c545e" providerId="ADAL" clId="{54A5409E-66E3-47DC-A045-DB1DDAD3FBF1}" dt="2021-09-13T21:55:33.455" v="340" actId="1076"/>
          <ac:picMkLst>
            <pc:docMk/>
            <pc:sldMk cId="3431024549" sldId="1864"/>
            <ac:picMk id="7" creationId="{B536E61A-35E5-471B-AE8D-E16377AD8B36}"/>
          </ac:picMkLst>
        </pc:picChg>
      </pc:sldChg>
      <pc:sldChg chg="addSp modSp new del mod">
        <pc:chgData name="Khattab, Sherif" userId="c83b1e15-36f3-4f46-aceb-05aac24c545e" providerId="ADAL" clId="{54A5409E-66E3-47DC-A045-DB1DDAD3FBF1}" dt="2021-09-13T21:57:52.191" v="387" actId="47"/>
        <pc:sldMkLst>
          <pc:docMk/>
          <pc:sldMk cId="2117632848" sldId="1865"/>
        </pc:sldMkLst>
        <pc:spChg chg="mod">
          <ac:chgData name="Khattab, Sherif" userId="c83b1e15-36f3-4f46-aceb-05aac24c545e" providerId="ADAL" clId="{54A5409E-66E3-47DC-A045-DB1DDAD3FBF1}" dt="2021-09-13T21:57:19.352" v="386" actId="20577"/>
          <ac:spMkLst>
            <pc:docMk/>
            <pc:sldMk cId="2117632848" sldId="1865"/>
            <ac:spMk id="2" creationId="{B1A62B4F-0E07-4C5F-BE95-1647F3954CBC}"/>
          </ac:spMkLst>
        </pc:spChg>
        <pc:picChg chg="add mod">
          <ac:chgData name="Khattab, Sherif" userId="c83b1e15-36f3-4f46-aceb-05aac24c545e" providerId="ADAL" clId="{54A5409E-66E3-47DC-A045-DB1DDAD3FBF1}" dt="2021-09-13T21:57:15.652" v="384" actId="1076"/>
          <ac:picMkLst>
            <pc:docMk/>
            <pc:sldMk cId="2117632848" sldId="1865"/>
            <ac:picMk id="7" creationId="{51AB0EE7-E89B-46C7-AC2D-B34F100B8995}"/>
          </ac:picMkLst>
        </pc:picChg>
      </pc:sldChg>
      <pc:sldMasterChg chg="delSldLayout">
        <pc:chgData name="Khattab, Sherif" userId="c83b1e15-36f3-4f46-aceb-05aac24c545e" providerId="ADAL" clId="{54A5409E-66E3-47DC-A045-DB1DDAD3FBF1}" dt="2021-09-13T14:19:57.797" v="194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54A5409E-66E3-47DC-A045-DB1DDAD3FBF1}" dt="2021-09-13T14:19:57.797" v="194" actId="2696"/>
          <pc:sldLayoutMkLst>
            <pc:docMk/>
            <pc:sldMasterMk cId="2823043894" sldId="2147483711"/>
            <pc:sldLayoutMk cId="285001368" sldId="2147483714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f29ac11_0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f29ac11_0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7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f29ac11_0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f29ac11_0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1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29ac11_0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29ac11_0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03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29ac11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f29ac11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f29ac11_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f29ac11_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8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29ac11_0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29ac11_0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Need to define </a:t>
            </a:r>
            <a:r>
              <a:rPr lang="en" i="1" dirty="0"/>
              <a:t>pruning rules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go past the edge of the board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reuse the same cells in the board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letter added must lead to the prefix of an actual word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Check the dictionary for each letter recursed to, if there is no word with the currently constructed string as a prefix, backtrack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Practically, this can be used for huge savings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01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1/12/22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on.pitt.edu/michael-g-wells-competition/" TargetMode="External"/><Relationship Id="rId2" Type="http://schemas.openxmlformats.org/officeDocument/2006/relationships/hyperlink" Target="https://groupme.com/join_group/70805571/tsR1V68z" TargetMode="Externa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www.pitt.edu/pittwire/features-articles/get-reinvolved-campus" TargetMode="External"/><Relationship Id="rId4" Type="http://schemas.openxmlformats.org/officeDocument/2006/relationships/hyperlink" Target="https://www.games4socialimpact.pit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D2F-92E9-4462-B3AA-611F9058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26EE136-F0FD-4B64-9C67-19A71101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04" y="714376"/>
            <a:ext cx="5894198" cy="64873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4E3ED-CD4D-4A0C-A69C-B2D2968BD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4E703-5CE9-4C94-B256-6236413D2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889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Another problem:  Boggle</a:t>
            </a:r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idx="1"/>
          </p:nvPr>
        </p:nvSpPr>
        <p:spPr>
          <a:xfrm>
            <a:off x="-3703" y="714675"/>
            <a:ext cx="5763139" cy="6608363"/>
          </a:xfrm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Words at least 3 adjacent letters long must be assembled from a 4x4 grid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Adjacent letters are horizontally, vertically, or diagonally neighboring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Any cube in the grid can only be used once per word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401" name="Google Shape;401;p20" descr="Bog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86" y="1609950"/>
            <a:ext cx="3826968" cy="5315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2767A-4F3F-9E47-9FF6-66140BFE5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A09-81BB-B44F-B753-EDAACC6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78EA-4BAD-2E48-A84B-557C10FAC7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441D-51BB-0947-BB79-090A1001A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57E68-2F47-43B3-9BC2-ABC20C72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2" y="749513"/>
            <a:ext cx="9392194" cy="62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Recursing through Boggle letters</a:t>
            </a:r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"/>
              <a:t>Have 8 different options from each cube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From B[</a:t>
            </a:r>
            <a:r>
              <a:rPr lang="en" err="1"/>
              <a:t>i</a:t>
            </a:r>
            <a:r>
              <a:rPr lang="en"/>
              <a:t>][j]: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B[i+1][j+1]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Naively, the runtime here would be 16!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= 20,922,789,888,000</a:t>
            </a:r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B10-F206-1744-8E96-B3CA21F8C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60B9-2E56-4B3E-9E8A-86555E3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Boggle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B52B-2E6F-46B9-B30A-1F102EA7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6"/>
            <a:ext cx="6854890" cy="4392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1CB2-887C-4179-922B-4831D1CEAC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426E9-76AE-46F3-A7A8-863EEEA6D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10650-E031-4506-B009-6B6B3636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7" y="960653"/>
            <a:ext cx="9156441" cy="61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Where do we prune?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1C75F-4DC8-2144-BA02-D9E72D4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5"/>
            <a:ext cx="6606862" cy="6608363"/>
          </a:xfrm>
        </p:spPr>
        <p:txBody>
          <a:bodyPr/>
          <a:lstStyle/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go past the edge of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reuse the same cells in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Each letter added must lead to the prefix of an actual word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Check the dictionary for each letter recursed to, if there is no word with the currently constructed string as a prefix, backtrack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Practically, this can be used for huge savings</a:t>
            </a:r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6D95-4784-6648-9931-65F7FF54B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8" name="Google Shape;401;p20" descr="Boggle.jpg">
            <a:extLst>
              <a:ext uri="{FF2B5EF4-FFF2-40B4-BE49-F238E27FC236}">
                <a16:creationId xmlns:a16="http://schemas.microsoft.com/office/drawing/2014/main" id="{789DE477-7E78-B64D-B4B9-045378CD88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6" y="1700102"/>
            <a:ext cx="3826968" cy="531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0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1/12/22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Homework 2 and Lab 1 due this Friday</a:t>
            </a:r>
          </a:p>
          <a:p>
            <a:pPr lvl="1"/>
            <a:r>
              <a:rPr lang="en-US" dirty="0"/>
              <a:t>Lab 1 had a typo: please use </a:t>
            </a:r>
            <a:r>
              <a:rPr lang="en-US" dirty="0" err="1">
                <a:latin typeface="Abadi Extra Light" panose="020B0204020104020204" pitchFamily="34" charset="0"/>
              </a:rPr>
              <a:t>nextCoords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r>
              <a:rPr lang="en-US" dirty="0"/>
              <a:t> instead of </a:t>
            </a:r>
            <a:r>
              <a:rPr lang="en-US" dirty="0" err="1">
                <a:latin typeface="Abadi Extra Light" panose="020B0204020104020204" pitchFamily="34" charset="0"/>
              </a:rPr>
              <a:t>nextCoordinates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r>
              <a:rPr lang="en-US" dirty="0"/>
              <a:t>Assignment 1 due on 10/1</a:t>
            </a:r>
          </a:p>
          <a:p>
            <a:r>
              <a:rPr lang="en-US" dirty="0"/>
              <a:t>Code handouts on Canvas</a:t>
            </a:r>
          </a:p>
          <a:p>
            <a:r>
              <a:rPr lang="en-US" dirty="0"/>
              <a:t>Isabella Mailer created a GroupMe for this class for students to discuss content and plan study sessions</a:t>
            </a:r>
          </a:p>
          <a:p>
            <a:pPr lvl="1"/>
            <a:r>
              <a:rPr lang="en-US" dirty="0">
                <a:hlinkClick r:id="rId2"/>
              </a:rPr>
              <a:t>https://groupme.com/join_group/70805571/tsR1V68z</a:t>
            </a:r>
            <a:endParaRPr lang="en-US" dirty="0"/>
          </a:p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3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4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5"/>
              </a:rPr>
              <a:t>https://www.pitt.edu/pittwire/features-articles/get-reinvolved-campus</a:t>
            </a:r>
            <a:endParaRPr lang="en-US" dirty="0"/>
          </a:p>
          <a:p>
            <a:pPr marL="45706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Solution Tree</a:t>
            </a:r>
          </a:p>
          <a:p>
            <a:pPr lvl="1"/>
            <a:r>
              <a:rPr lang="en-US" dirty="0"/>
              <a:t>Pruning</a:t>
            </a:r>
          </a:p>
          <a:p>
            <a:pPr lvl="1"/>
            <a:r>
              <a:rPr lang="en-US" dirty="0"/>
              <a:t>PIN Cracking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Place 8 queens on a chessboard such that no queen can take another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Queens can move horizontally, vertically, and diagonally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many ways can you place 8 pieces on a chess board?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64 C 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64! / (8! * (64-8)!) 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4,426,165,368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Meaning 35,409,322,944 total queen placements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Do we really need to look through all of these options?</a:t>
            </a:r>
            <a:endParaRPr dirty="0"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E8D3-4EE3-F942-B91D-1CE77AC142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E1A-980D-FE4C-9AD4-B7D0A5EC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2FB4-B8FB-BF43-A766-02D91D44D3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8DD9-9DB5-414D-80F7-A7F6266A1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57F5-7199-4E70-801A-F2912B30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0" y="830572"/>
            <a:ext cx="9572469" cy="6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Solutions only have one queen per column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8</a:t>
            </a:r>
            <a:r>
              <a:rPr lang="en" baseline="30000"/>
              <a:t>8</a:t>
            </a:r>
            <a:r>
              <a:rPr lang="en"/>
              <a:t> = 16,777,216 possible combinations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Solutions only have one queen per row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Combining these two observations, only 8! = 40,320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Looking quite feasible!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Finally, prune subtrees with queens on the same diagonal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C6100-C845-BC49-B6F0-44D2CE9F5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Backtracking Solution to 8 Queens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"/>
              <a:t>Basic idea:</a:t>
            </a:r>
            <a:endParaRPr/>
          </a:p>
          <a:p>
            <a:pPr lvl="1">
              <a:lnSpc>
                <a:spcPct val="150000"/>
              </a:lnSpc>
            </a:pPr>
            <a:r>
              <a:rPr lang="en" err="1"/>
              <a:t>Recurse</a:t>
            </a:r>
            <a:r>
              <a:rPr lang="en"/>
              <a:t> over columns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recursive call iterates through the rows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Check rows/diagonals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Are they currently safe?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Place a queen in the current row/col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If you are at the end of the board, you've found a solution!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Otherwise, try recursive call for the next column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If they are not currently safe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Continue to the next row in the current recursive call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5F4C-0F4E-0B44-A237-0E4B364F40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965406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5406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5406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5406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5406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5406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5406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5406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7212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7212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7212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7212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7212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7212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7212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7212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69018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69018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0820" y="1929257"/>
            <a:ext cx="801940" cy="684163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69018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69018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69018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69018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69018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0825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0825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0825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0825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0825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0825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0825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0825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2631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2631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2631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2631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2631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2631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2631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2631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4437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4437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4437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4437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4437" y="3981669"/>
            <a:ext cx="801940" cy="684163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4437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4437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4437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6243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6243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6243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6243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6243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6243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6243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6243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051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051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051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051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051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051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051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051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1965383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2767322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6873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37067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17209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97403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775975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57791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3443" y="603405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3443" y="53499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3443" y="466039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3443" y="398166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3443" y="32867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3443" y="26134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3443" y="192927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3443" y="124510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5296" y="124508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7152" y="2613373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68967" y="3981658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0770" y="192923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2613" y="32975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2571" y="6034052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5330" y="1245133"/>
            <a:ext cx="4009218" cy="5473158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821" tIns="100821" rIns="100821" bIns="100821" anchor="ctr" anchorCtr="0">
                <a:noAutofit/>
              </a:bodyPr>
              <a:lstStyle/>
              <a:p>
                <a:pPr defTabSz="1008463">
                  <a:buClr>
                    <a:srgbClr val="000000"/>
                  </a:buClr>
                </a:pPr>
                <a:endParaRPr sz="1544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922</Words>
  <Application>Microsoft Macintosh PowerPoint</Application>
  <PresentationFormat>Custom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Abadi Extra Light</vt:lpstr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How to enumerate all these possibilities?</vt:lpstr>
      <vt:lpstr>8 queens problem</vt:lpstr>
      <vt:lpstr>Search Space</vt:lpstr>
      <vt:lpstr>8 queens problem</vt:lpstr>
      <vt:lpstr>Backtracking Solution to 8 Queens</vt:lpstr>
      <vt:lpstr>8 Queens</vt:lpstr>
      <vt:lpstr>Eight Queens</vt:lpstr>
      <vt:lpstr>Another problem:  Boggle</vt:lpstr>
      <vt:lpstr>Search Space</vt:lpstr>
      <vt:lpstr>Recursing through Boggle letters</vt:lpstr>
      <vt:lpstr>Boggle Question</vt:lpstr>
      <vt:lpstr>Where do we prune?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2022-01-12T17:56:15Z</dcterms:modified>
</cp:coreProperties>
</file>