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8" r:id="rId3"/>
    <p:sldMasterId id="2147483753" r:id="rId4"/>
  </p:sldMasterIdLst>
  <p:notesMasterIdLst>
    <p:notesMasterId r:id="rId38"/>
  </p:notesMasterIdLst>
  <p:sldIdLst>
    <p:sldId id="405" r:id="rId5"/>
    <p:sldId id="496" r:id="rId6"/>
    <p:sldId id="498" r:id="rId7"/>
    <p:sldId id="1900" r:id="rId8"/>
    <p:sldId id="1901" r:id="rId9"/>
    <p:sldId id="1871" r:id="rId10"/>
    <p:sldId id="1889" r:id="rId11"/>
    <p:sldId id="279" r:id="rId12"/>
    <p:sldId id="258" r:id="rId13"/>
    <p:sldId id="1888" r:id="rId14"/>
    <p:sldId id="1894" r:id="rId15"/>
    <p:sldId id="281" r:id="rId16"/>
    <p:sldId id="282" r:id="rId17"/>
    <p:sldId id="1872" r:id="rId18"/>
    <p:sldId id="283" r:id="rId19"/>
    <p:sldId id="284" r:id="rId20"/>
    <p:sldId id="1873" r:id="rId21"/>
    <p:sldId id="298" r:id="rId22"/>
    <p:sldId id="1895" r:id="rId23"/>
    <p:sldId id="1896" r:id="rId24"/>
    <p:sldId id="1897" r:id="rId25"/>
    <p:sldId id="1876" r:id="rId26"/>
    <p:sldId id="1898" r:id="rId27"/>
    <p:sldId id="1899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513" r:id="rId3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A8B3D-ADAE-A740-8E6F-DFABA194893C}" v="209" dt="2021-12-06T14:23:0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759681454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ECBA33FE-E40A-9B45-BCD6-65370EE737DC}"/>
    <pc:docChg chg="undo custSel addSld delSld modSld">
      <pc:chgData name="Khattab, Sherif" userId="c83b1e15-36f3-4f46-aceb-05aac24c545e" providerId="ADAL" clId="{ECBA33FE-E40A-9B45-BCD6-65370EE737DC}" dt="2021-04-19T13:17:02.796" v="320"/>
      <pc:docMkLst>
        <pc:docMk/>
      </pc:docMkLst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70504775" sldId="25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807426063" sldId="25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41064727" sldId="25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92187214" sldId="26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48632322" sldId="26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17628248" sldId="26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605859911" sldId="26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880978526" sldId="26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94562082" sldId="26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828096837" sldId="26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70685941" sldId="26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13721341" sldId="26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248877023" sldId="26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824532570" sldId="27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753711633" sldId="27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72598219" sldId="27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654789203" sldId="27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86497772" sldId="27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460800609" sldId="27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92557579" sldId="27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61909418" sldId="27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785338572" sldId="27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86821658" sldId="27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798621257" sldId="28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38263211" sldId="28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827262002" sldId="28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542549860" sldId="28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03402713" sldId="28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13089478" sldId="28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160059905" sldId="28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194336870" sldId="28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226631046" sldId="28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16744546" sldId="28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637119619" sldId="28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4172010036" sldId="28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34834936" sldId="28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081739200" sldId="28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22207700" sldId="28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863323797" sldId="288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97637430" sldId="2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697829688" sldId="2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58701171" sldId="29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300588395" sldId="29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794581952" sldId="2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069728421" sldId="2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939550207" sldId="29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20017512" sldId="29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119793086" sldId="29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891205509" sldId="29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411497190" sldId="29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696448952" sldId="29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643449022" sldId="29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322149955" sldId="295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125131373" sldId="29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83791612" sldId="296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829444329" sldId="30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2994171561" sldId="303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1792735718" sldId="304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642509351" sldId="305"/>
        </pc:sldMkLst>
      </pc:sldChg>
      <pc:sldChg chg="delSp mod">
        <pc:chgData name="Khattab, Sherif" userId="c83b1e15-36f3-4f46-aceb-05aac24c545e" providerId="ADAL" clId="{ECBA33FE-E40A-9B45-BCD6-65370EE737DC}" dt="2021-04-19T13:04:57.213" v="0" actId="478"/>
        <pc:sldMkLst>
          <pc:docMk/>
          <pc:sldMk cId="1894775455" sldId="405"/>
        </pc:sldMkLst>
        <pc:spChg chg="del">
          <ac:chgData name="Khattab, Sherif" userId="c83b1e15-36f3-4f46-aceb-05aac24c545e" providerId="ADAL" clId="{ECBA33FE-E40A-9B45-BCD6-65370EE737DC}" dt="2021-04-19T13:04:57.213" v="0" actId="478"/>
          <ac:spMkLst>
            <pc:docMk/>
            <pc:sldMk cId="1894775455" sldId="405"/>
            <ac:spMk id="5" creationId="{97CCB1ED-EA85-40B6-B4CC-08EBB7CF308B}"/>
          </ac:spMkLst>
        </pc:spChg>
      </pc:sldChg>
      <pc:sldChg chg="modSp mod">
        <pc:chgData name="Khattab, Sherif" userId="c83b1e15-36f3-4f46-aceb-05aac24c545e" providerId="ADAL" clId="{ECBA33FE-E40A-9B45-BCD6-65370EE737DC}" dt="2021-04-19T13:11:20.378" v="15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CBA33FE-E40A-9B45-BCD6-65370EE737DC}" dt="2021-04-19T13:11:20.378" v="15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CBA33FE-E40A-9B45-BCD6-65370EE737DC}" dt="2021-04-19T13:07:34.276" v="2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ECBA33FE-E40A-9B45-BCD6-65370EE737DC}" dt="2021-04-19T13:07:34.276" v="2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CBA33FE-E40A-9B45-BCD6-65370EE737DC}" dt="2021-04-19T13:17:02.796" v="320"/>
        <pc:sldMkLst>
          <pc:docMk/>
          <pc:sldMk cId="2823856332" sldId="499"/>
        </pc:sldMkLst>
        <pc:spChg chg="mod">
          <ac:chgData name="Khattab, Sherif" userId="c83b1e15-36f3-4f46-aceb-05aac24c545e" providerId="ADAL" clId="{ECBA33FE-E40A-9B45-BCD6-65370EE737DC}" dt="2021-04-19T13:16:45.031" v="317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520099174" sldId="88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091827085" sldId="890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264556282" sldId="891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15830008" sldId="892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115042967" sldId="893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051057529" sldId="894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956360892" sldId="895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599446971" sldId="896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171607492" sldId="897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49630112" sldId="898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2051298882" sldId="899"/>
        </pc:sldMkLst>
      </pc:sldChg>
      <pc:sldChg chg="add">
        <pc:chgData name="Khattab, Sherif" userId="c83b1e15-36f3-4f46-aceb-05aac24c545e" providerId="ADAL" clId="{ECBA33FE-E40A-9B45-BCD6-65370EE737DC}" dt="2021-04-19T13:10:00.129" v="73"/>
        <pc:sldMkLst>
          <pc:docMk/>
          <pc:sldMk cId="3273674964" sldId="900"/>
        </pc:sldMkLst>
      </pc:sldChg>
      <pc:sldChg chg="modSp mod">
        <pc:chgData name="Khattab, Sherif" userId="c83b1e15-36f3-4f46-aceb-05aac24c545e" providerId="ADAL" clId="{ECBA33FE-E40A-9B45-BCD6-65370EE737DC}" dt="2021-04-19T13:07:56.928" v="71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CBA33FE-E40A-9B45-BCD6-65370EE737DC}" dt="2021-04-19T13:07:56.928" v="71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CBA33FE-E40A-9B45-BCD6-65370EE737DC}" dt="2021-04-19T13:07:14.373" v="5" actId="2696"/>
        <pc:sldMkLst>
          <pc:docMk/>
          <pc:sldMk cId="3357327131" sldId="1867"/>
        </pc:sldMkLst>
      </pc:sldChg>
      <pc:sldChg chg="del">
        <pc:chgData name="Khattab, Sherif" userId="c83b1e15-36f3-4f46-aceb-05aac24c545e" providerId="ADAL" clId="{ECBA33FE-E40A-9B45-BCD6-65370EE737DC}" dt="2021-04-19T13:07:13.737" v="4" actId="2696"/>
        <pc:sldMkLst>
          <pc:docMk/>
          <pc:sldMk cId="1544211776" sldId="1868"/>
        </pc:sldMkLst>
      </pc:sldChg>
      <pc:sldChg chg="del">
        <pc:chgData name="Khattab, Sherif" userId="c83b1e15-36f3-4f46-aceb-05aac24c545e" providerId="ADAL" clId="{ECBA33FE-E40A-9B45-BCD6-65370EE737DC}" dt="2021-04-19T13:07:14.981" v="6" actId="2696"/>
        <pc:sldMkLst>
          <pc:docMk/>
          <pc:sldMk cId="2068242584" sldId="1869"/>
        </pc:sldMkLst>
      </pc:sldChg>
      <pc:sldChg chg="del">
        <pc:chgData name="Khattab, Sherif" userId="c83b1e15-36f3-4f46-aceb-05aac24c545e" providerId="ADAL" clId="{ECBA33FE-E40A-9B45-BCD6-65370EE737DC}" dt="2021-04-19T13:07:15.863" v="7" actId="2696"/>
        <pc:sldMkLst>
          <pc:docMk/>
          <pc:sldMk cId="1055754733" sldId="1870"/>
        </pc:sldMkLst>
      </pc:sldChg>
      <pc:sldChg chg="del">
        <pc:chgData name="Khattab, Sherif" userId="c83b1e15-36f3-4f46-aceb-05aac24c545e" providerId="ADAL" clId="{ECBA33FE-E40A-9B45-BCD6-65370EE737DC}" dt="2021-04-19T13:07:16.464" v="8" actId="2696"/>
        <pc:sldMkLst>
          <pc:docMk/>
          <pc:sldMk cId="1908952630" sldId="1871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103199505" sldId="1872"/>
        </pc:sldMkLst>
      </pc:sldChg>
      <pc:sldChg chg="del">
        <pc:chgData name="Khattab, Sherif" userId="c83b1e15-36f3-4f46-aceb-05aac24c545e" providerId="ADAL" clId="{ECBA33FE-E40A-9B45-BCD6-65370EE737DC}" dt="2021-04-19T13:08:17.569" v="72" actId="2696"/>
        <pc:sldMkLst>
          <pc:docMk/>
          <pc:sldMk cId="3239342092" sldId="1873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F01A6DC3-16A1-D441-801E-ECA1C1A4FB6E}"/>
    <pc:docChg chg="addSld delSld modSld delMainMaster">
      <pc:chgData name="Khattab, Sherif" userId="c83b1e15-36f3-4f46-aceb-05aac24c545e" providerId="ADAL" clId="{F01A6DC3-16A1-D441-801E-ECA1C1A4FB6E}" dt="2021-12-01T13:24:11.609" v="4" actId="2696"/>
      <pc:docMkLst>
        <pc:docMk/>
      </pc:docMkLst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38091996" sldId="25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451020739" sldId="26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086681325" sldId="261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9173691" sldId="26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31398946" sldId="26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76756560" sldId="26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089209339" sldId="26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521258382" sldId="26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130575332" sldId="27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908506201" sldId="271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600817762" sldId="27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558594" sldId="27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1247366534" sldId="27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192720804" sldId="27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021670718" sldId="27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82731287" sldId="280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664136089" sldId="348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2204333460" sldId="513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3599054214" sldId="1878"/>
        </pc:sldMkLst>
      </pc:sldChg>
      <pc:sldChg chg="add del">
        <pc:chgData name="Khattab, Sherif" userId="c83b1e15-36f3-4f46-aceb-05aac24c545e" providerId="ADAL" clId="{F01A6DC3-16A1-D441-801E-ECA1C1A4FB6E}" dt="2021-12-01T13:24:11.609" v="4" actId="2696"/>
        <pc:sldMkLst>
          <pc:docMk/>
          <pc:sldMk cId="715873185" sldId="1879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238271961" sldId="1880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2539087927" sldId="1881"/>
        </pc:sldMkLst>
      </pc:sldChg>
      <pc:sldChg chg="add">
        <pc:chgData name="Khattab, Sherif" userId="c83b1e15-36f3-4f46-aceb-05aac24c545e" providerId="ADAL" clId="{F01A6DC3-16A1-D441-801E-ECA1C1A4FB6E}" dt="2021-12-01T13:19:18.106" v="3"/>
        <pc:sldMkLst>
          <pc:docMk/>
          <pc:sldMk cId="2108094252" sldId="1882"/>
        </pc:sldMkLst>
      </pc:sldChg>
      <pc:sldChg chg="add del">
        <pc:chgData name="Khattab, Sherif" userId="c83b1e15-36f3-4f46-aceb-05aac24c545e" providerId="ADAL" clId="{F01A6DC3-16A1-D441-801E-ECA1C1A4FB6E}" dt="2021-12-01T13:19:17.864" v="2"/>
        <pc:sldMkLst>
          <pc:docMk/>
          <pc:sldMk cId="4202727535" sldId="1882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537398390" sldId="1883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43318798" sldId="1884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985324492" sldId="1885"/>
        </pc:sldMkLst>
      </pc:sldChg>
      <pc:sldChg chg="add">
        <pc:chgData name="Khattab, Sherif" userId="c83b1e15-36f3-4f46-aceb-05aac24c545e" providerId="ADAL" clId="{F01A6DC3-16A1-D441-801E-ECA1C1A4FB6E}" dt="2021-12-01T13:19:18.106" v="3"/>
        <pc:sldMkLst>
          <pc:docMk/>
          <pc:sldMk cId="1206813144" sldId="1886"/>
        </pc:sldMkLst>
      </pc:sldChg>
      <pc:sldChg chg="add del">
        <pc:chgData name="Khattab, Sherif" userId="c83b1e15-36f3-4f46-aceb-05aac24c545e" providerId="ADAL" clId="{F01A6DC3-16A1-D441-801E-ECA1C1A4FB6E}" dt="2021-12-01T13:19:17.864" v="2"/>
        <pc:sldMkLst>
          <pc:docMk/>
          <pc:sldMk cId="2021015174" sldId="1886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462944586" sldId="1887"/>
        </pc:sldMkLst>
      </pc:sldChg>
      <pc:sldChg chg="add del">
        <pc:chgData name="Khattab, Sherif" userId="c83b1e15-36f3-4f46-aceb-05aac24c545e" providerId="ADAL" clId="{F01A6DC3-16A1-D441-801E-ECA1C1A4FB6E}" dt="2021-12-01T13:19:18.106" v="3"/>
        <pc:sldMkLst>
          <pc:docMk/>
          <pc:sldMk cId="3971115291" sldId="1888"/>
        </pc:sldMkLst>
      </pc:sldChg>
      <pc:sldMasterChg chg="del delSldLayout">
        <pc:chgData name="Khattab, Sherif" userId="c83b1e15-36f3-4f46-aceb-05aac24c545e" providerId="ADAL" clId="{F01A6DC3-16A1-D441-801E-ECA1C1A4FB6E}" dt="2021-12-01T13:24:11.609" v="4" actId="2696"/>
        <pc:sldMasterMkLst>
          <pc:docMk/>
          <pc:sldMasterMk cId="157223614" sldId="2147483735"/>
        </pc:sldMasterMkLst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2565117642" sldId="2147483736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524729583" sldId="2147483737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2836342906" sldId="2147483738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861382884" sldId="2147483739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541070683" sldId="2147483740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157223614" sldId="2147483735"/>
            <pc:sldLayoutMk cId="1146455811" sldId="2147483741"/>
          </pc:sldLayoutMkLst>
        </pc:sldLayoutChg>
      </pc:sldMasterChg>
      <pc:sldMasterChg chg="del delSldLayout">
        <pc:chgData name="Khattab, Sherif" userId="c83b1e15-36f3-4f46-aceb-05aac24c545e" providerId="ADAL" clId="{F01A6DC3-16A1-D441-801E-ECA1C1A4FB6E}" dt="2021-12-01T13:24:11.609" v="4" actId="2696"/>
        <pc:sldMasterMkLst>
          <pc:docMk/>
          <pc:sldMasterMk cId="3833346939" sldId="2147483742"/>
        </pc:sldMasterMkLst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2802362180" sldId="2147483743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2551907996" sldId="2147483744"/>
          </pc:sldLayoutMkLst>
        </pc:sldLayoutChg>
        <pc:sldLayoutChg chg="del">
          <pc:chgData name="Khattab, Sherif" userId="c83b1e15-36f3-4f46-aceb-05aac24c545e" providerId="ADAL" clId="{F01A6DC3-16A1-D441-801E-ECA1C1A4FB6E}" dt="2021-12-01T13:24:11.609" v="4" actId="2696"/>
          <pc:sldLayoutMkLst>
            <pc:docMk/>
            <pc:sldMasterMk cId="3833346939" sldId="2147483742"/>
            <pc:sldLayoutMk cId="753116482" sldId="2147483745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D0BA8953-74C5-1B4C-8720-085F823D7214}"/>
    <pc:docChg chg="custSel delSld modSld">
      <pc:chgData name="Khattab, Sherif" userId="c83b1e15-36f3-4f46-aceb-05aac24c545e" providerId="ADAL" clId="{D0BA8953-74C5-1B4C-8720-085F823D7214}" dt="2021-04-14T13:20:08.746" v="121"/>
      <pc:docMkLst>
        <pc:docMk/>
      </pc:docMkLst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582731287" sldId="280"/>
        </pc:sldMkLst>
      </pc:sldChg>
      <pc:sldChg chg="modSp mod">
        <pc:chgData name="Khattab, Sherif" userId="c83b1e15-36f3-4f46-aceb-05aac24c545e" providerId="ADAL" clId="{D0BA8953-74C5-1B4C-8720-085F823D7214}" dt="2021-04-14T13:09:34.764" v="8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D0BA8953-74C5-1B4C-8720-085F823D7214}" dt="2021-04-14T13:09:34.764" v="8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0BA8953-74C5-1B4C-8720-085F823D7214}" dt="2021-04-14T13:10:01.133" v="18"/>
        <pc:sldMkLst>
          <pc:docMk/>
          <pc:sldMk cId="2374057061" sldId="498"/>
        </pc:sldMkLst>
        <pc:spChg chg="mod">
          <ac:chgData name="Khattab, Sherif" userId="c83b1e15-36f3-4f46-aceb-05aac24c545e" providerId="ADAL" clId="{D0BA8953-74C5-1B4C-8720-085F823D7214}" dt="2021-04-14T13:10:01.133" v="18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D0BA8953-74C5-1B4C-8720-085F823D7214}" dt="2021-04-14T13:20:08.746" v="121"/>
        <pc:sldMkLst>
          <pc:docMk/>
          <pc:sldMk cId="2823856332" sldId="499"/>
        </pc:sldMkLst>
        <pc:spChg chg="mod">
          <ac:chgData name="Khattab, Sherif" userId="c83b1e15-36f3-4f46-aceb-05aac24c545e" providerId="ADAL" clId="{D0BA8953-74C5-1B4C-8720-085F823D7214}" dt="2021-04-14T13:19:44.274" v="118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0BA8953-74C5-1B4C-8720-085F823D7214}" dt="2021-04-14T13:10:08.392" v="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0BA8953-74C5-1B4C-8720-085F823D7214}" dt="2021-04-14T13:10:08.392" v="1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0BA8953-74C5-1B4C-8720-085F823D7214}" dt="2021-04-14T13:09:46.297" v="14" actId="2696"/>
        <pc:sldMkLst>
          <pc:docMk/>
          <pc:sldMk cId="291645902" sldId="1867"/>
        </pc:sldMkLst>
      </pc:sldChg>
      <pc:sldChg chg="del">
        <pc:chgData name="Khattab, Sherif" userId="c83b1e15-36f3-4f46-aceb-05aac24c545e" providerId="ADAL" clId="{D0BA8953-74C5-1B4C-8720-085F823D7214}" dt="2021-04-14T13:09:45.761" v="13" actId="2696"/>
        <pc:sldMkLst>
          <pc:docMk/>
          <pc:sldMk cId="204318462" sldId="1868"/>
        </pc:sldMkLst>
      </pc:sldChg>
      <pc:sldChg chg="del">
        <pc:chgData name="Khattab, Sherif" userId="c83b1e15-36f3-4f46-aceb-05aac24c545e" providerId="ADAL" clId="{D0BA8953-74C5-1B4C-8720-085F823D7214}" dt="2021-04-14T13:09:47.244" v="15" actId="2696"/>
        <pc:sldMkLst>
          <pc:docMk/>
          <pc:sldMk cId="537398390" sldId="1869"/>
        </pc:sldMkLst>
      </pc:sldChg>
      <pc:sldChg chg="del">
        <pc:chgData name="Khattab, Sherif" userId="c83b1e15-36f3-4f46-aceb-05aac24c545e" providerId="ADAL" clId="{D0BA8953-74C5-1B4C-8720-085F823D7214}" dt="2021-04-14T13:09:48.098" v="16" actId="2696"/>
        <pc:sldMkLst>
          <pc:docMk/>
          <pc:sldMk cId="343318798" sldId="1870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462944586" sldId="1871"/>
        </pc:sldMkLst>
      </pc:sldChg>
      <pc:sldChg chg="del">
        <pc:chgData name="Khattab, Sherif" userId="c83b1e15-36f3-4f46-aceb-05aac24c545e" providerId="ADAL" clId="{D0BA8953-74C5-1B4C-8720-085F823D7214}" dt="2021-04-14T13:09:48.608" v="17" actId="2696"/>
        <pc:sldMkLst>
          <pc:docMk/>
          <pc:sldMk cId="3985324492" sldId="1872"/>
        </pc:sldMkLst>
      </pc:sldChg>
      <pc:sldChg chg="del">
        <pc:chgData name="Khattab, Sherif" userId="c83b1e15-36f3-4f46-aceb-05aac24c545e" providerId="ADAL" clId="{D0BA8953-74C5-1B4C-8720-085F823D7214}" dt="2021-04-14T13:10:28.393" v="20" actId="2696"/>
        <pc:sldMkLst>
          <pc:docMk/>
          <pc:sldMk cId="3971115291" sldId="187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3A3F8944-458D-B545-890B-94E4EA6B8E8D}"/>
    <pc:docChg chg="modSld">
      <pc:chgData name="Khattab, Sherif" userId="c83b1e15-36f3-4f46-aceb-05aac24c545e" providerId="ADAL" clId="{3A3F8944-458D-B545-890B-94E4EA6B8E8D}" dt="2021-09-01T05:51:54.356" v="0"/>
      <pc:docMkLst>
        <pc:docMk/>
      </pc:docMkLst>
      <pc:sldChg chg="modSp">
        <pc:chgData name="Khattab, Sherif" userId="c83b1e15-36f3-4f46-aceb-05aac24c545e" providerId="ADAL" clId="{3A3F8944-458D-B545-890B-94E4EA6B8E8D}" dt="2021-09-01T05:51:54.356" v="0"/>
        <pc:sldMkLst>
          <pc:docMk/>
          <pc:sldMk cId="1894775455" sldId="405"/>
        </pc:sldMkLst>
        <pc:spChg chg="mod">
          <ac:chgData name="Khattab, Sherif" userId="c83b1e15-36f3-4f46-aceb-05aac24c545e" providerId="ADAL" clId="{3A3F8944-458D-B545-890B-94E4EA6B8E8D}" dt="2021-09-01T05:51:54.356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B575D98-4837-40EC-95E1-C5AECD4F044C}"/>
    <pc:docChg chg="custSel modSld">
      <pc:chgData name="Khattab, Sherif" userId="c83b1e15-36f3-4f46-aceb-05aac24c545e" providerId="ADAL" clId="{DB575D98-4837-40EC-95E1-C5AECD4F044C}" dt="2021-04-05T16:13:55.573" v="95"/>
      <pc:docMkLst>
        <pc:docMk/>
      </pc:docMkLst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</pc:docChg>
  </pc:docChgLst>
  <pc:docChgLst>
    <pc:chgData name="Khattab, Sherif" userId="c83b1e15-36f3-4f46-aceb-05aac24c545e" providerId="ADAL" clId="{D1BBD97B-FC8D-49FB-A751-4F5D7192CEF9}"/>
    <pc:docChg chg="undo custSel addSld delSld modSld">
      <pc:chgData name="Khattab, Sherif" userId="c83b1e15-36f3-4f46-aceb-05aac24c545e" providerId="ADAL" clId="{D1BBD97B-FC8D-49FB-A751-4F5D7192CEF9}" dt="2021-04-13T13:31:14.184" v="353" actId="1076"/>
      <pc:docMkLst>
        <pc:docMk/>
      </pc:docMkLst>
      <pc:sldChg chg="addSp delSp modSp mod">
        <pc:chgData name="Khattab, Sherif" userId="c83b1e15-36f3-4f46-aceb-05aac24c545e" providerId="ADAL" clId="{D1BBD97B-FC8D-49FB-A751-4F5D7192CEF9}" dt="2021-04-13T13:26:16.722" v="294" actId="1076"/>
        <pc:sldMkLst>
          <pc:docMk/>
          <pc:sldMk cId="1247366534" sldId="276"/>
        </pc:sldMkLst>
        <pc:picChg chg="add mod">
          <ac:chgData name="Khattab, Sherif" userId="c83b1e15-36f3-4f46-aceb-05aac24c545e" providerId="ADAL" clId="{D1BBD97B-FC8D-49FB-A751-4F5D7192CEF9}" dt="2021-04-13T13:26:16.722" v="294" actId="1076"/>
          <ac:picMkLst>
            <pc:docMk/>
            <pc:sldMk cId="1247366534" sldId="276"/>
            <ac:picMk id="4" creationId="{A939F392-04D8-4E1F-89B3-61898F0D2B1A}"/>
          </ac:picMkLst>
        </pc:picChg>
        <pc:inkChg chg="add del">
          <ac:chgData name="Khattab, Sherif" userId="c83b1e15-36f3-4f46-aceb-05aac24c545e" providerId="ADAL" clId="{D1BBD97B-FC8D-49FB-A751-4F5D7192CEF9}" dt="2021-04-13T13:25:58.588" v="288"/>
          <ac:inkMkLst>
            <pc:docMk/>
            <pc:sldMk cId="1247366534" sldId="276"/>
            <ac:inkMk id="2" creationId="{7EDAB397-D1CD-481A-8889-C524E92D938F}"/>
          </ac:inkMkLst>
        </pc:inkChg>
      </pc:sldChg>
      <pc:sldChg chg="addSp delSp modSp mod">
        <pc:chgData name="Khattab, Sherif" userId="c83b1e15-36f3-4f46-aceb-05aac24c545e" providerId="ADAL" clId="{D1BBD97B-FC8D-49FB-A751-4F5D7192CEF9}" dt="2021-04-13T13:27:27.218" v="304" actId="1076"/>
        <pc:sldMkLst>
          <pc:docMk/>
          <pc:sldMk cId="3021670718" sldId="278"/>
        </pc:sldMkLst>
        <pc:picChg chg="add del mod">
          <ac:chgData name="Khattab, Sherif" userId="c83b1e15-36f3-4f46-aceb-05aac24c545e" providerId="ADAL" clId="{D1BBD97B-FC8D-49FB-A751-4F5D7192CEF9}" dt="2021-04-13T13:27:11.210" v="300" actId="478"/>
          <ac:picMkLst>
            <pc:docMk/>
            <pc:sldMk cId="3021670718" sldId="278"/>
            <ac:picMk id="3" creationId="{4FD15897-7139-42FC-947F-70AFB7B74B4D}"/>
          </ac:picMkLst>
        </pc:picChg>
        <pc:picChg chg="add mod">
          <ac:chgData name="Khattab, Sherif" userId="c83b1e15-36f3-4f46-aceb-05aac24c545e" providerId="ADAL" clId="{D1BBD97B-FC8D-49FB-A751-4F5D7192CEF9}" dt="2021-04-13T13:27:27.218" v="304" actId="1076"/>
          <ac:picMkLst>
            <pc:docMk/>
            <pc:sldMk cId="3021670718" sldId="278"/>
            <ac:picMk id="5" creationId="{4BEA786F-0B34-442D-85B0-4F97B9A2B331}"/>
          </ac:picMkLst>
        </pc:picChg>
      </pc:sldChg>
      <pc:sldChg chg="modSp mod">
        <pc:chgData name="Khattab, Sherif" userId="c83b1e15-36f3-4f46-aceb-05aac24c545e" providerId="ADAL" clId="{D1BBD97B-FC8D-49FB-A751-4F5D7192CEF9}" dt="2021-04-13T13:20:56.164" v="2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1BBD97B-FC8D-49FB-A751-4F5D7192CEF9}" dt="2021-04-13T13:20:56.164" v="2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new mod">
        <pc:chgData name="Khattab, Sherif" userId="c83b1e15-36f3-4f46-aceb-05aac24c545e" providerId="ADAL" clId="{D1BBD97B-FC8D-49FB-A751-4F5D7192CEF9}" dt="2021-04-13T13:21:34.214" v="54" actId="1076"/>
        <pc:sldMkLst>
          <pc:docMk/>
          <pc:sldMk cId="291645902" sldId="1867"/>
        </pc:sldMkLst>
        <pc:spChg chg="mod">
          <ac:chgData name="Khattab, Sherif" userId="c83b1e15-36f3-4f46-aceb-05aac24c545e" providerId="ADAL" clId="{D1BBD97B-FC8D-49FB-A751-4F5D7192CEF9}" dt="2021-04-13T13:21:23.845" v="49" actId="20577"/>
          <ac:spMkLst>
            <pc:docMk/>
            <pc:sldMk cId="291645902" sldId="1867"/>
            <ac:spMk id="2" creationId="{608062AC-6A0D-48AB-B699-3F27B91A21F1}"/>
          </ac:spMkLst>
        </pc:spChg>
        <pc:picChg chg="add mod">
          <ac:chgData name="Khattab, Sherif" userId="c83b1e15-36f3-4f46-aceb-05aac24c545e" providerId="ADAL" clId="{D1BBD97B-FC8D-49FB-A751-4F5D7192CEF9}" dt="2021-04-13T13:21:34.214" v="54" actId="1076"/>
          <ac:picMkLst>
            <pc:docMk/>
            <pc:sldMk cId="291645902" sldId="1867"/>
            <ac:picMk id="7" creationId="{5B7B3248-8DA6-457D-9FCD-C894BCDE36E7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9:15.671" v="334" actId="1076"/>
        <pc:sldMkLst>
          <pc:docMk/>
          <pc:sldMk cId="204318462" sldId="1868"/>
        </pc:sldMkLst>
        <pc:spChg chg="mod">
          <ac:chgData name="Khattab, Sherif" userId="c83b1e15-36f3-4f46-aceb-05aac24c545e" providerId="ADAL" clId="{D1BBD97B-FC8D-49FB-A751-4F5D7192CEF9}" dt="2021-04-13T13:21:43.597" v="81" actId="20577"/>
          <ac:spMkLst>
            <pc:docMk/>
            <pc:sldMk cId="204318462" sldId="1868"/>
            <ac:spMk id="2" creationId="{27D23D4D-272E-4014-B083-1BBBCA839553}"/>
          </ac:spMkLst>
        </pc:spChg>
        <pc:picChg chg="add mod">
          <ac:chgData name="Khattab, Sherif" userId="c83b1e15-36f3-4f46-aceb-05aac24c545e" providerId="ADAL" clId="{D1BBD97B-FC8D-49FB-A751-4F5D7192CEF9}" dt="2021-04-13T13:29:15.671" v="334" actId="1076"/>
          <ac:picMkLst>
            <pc:docMk/>
            <pc:sldMk cId="204318462" sldId="1868"/>
            <ac:picMk id="7" creationId="{6BB349EE-51BF-47C4-85D2-3204ED4054DC}"/>
          </ac:picMkLst>
        </pc:picChg>
      </pc:sldChg>
      <pc:sldChg chg="addSp modSp new mod">
        <pc:chgData name="Khattab, Sherif" userId="c83b1e15-36f3-4f46-aceb-05aac24c545e" providerId="ADAL" clId="{D1BBD97B-FC8D-49FB-A751-4F5D7192CEF9}" dt="2021-04-13T13:22:49.413" v="119" actId="20577"/>
        <pc:sldMkLst>
          <pc:docMk/>
          <pc:sldMk cId="537398390" sldId="1869"/>
        </pc:sldMkLst>
        <pc:spChg chg="mod">
          <ac:chgData name="Khattab, Sherif" userId="c83b1e15-36f3-4f46-aceb-05aac24c545e" providerId="ADAL" clId="{D1BBD97B-FC8D-49FB-A751-4F5D7192CEF9}" dt="2021-04-13T13:22:49.413" v="119" actId="20577"/>
          <ac:spMkLst>
            <pc:docMk/>
            <pc:sldMk cId="537398390" sldId="1869"/>
            <ac:spMk id="2" creationId="{4CF17836-DCA3-4793-B865-8EF09E047467}"/>
          </ac:spMkLst>
        </pc:spChg>
        <pc:picChg chg="add mod">
          <ac:chgData name="Khattab, Sherif" userId="c83b1e15-36f3-4f46-aceb-05aac24c545e" providerId="ADAL" clId="{D1BBD97B-FC8D-49FB-A751-4F5D7192CEF9}" dt="2021-04-13T13:22:38.242" v="90" actId="1076"/>
          <ac:picMkLst>
            <pc:docMk/>
            <pc:sldMk cId="537398390" sldId="1869"/>
            <ac:picMk id="7" creationId="{58F7C66D-5617-4418-9409-D0D4A8F26850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31:14.184" v="353" actId="1076"/>
        <pc:sldMkLst>
          <pc:docMk/>
          <pc:sldMk cId="343318798" sldId="1870"/>
        </pc:sldMkLst>
        <pc:spChg chg="mod">
          <ac:chgData name="Khattab, Sherif" userId="c83b1e15-36f3-4f46-aceb-05aac24c545e" providerId="ADAL" clId="{D1BBD97B-FC8D-49FB-A751-4F5D7192CEF9}" dt="2021-04-13T13:23:19.631" v="153" actId="20577"/>
          <ac:spMkLst>
            <pc:docMk/>
            <pc:sldMk cId="343318798" sldId="1870"/>
            <ac:spMk id="2" creationId="{31EDBB3E-22D6-485B-B503-89A71948D25B}"/>
          </ac:spMkLst>
        </pc:spChg>
        <pc:picChg chg="add mod">
          <ac:chgData name="Khattab, Sherif" userId="c83b1e15-36f3-4f46-aceb-05aac24c545e" providerId="ADAL" clId="{D1BBD97B-FC8D-49FB-A751-4F5D7192CEF9}" dt="2021-04-13T13:30:02.926" v="339" actId="1076"/>
          <ac:picMkLst>
            <pc:docMk/>
            <pc:sldMk cId="343318798" sldId="1870"/>
            <ac:picMk id="7" creationId="{A530BACF-5849-4FA1-B0DF-1CD4C7A9BC90}"/>
          </ac:picMkLst>
        </pc:picChg>
        <pc:picChg chg="add mod">
          <ac:chgData name="Khattab, Sherif" userId="c83b1e15-36f3-4f46-aceb-05aac24c545e" providerId="ADAL" clId="{D1BBD97B-FC8D-49FB-A751-4F5D7192CEF9}" dt="2021-04-13T13:30:09.418" v="341" actId="1076"/>
          <ac:picMkLst>
            <pc:docMk/>
            <pc:sldMk cId="343318798" sldId="1870"/>
            <ac:picMk id="9" creationId="{00C18A49-9064-4429-A546-15C4DAB42433}"/>
          </ac:picMkLst>
        </pc:picChg>
        <pc:picChg chg="add mod">
          <ac:chgData name="Khattab, Sherif" userId="c83b1e15-36f3-4f46-aceb-05aac24c545e" providerId="ADAL" clId="{D1BBD97B-FC8D-49FB-A751-4F5D7192CEF9}" dt="2021-04-13T13:31:14.184" v="353" actId="1076"/>
          <ac:picMkLst>
            <pc:docMk/>
            <pc:sldMk cId="343318798" sldId="1870"/>
            <ac:picMk id="12" creationId="{823FFEAA-8D6B-452B-9EBB-20E447ADD59E}"/>
          </ac:picMkLst>
        </pc:picChg>
        <pc:inkChg chg="add del">
          <ac:chgData name="Khattab, Sherif" userId="c83b1e15-36f3-4f46-aceb-05aac24c545e" providerId="ADAL" clId="{D1BBD97B-FC8D-49FB-A751-4F5D7192CEF9}" dt="2021-04-13T13:30:22.733" v="343"/>
          <ac:inkMkLst>
            <pc:docMk/>
            <pc:sldMk cId="343318798" sldId="1870"/>
            <ac:inkMk id="10" creationId="{85C9B0E3-62A4-4E48-A71E-D08EAC1047B8}"/>
          </ac:inkMkLst>
        </pc:inkChg>
      </pc:sldChg>
      <pc:sldChg chg="addSp modSp new mod">
        <pc:chgData name="Khattab, Sherif" userId="c83b1e15-36f3-4f46-aceb-05aac24c545e" providerId="ADAL" clId="{D1BBD97B-FC8D-49FB-A751-4F5D7192CEF9}" dt="2021-04-13T13:25:19.184" v="286" actId="1076"/>
        <pc:sldMkLst>
          <pc:docMk/>
          <pc:sldMk cId="3462944586" sldId="1871"/>
        </pc:sldMkLst>
        <pc:spChg chg="mod">
          <ac:chgData name="Khattab, Sherif" userId="c83b1e15-36f3-4f46-aceb-05aac24c545e" providerId="ADAL" clId="{D1BBD97B-FC8D-49FB-A751-4F5D7192CEF9}" dt="2021-04-13T13:25:11" v="281" actId="20577"/>
          <ac:spMkLst>
            <pc:docMk/>
            <pc:sldMk cId="3462944586" sldId="1871"/>
            <ac:spMk id="3" creationId="{459A8960-540C-44F8-87B8-42CC63414C44}"/>
          </ac:spMkLst>
        </pc:spChg>
        <pc:picChg chg="add mod">
          <ac:chgData name="Khattab, Sherif" userId="c83b1e15-36f3-4f46-aceb-05aac24c545e" providerId="ADAL" clId="{D1BBD97B-FC8D-49FB-A751-4F5D7192CEF9}" dt="2021-04-13T13:25:19.184" v="286" actId="1076"/>
          <ac:picMkLst>
            <pc:docMk/>
            <pc:sldMk cId="3462944586" sldId="1871"/>
            <ac:picMk id="6" creationId="{934C25F5-92BF-48D3-98F5-E3E649CFE70C}"/>
          </ac:picMkLst>
        </pc:picChg>
      </pc:sldChg>
      <pc:sldChg chg="new del">
        <pc:chgData name="Khattab, Sherif" userId="c83b1e15-36f3-4f46-aceb-05aac24c545e" providerId="ADAL" clId="{D1BBD97B-FC8D-49FB-A751-4F5D7192CEF9}" dt="2021-04-13T13:23:59.956" v="160" actId="47"/>
        <pc:sldMkLst>
          <pc:docMk/>
          <pc:sldMk cId="2560502885" sldId="1872"/>
        </pc:sldMkLst>
      </pc:sldChg>
      <pc:sldChg chg="addSp modSp new mod">
        <pc:chgData name="Khattab, Sherif" userId="c83b1e15-36f3-4f46-aceb-05aac24c545e" providerId="ADAL" clId="{D1BBD97B-FC8D-49FB-A751-4F5D7192CEF9}" dt="2021-04-13T13:24:37.370" v="240" actId="1076"/>
        <pc:sldMkLst>
          <pc:docMk/>
          <pc:sldMk cId="3985324492" sldId="1872"/>
        </pc:sldMkLst>
        <pc:spChg chg="mod">
          <ac:chgData name="Khattab, Sherif" userId="c83b1e15-36f3-4f46-aceb-05aac24c545e" providerId="ADAL" clId="{D1BBD97B-FC8D-49FB-A751-4F5D7192CEF9}" dt="2021-04-13T13:24:31.253" v="237" actId="404"/>
          <ac:spMkLst>
            <pc:docMk/>
            <pc:sldMk cId="3985324492" sldId="1872"/>
            <ac:spMk id="2" creationId="{69F581DD-2407-4298-8990-F46AB0542850}"/>
          </ac:spMkLst>
        </pc:spChg>
        <pc:picChg chg="add mod">
          <ac:chgData name="Khattab, Sherif" userId="c83b1e15-36f3-4f46-aceb-05aac24c545e" providerId="ADAL" clId="{D1BBD97B-FC8D-49FB-A751-4F5D7192CEF9}" dt="2021-04-13T13:24:37.370" v="240" actId="1076"/>
          <ac:picMkLst>
            <pc:docMk/>
            <pc:sldMk cId="3985324492" sldId="1872"/>
            <ac:picMk id="7" creationId="{20FF532D-A1B4-4A40-B118-031D7DD567AC}"/>
          </ac:picMkLst>
        </pc:picChg>
      </pc:sldChg>
      <pc:sldChg chg="addSp delSp modSp new mod">
        <pc:chgData name="Khattab, Sherif" userId="c83b1e15-36f3-4f46-aceb-05aac24c545e" providerId="ADAL" clId="{D1BBD97B-FC8D-49FB-A751-4F5D7192CEF9}" dt="2021-04-13T13:28:36.819" v="331" actId="14100"/>
        <pc:sldMkLst>
          <pc:docMk/>
          <pc:sldMk cId="3971115291" sldId="1873"/>
        </pc:sldMkLst>
        <pc:spChg chg="mod">
          <ac:chgData name="Khattab, Sherif" userId="c83b1e15-36f3-4f46-aceb-05aac24c545e" providerId="ADAL" clId="{D1BBD97B-FC8D-49FB-A751-4F5D7192CEF9}" dt="2021-04-13T13:27:59.111" v="323" actId="20577"/>
          <ac:spMkLst>
            <pc:docMk/>
            <pc:sldMk cId="3971115291" sldId="1873"/>
            <ac:spMk id="3" creationId="{78E79DC9-0BD2-4260-AEF8-83981D1702D4}"/>
          </ac:spMkLst>
        </pc:spChg>
        <pc:picChg chg="add mod">
          <ac:chgData name="Khattab, Sherif" userId="c83b1e15-36f3-4f46-aceb-05aac24c545e" providerId="ADAL" clId="{D1BBD97B-FC8D-49FB-A751-4F5D7192CEF9}" dt="2021-04-13T13:28:36.819" v="331" actId="14100"/>
          <ac:picMkLst>
            <pc:docMk/>
            <pc:sldMk cId="3971115291" sldId="1873"/>
            <ac:picMk id="7" creationId="{BD75B7E8-F873-4DF5-96BA-D9CA0CDB9219}"/>
          </ac:picMkLst>
        </pc:picChg>
        <pc:inkChg chg="add del">
          <ac:chgData name="Khattab, Sherif" userId="c83b1e15-36f3-4f46-aceb-05aac24c545e" providerId="ADAL" clId="{D1BBD97B-FC8D-49FB-A751-4F5D7192CEF9}" dt="2021-04-13T13:28:02.291" v="325"/>
          <ac:inkMkLst>
            <pc:docMk/>
            <pc:sldMk cId="3971115291" sldId="1873"/>
            <ac:inkMk id="5" creationId="{82B83160-FBDA-4E84-824E-21D01BA509C3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31422A64-77F1-4751-B13E-5821B15EFFEE}"/>
    <pc:docChg chg="undo custSel addSld delSld modSld sldOrd">
      <pc:chgData name="Khattab, Sherif" userId="c83b1e15-36f3-4f46-aceb-05aac24c545e" providerId="ADAL" clId="{31422A64-77F1-4751-B13E-5821B15EFFEE}" dt="2021-04-21T18:31:28.894" v="319" actId="47"/>
      <pc:docMkLst>
        <pc:docMk/>
      </pc:docMkLst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70504775" sldId="25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807426063" sldId="25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41064727" sldId="25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2187214" sldId="26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48632322" sldId="26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17628248" sldId="26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05859911" sldId="26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880978526" sldId="26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4562082" sldId="26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828096837" sldId="26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70685941" sldId="26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13721341" sldId="26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248877023" sldId="26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824532570" sldId="27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53711633" sldId="27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72598219" sldId="27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54789203" sldId="27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86497772" sldId="27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60800609" sldId="27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92557579" sldId="27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61909418" sldId="27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785338572" sldId="27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86821658" sldId="27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798621257" sldId="28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827262002" sldId="28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03402713" sldId="28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13089478" sldId="28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194336870" sldId="28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16744546" sldId="28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72010036" sldId="28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34834936" sldId="28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863323797" sldId="28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697829688" sldId="28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58701171" sldId="29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69728421" sldId="29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939550207" sldId="29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891205509" sldId="29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696448952" sldId="29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322149955" sldId="29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83791612" sldId="296"/>
        </pc:sldMkLst>
      </pc:sldChg>
      <pc:sldChg chg="addSp modSp mod">
        <pc:chgData name="Khattab, Sherif" userId="c83b1e15-36f3-4f46-aceb-05aac24c545e" providerId="ADAL" clId="{31422A64-77F1-4751-B13E-5821B15EFFEE}" dt="2021-04-21T18:24:22.284" v="158" actId="1076"/>
        <pc:sldMkLst>
          <pc:docMk/>
          <pc:sldMk cId="1705573844" sldId="317"/>
        </pc:sldMkLst>
        <pc:picChg chg="add mod">
          <ac:chgData name="Khattab, Sherif" userId="c83b1e15-36f3-4f46-aceb-05aac24c545e" providerId="ADAL" clId="{31422A64-77F1-4751-B13E-5821B15EFFEE}" dt="2021-04-21T18:24:22.284" v="158" actId="1076"/>
          <ac:picMkLst>
            <pc:docMk/>
            <pc:sldMk cId="1705573844" sldId="317"/>
            <ac:picMk id="3" creationId="{78DDBE84-619B-41BF-ADA1-01E845953239}"/>
          </ac:picMkLst>
        </pc:picChg>
      </pc:sldChg>
      <pc:sldChg chg="addSp delSp modSp mod">
        <pc:chgData name="Khattab, Sherif" userId="c83b1e15-36f3-4f46-aceb-05aac24c545e" providerId="ADAL" clId="{31422A64-77F1-4751-B13E-5821B15EFFEE}" dt="2021-04-21T18:25:22.301" v="174" actId="1076"/>
        <pc:sldMkLst>
          <pc:docMk/>
          <pc:sldMk cId="203120336" sldId="318"/>
        </pc:sldMkLst>
        <pc:spChg chg="mod">
          <ac:chgData name="Khattab, Sherif" userId="c83b1e15-36f3-4f46-aceb-05aac24c545e" providerId="ADAL" clId="{31422A64-77F1-4751-B13E-5821B15EFFEE}" dt="2021-04-21T18:25:19.907" v="172" actId="14100"/>
          <ac:spMkLst>
            <pc:docMk/>
            <pc:sldMk cId="203120336" sldId="318"/>
            <ac:spMk id="242" creationId="{00000000-0000-0000-0000-000000000000}"/>
          </ac:spMkLst>
        </pc:spChg>
        <pc:picChg chg="add del mod">
          <ac:chgData name="Khattab, Sherif" userId="c83b1e15-36f3-4f46-aceb-05aac24c545e" providerId="ADAL" clId="{31422A64-77F1-4751-B13E-5821B15EFFEE}" dt="2021-04-21T18:24:51.632" v="164" actId="22"/>
          <ac:picMkLst>
            <pc:docMk/>
            <pc:sldMk cId="203120336" sldId="318"/>
            <ac:picMk id="3" creationId="{CC8D0801-5DCE-4B73-8E89-503A3002D90C}"/>
          </ac:picMkLst>
        </pc:picChg>
        <pc:picChg chg="add mod">
          <ac:chgData name="Khattab, Sherif" userId="c83b1e15-36f3-4f46-aceb-05aac24c545e" providerId="ADAL" clId="{31422A64-77F1-4751-B13E-5821B15EFFEE}" dt="2021-04-21T18:25:22.301" v="174" actId="1076"/>
          <ac:picMkLst>
            <pc:docMk/>
            <pc:sldMk cId="203120336" sldId="318"/>
            <ac:picMk id="5" creationId="{E4379F0F-2AEB-45A0-8F6D-80D07283DF55}"/>
          </ac:picMkLst>
        </pc:picChg>
      </pc:sldChg>
      <pc:sldChg chg="addSp modSp mod">
        <pc:chgData name="Khattab, Sherif" userId="c83b1e15-36f3-4f46-aceb-05aac24c545e" providerId="ADAL" clId="{31422A64-77F1-4751-B13E-5821B15EFFEE}" dt="2021-04-21T18:27:15.194" v="203" actId="14100"/>
        <pc:sldMkLst>
          <pc:docMk/>
          <pc:sldMk cId="1293668777" sldId="324"/>
        </pc:sldMkLst>
        <pc:picChg chg="add mod">
          <ac:chgData name="Khattab, Sherif" userId="c83b1e15-36f3-4f46-aceb-05aac24c545e" providerId="ADAL" clId="{31422A64-77F1-4751-B13E-5821B15EFFEE}" dt="2021-04-21T18:27:15.194" v="203" actId="14100"/>
          <ac:picMkLst>
            <pc:docMk/>
            <pc:sldMk cId="1293668777" sldId="324"/>
            <ac:picMk id="3" creationId="{218A4922-A942-4724-8390-71DEA9BFE626}"/>
          </ac:picMkLst>
        </pc:picChg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282120946" sldId="33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624517345" sldId="33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520099174" sldId="88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91827085" sldId="89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264556282" sldId="89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15830008" sldId="89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115042967" sldId="89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051057529" sldId="89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956360892" sldId="89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599446971" sldId="896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71607492" sldId="897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49630112" sldId="898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051298882" sldId="899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273674964" sldId="900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2209270529" sldId="1861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584709819" sldId="1862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014859714" sldId="1863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1440734450" sldId="1864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4082975913" sldId="1865"/>
        </pc:sldMkLst>
      </pc:sldChg>
      <pc:sldChg chg="del">
        <pc:chgData name="Khattab, Sherif" userId="c83b1e15-36f3-4f46-aceb-05aac24c545e" providerId="ADAL" clId="{31422A64-77F1-4751-B13E-5821B15EFFEE}" dt="2021-04-21T18:31:28.894" v="319" actId="47"/>
        <pc:sldMkLst>
          <pc:docMk/>
          <pc:sldMk cId="3586403115" sldId="1866"/>
        </pc:sldMkLst>
      </pc:sldChg>
      <pc:sldChg chg="addSp modSp new mod">
        <pc:chgData name="Khattab, Sherif" userId="c83b1e15-36f3-4f46-aceb-05aac24c545e" providerId="ADAL" clId="{31422A64-77F1-4751-B13E-5821B15EFFEE}" dt="2021-04-21T18:27:58.069" v="206" actId="1076"/>
        <pc:sldMkLst>
          <pc:docMk/>
          <pc:sldMk cId="3391553956" sldId="1867"/>
        </pc:sldMkLst>
        <pc:spChg chg="mod">
          <ac:chgData name="Khattab, Sherif" userId="c83b1e15-36f3-4f46-aceb-05aac24c545e" providerId="ADAL" clId="{31422A64-77F1-4751-B13E-5821B15EFFEE}" dt="2021-04-21T18:21:11.294" v="18" actId="20577"/>
          <ac:spMkLst>
            <pc:docMk/>
            <pc:sldMk cId="3391553956" sldId="1867"/>
            <ac:spMk id="2" creationId="{54F8C58A-FE9C-4C80-8178-B3F5C6A99AC7}"/>
          </ac:spMkLst>
        </pc:spChg>
        <pc:picChg chg="add mod">
          <ac:chgData name="Khattab, Sherif" userId="c83b1e15-36f3-4f46-aceb-05aac24c545e" providerId="ADAL" clId="{31422A64-77F1-4751-B13E-5821B15EFFEE}" dt="2021-04-21T18:27:58.069" v="206" actId="1076"/>
          <ac:picMkLst>
            <pc:docMk/>
            <pc:sldMk cId="3391553956" sldId="1867"/>
            <ac:picMk id="7" creationId="{E31E1B6C-97A2-4D84-9FC8-8A51B9316CD3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1:25.428" v="40" actId="1076"/>
        <pc:sldMkLst>
          <pc:docMk/>
          <pc:sldMk cId="1985899896" sldId="1868"/>
        </pc:sldMkLst>
        <pc:spChg chg="mod">
          <ac:chgData name="Khattab, Sherif" userId="c83b1e15-36f3-4f46-aceb-05aac24c545e" providerId="ADAL" clId="{31422A64-77F1-4751-B13E-5821B15EFFEE}" dt="2021-04-21T18:21:18.705" v="37" actId="20577"/>
          <ac:spMkLst>
            <pc:docMk/>
            <pc:sldMk cId="1985899896" sldId="1868"/>
            <ac:spMk id="2" creationId="{BC60E439-E664-4CA9-83CE-CE11C9F6FCF6}"/>
          </ac:spMkLst>
        </pc:spChg>
        <pc:picChg chg="add mod">
          <ac:chgData name="Khattab, Sherif" userId="c83b1e15-36f3-4f46-aceb-05aac24c545e" providerId="ADAL" clId="{31422A64-77F1-4751-B13E-5821B15EFFEE}" dt="2021-04-21T18:21:25.428" v="40" actId="1076"/>
          <ac:picMkLst>
            <pc:docMk/>
            <pc:sldMk cId="1985899896" sldId="1868"/>
            <ac:picMk id="7" creationId="{B52A28DA-4DFF-4C4E-9DB5-2D6A58D6EDD4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8:40.752" v="243" actId="1076"/>
        <pc:sldMkLst>
          <pc:docMk/>
          <pc:sldMk cId="447078360" sldId="1869"/>
        </pc:sldMkLst>
        <pc:spChg chg="mod">
          <ac:chgData name="Khattab, Sherif" userId="c83b1e15-36f3-4f46-aceb-05aac24c545e" providerId="ADAL" clId="{31422A64-77F1-4751-B13E-5821B15EFFEE}" dt="2021-04-21T18:28:35.543" v="240" actId="20577"/>
          <ac:spMkLst>
            <pc:docMk/>
            <pc:sldMk cId="447078360" sldId="1869"/>
            <ac:spMk id="2" creationId="{A336FBBB-730E-4D13-B64B-4EFBF072CDDA}"/>
          </ac:spMkLst>
        </pc:spChg>
        <pc:picChg chg="add mod">
          <ac:chgData name="Khattab, Sherif" userId="c83b1e15-36f3-4f46-aceb-05aac24c545e" providerId="ADAL" clId="{31422A64-77F1-4751-B13E-5821B15EFFEE}" dt="2021-04-21T18:28:40.752" v="243" actId="1076"/>
          <ac:picMkLst>
            <pc:docMk/>
            <pc:sldMk cId="447078360" sldId="1869"/>
            <ac:picMk id="7" creationId="{07503299-3716-4907-9528-9A8A76B8618F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22:06.297" v="81" actId="1076"/>
        <pc:sldMkLst>
          <pc:docMk/>
          <pc:sldMk cId="807306443" sldId="1870"/>
        </pc:sldMkLst>
        <pc:spChg chg="mod">
          <ac:chgData name="Khattab, Sherif" userId="c83b1e15-36f3-4f46-aceb-05aac24c545e" providerId="ADAL" clId="{31422A64-77F1-4751-B13E-5821B15EFFEE}" dt="2021-04-21T18:21:50.395" v="76" actId="20577"/>
          <ac:spMkLst>
            <pc:docMk/>
            <pc:sldMk cId="807306443" sldId="1870"/>
            <ac:spMk id="2" creationId="{2ACFBE6B-4C92-470B-A754-E92E8BD4CA6B}"/>
          </ac:spMkLst>
        </pc:spChg>
        <pc:picChg chg="add mod">
          <ac:chgData name="Khattab, Sherif" userId="c83b1e15-36f3-4f46-aceb-05aac24c545e" providerId="ADAL" clId="{31422A64-77F1-4751-B13E-5821B15EFFEE}" dt="2021-04-21T18:22:06.297" v="81" actId="1076"/>
          <ac:picMkLst>
            <pc:docMk/>
            <pc:sldMk cId="807306443" sldId="1870"/>
            <ac:picMk id="8" creationId="{4D164CF3-31FA-478B-9C41-512EBE64CAA1}"/>
          </ac:picMkLst>
        </pc:picChg>
        <pc:inkChg chg="add del">
          <ac:chgData name="Khattab, Sherif" userId="c83b1e15-36f3-4f46-aceb-05aac24c545e" providerId="ADAL" clId="{31422A64-77F1-4751-B13E-5821B15EFFEE}" dt="2021-04-21T18:21:54.942" v="78"/>
          <ac:inkMkLst>
            <pc:docMk/>
            <pc:sldMk cId="807306443" sldId="1870"/>
            <ac:inkMk id="6" creationId="{BE9A55D5-5D66-4027-A5A8-E222D19D38DC}"/>
          </ac:inkMkLst>
        </pc:inkChg>
      </pc:sldChg>
      <pc:sldChg chg="addSp modSp new mod">
        <pc:chgData name="Khattab, Sherif" userId="c83b1e15-36f3-4f46-aceb-05aac24c545e" providerId="ADAL" clId="{31422A64-77F1-4751-B13E-5821B15EFFEE}" dt="2021-04-21T18:22:40.603" v="101" actId="1076"/>
        <pc:sldMkLst>
          <pc:docMk/>
          <pc:sldMk cId="1636673855" sldId="1871"/>
        </pc:sldMkLst>
        <pc:spChg chg="mod">
          <ac:chgData name="Khattab, Sherif" userId="c83b1e15-36f3-4f46-aceb-05aac24c545e" providerId="ADAL" clId="{31422A64-77F1-4751-B13E-5821B15EFFEE}" dt="2021-04-21T18:22:33.867" v="98" actId="20577"/>
          <ac:spMkLst>
            <pc:docMk/>
            <pc:sldMk cId="1636673855" sldId="1871"/>
            <ac:spMk id="2" creationId="{D261A701-7752-4169-B942-7528EB0FCC25}"/>
          </ac:spMkLst>
        </pc:spChg>
        <pc:picChg chg="add mod">
          <ac:chgData name="Khattab, Sherif" userId="c83b1e15-36f3-4f46-aceb-05aac24c545e" providerId="ADAL" clId="{31422A64-77F1-4751-B13E-5821B15EFFEE}" dt="2021-04-21T18:22:40.603" v="101" actId="1076"/>
          <ac:picMkLst>
            <pc:docMk/>
            <pc:sldMk cId="1636673855" sldId="1871"/>
            <ac:picMk id="7" creationId="{A1B03A95-128D-4B6A-9307-80F6A9722F40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9:11.785" v="244" actId="20577"/>
        <pc:sldMkLst>
          <pc:docMk/>
          <pc:sldMk cId="2296012957" sldId="1872"/>
        </pc:sldMkLst>
        <pc:spChg chg="mod">
          <ac:chgData name="Khattab, Sherif" userId="c83b1e15-36f3-4f46-aceb-05aac24c545e" providerId="ADAL" clId="{31422A64-77F1-4751-B13E-5821B15EFFEE}" dt="2021-04-21T18:29:11.785" v="244" actId="20577"/>
          <ac:spMkLst>
            <pc:docMk/>
            <pc:sldMk cId="2296012957" sldId="1872"/>
            <ac:spMk id="2" creationId="{868D98EC-5A26-4906-83BE-1A3AF9964A1B}"/>
          </ac:spMkLst>
        </pc:spChg>
        <pc:picChg chg="add mod">
          <ac:chgData name="Khattab, Sherif" userId="c83b1e15-36f3-4f46-aceb-05aac24c545e" providerId="ADAL" clId="{31422A64-77F1-4751-B13E-5821B15EFFEE}" dt="2021-04-21T18:23:16.125" v="126" actId="1076"/>
          <ac:picMkLst>
            <pc:docMk/>
            <pc:sldMk cId="2296012957" sldId="1872"/>
            <ac:picMk id="7" creationId="{A4B3D66D-EFBA-4EA1-A456-26A1DB3A8A63}"/>
          </ac:picMkLst>
        </pc:picChg>
      </pc:sldChg>
      <pc:sldChg chg="addSp modSp new mod ord">
        <pc:chgData name="Khattab, Sherif" userId="c83b1e15-36f3-4f46-aceb-05aac24c545e" providerId="ADAL" clId="{31422A64-77F1-4751-B13E-5821B15EFFEE}" dt="2021-04-21T18:29:25.611" v="263"/>
        <pc:sldMkLst>
          <pc:docMk/>
          <pc:sldMk cId="3567099693" sldId="1873"/>
        </pc:sldMkLst>
        <pc:spChg chg="mod">
          <ac:chgData name="Khattab, Sherif" userId="c83b1e15-36f3-4f46-aceb-05aac24c545e" providerId="ADAL" clId="{31422A64-77F1-4751-B13E-5821B15EFFEE}" dt="2021-04-21T18:29:18.770" v="258" actId="20577"/>
          <ac:spMkLst>
            <pc:docMk/>
            <pc:sldMk cId="3567099693" sldId="1873"/>
            <ac:spMk id="2" creationId="{91808910-2C17-4008-B670-B35A610EDD74}"/>
          </ac:spMkLst>
        </pc:spChg>
        <pc:picChg chg="add mod">
          <ac:chgData name="Khattab, Sherif" userId="c83b1e15-36f3-4f46-aceb-05aac24c545e" providerId="ADAL" clId="{31422A64-77F1-4751-B13E-5821B15EFFEE}" dt="2021-04-21T18:29:23.809" v="261" actId="1076"/>
          <ac:picMkLst>
            <pc:docMk/>
            <pc:sldMk cId="3567099693" sldId="1873"/>
            <ac:picMk id="7" creationId="{BDF6CB0C-C1FF-4402-A598-23BE7E03A585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3:47.363" v="153" actId="1076"/>
        <pc:sldMkLst>
          <pc:docMk/>
          <pc:sldMk cId="83101208" sldId="1874"/>
        </pc:sldMkLst>
        <pc:spChg chg="mod">
          <ac:chgData name="Khattab, Sherif" userId="c83b1e15-36f3-4f46-aceb-05aac24c545e" providerId="ADAL" clId="{31422A64-77F1-4751-B13E-5821B15EFFEE}" dt="2021-04-21T18:23:42.898" v="150" actId="20577"/>
          <ac:spMkLst>
            <pc:docMk/>
            <pc:sldMk cId="83101208" sldId="1874"/>
            <ac:spMk id="2" creationId="{5832F4DF-5D51-418D-8289-D6E146AA52AB}"/>
          </ac:spMkLst>
        </pc:spChg>
        <pc:picChg chg="add mod">
          <ac:chgData name="Khattab, Sherif" userId="c83b1e15-36f3-4f46-aceb-05aac24c545e" providerId="ADAL" clId="{31422A64-77F1-4751-B13E-5821B15EFFEE}" dt="2021-04-21T18:23:47.363" v="153" actId="1076"/>
          <ac:picMkLst>
            <pc:docMk/>
            <pc:sldMk cId="83101208" sldId="1874"/>
            <ac:picMk id="7" creationId="{211EB424-F64F-42BE-8F94-9A3CFDA28FCC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26:52.569" v="199" actId="1076"/>
        <pc:sldMkLst>
          <pc:docMk/>
          <pc:sldMk cId="3555793468" sldId="1875"/>
        </pc:sldMkLst>
        <pc:spChg chg="mod">
          <ac:chgData name="Khattab, Sherif" userId="c83b1e15-36f3-4f46-aceb-05aac24c545e" providerId="ADAL" clId="{31422A64-77F1-4751-B13E-5821B15EFFEE}" dt="2021-04-21T18:26:05.742" v="188" actId="20577"/>
          <ac:spMkLst>
            <pc:docMk/>
            <pc:sldMk cId="3555793468" sldId="1875"/>
            <ac:spMk id="3" creationId="{8034E150-60BD-4A3D-902E-B81495E6CA1E}"/>
          </ac:spMkLst>
        </pc:spChg>
        <pc:picChg chg="add del mod">
          <ac:chgData name="Khattab, Sherif" userId="c83b1e15-36f3-4f46-aceb-05aac24c545e" providerId="ADAL" clId="{31422A64-77F1-4751-B13E-5821B15EFFEE}" dt="2021-04-21T18:26:13" v="192" actId="478"/>
          <ac:picMkLst>
            <pc:docMk/>
            <pc:sldMk cId="3555793468" sldId="1875"/>
            <ac:picMk id="6" creationId="{2108E289-B517-49F1-8488-071EFF5EEC44}"/>
          </ac:picMkLst>
        </pc:picChg>
        <pc:picChg chg="add mod">
          <ac:chgData name="Khattab, Sherif" userId="c83b1e15-36f3-4f46-aceb-05aac24c545e" providerId="ADAL" clId="{31422A64-77F1-4751-B13E-5821B15EFFEE}" dt="2021-04-21T18:26:51.301" v="198" actId="1076"/>
          <ac:picMkLst>
            <pc:docMk/>
            <pc:sldMk cId="3555793468" sldId="1875"/>
            <ac:picMk id="8" creationId="{27BF4400-416B-4878-887D-C802E108919F}"/>
          </ac:picMkLst>
        </pc:picChg>
        <pc:picChg chg="add mod">
          <ac:chgData name="Khattab, Sherif" userId="c83b1e15-36f3-4f46-aceb-05aac24c545e" providerId="ADAL" clId="{31422A64-77F1-4751-B13E-5821B15EFFEE}" dt="2021-04-21T18:26:52.569" v="199" actId="1076"/>
          <ac:picMkLst>
            <pc:docMk/>
            <pc:sldMk cId="3555793468" sldId="1875"/>
            <ac:picMk id="10" creationId="{FDBDA4B3-BAED-4763-B30E-DDFF42B25349}"/>
          </ac:picMkLst>
        </pc:picChg>
      </pc:sldChg>
      <pc:sldChg chg="addSp modSp new mod">
        <pc:chgData name="Khattab, Sherif" userId="c83b1e15-36f3-4f46-aceb-05aac24c545e" providerId="ADAL" clId="{31422A64-77F1-4751-B13E-5821B15EFFEE}" dt="2021-04-21T18:29:49.346" v="291" actId="1076"/>
        <pc:sldMkLst>
          <pc:docMk/>
          <pc:sldMk cId="2840067507" sldId="1876"/>
        </pc:sldMkLst>
        <pc:spChg chg="mod">
          <ac:chgData name="Khattab, Sherif" userId="c83b1e15-36f3-4f46-aceb-05aac24c545e" providerId="ADAL" clId="{31422A64-77F1-4751-B13E-5821B15EFFEE}" dt="2021-04-21T18:29:45.045" v="288" actId="20577"/>
          <ac:spMkLst>
            <pc:docMk/>
            <pc:sldMk cId="2840067507" sldId="1876"/>
            <ac:spMk id="2" creationId="{2D9E43D1-88DE-4340-A84B-7F7A76491E6B}"/>
          </ac:spMkLst>
        </pc:spChg>
        <pc:picChg chg="add mod">
          <ac:chgData name="Khattab, Sherif" userId="c83b1e15-36f3-4f46-aceb-05aac24c545e" providerId="ADAL" clId="{31422A64-77F1-4751-B13E-5821B15EFFEE}" dt="2021-04-21T18:29:49.346" v="291" actId="1076"/>
          <ac:picMkLst>
            <pc:docMk/>
            <pc:sldMk cId="2840067507" sldId="1876"/>
            <ac:picMk id="7" creationId="{12BE3705-37B6-4290-BC93-00E3B250B0FF}"/>
          </ac:picMkLst>
        </pc:picChg>
      </pc:sldChg>
      <pc:sldChg chg="addSp delSp modSp new mod">
        <pc:chgData name="Khattab, Sherif" userId="c83b1e15-36f3-4f46-aceb-05aac24c545e" providerId="ADAL" clId="{31422A64-77F1-4751-B13E-5821B15EFFEE}" dt="2021-04-21T18:31:02.324" v="318" actId="1076"/>
        <pc:sldMkLst>
          <pc:docMk/>
          <pc:sldMk cId="1883128657" sldId="1877"/>
        </pc:sldMkLst>
        <pc:spChg chg="mod">
          <ac:chgData name="Khattab, Sherif" userId="c83b1e15-36f3-4f46-aceb-05aac24c545e" providerId="ADAL" clId="{31422A64-77F1-4751-B13E-5821B15EFFEE}" dt="2021-04-21T18:30:30.485" v="311" actId="20577"/>
          <ac:spMkLst>
            <pc:docMk/>
            <pc:sldMk cId="1883128657" sldId="1877"/>
            <ac:spMk id="3" creationId="{7F5422B8-EA58-4D60-951A-71842365E8D7}"/>
          </ac:spMkLst>
        </pc:spChg>
        <pc:picChg chg="add del">
          <ac:chgData name="Khattab, Sherif" userId="c83b1e15-36f3-4f46-aceb-05aac24c545e" providerId="ADAL" clId="{31422A64-77F1-4751-B13E-5821B15EFFEE}" dt="2021-04-21T18:30:35.162" v="313" actId="22"/>
          <ac:picMkLst>
            <pc:docMk/>
            <pc:sldMk cId="1883128657" sldId="1877"/>
            <ac:picMk id="6" creationId="{D6FE0C74-1D58-4B4F-95D4-FAB97A95E6FE}"/>
          </ac:picMkLst>
        </pc:picChg>
        <pc:picChg chg="add mod">
          <ac:chgData name="Khattab, Sherif" userId="c83b1e15-36f3-4f46-aceb-05aac24c545e" providerId="ADAL" clId="{31422A64-77F1-4751-B13E-5821B15EFFEE}" dt="2021-04-21T18:31:02.324" v="318" actId="1076"/>
          <ac:picMkLst>
            <pc:docMk/>
            <pc:sldMk cId="1883128657" sldId="1877"/>
            <ac:picMk id="8" creationId="{2C630A14-A3FD-4AB1-AFCD-B2EC0B6A46C3}"/>
          </ac:picMkLst>
        </pc:picChg>
      </pc:sldChg>
      <pc:sldMasterChg chg="delSldLayout">
        <pc:chgData name="Khattab, Sherif" userId="c83b1e15-36f3-4f46-aceb-05aac24c545e" providerId="ADAL" clId="{31422A64-77F1-4751-B13E-5821B15EFFEE}" dt="2021-04-21T18:31:28.894" v="319" actId="47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31422A64-77F1-4751-B13E-5821B15EFFEE}" dt="2021-04-21T18:31:28.894" v="319" actId="47"/>
          <pc:sldLayoutMkLst>
            <pc:docMk/>
            <pc:sldMasterMk cId="2780416151" sldId="2147483728"/>
            <pc:sldLayoutMk cId="846502604" sldId="2147483735"/>
          </pc:sldLayoutMkLst>
        </pc:sldLayoutChg>
      </pc:sldMasterChg>
    </pc:docChg>
  </pc:docChgLst>
  <pc:docChgLst>
    <pc:chgData name="Khattab, Sherif" userId="c83b1e15-36f3-4f46-aceb-05aac24c545e" providerId="ADAL" clId="{F82D3890-F85C-484F-8039-E1FE23876D8F}"/>
    <pc:docChg chg="custSel addSld delSld modSld delMainMaster">
      <pc:chgData name="Khattab, Sherif" userId="c83b1e15-36f3-4f46-aceb-05aac24c545e" providerId="ADAL" clId="{F82D3890-F85C-484F-8039-E1FE23876D8F}" dt="2021-04-07T15:49:31.432" v="339" actId="20577"/>
      <pc:docMkLst>
        <pc:docMk/>
      </pc:docMkLst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73104949" sldId="25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11960161" sldId="2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884003976" sldId="2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30500091" sldId="26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12788774" sldId="27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27746822" sldId="27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21670718" sldId="27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40621744" sldId="27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582731287" sldId="28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38263211" sldId="28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42549860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60059905" sldId="28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26631046" sldId="28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801209231" sldId="28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37119619" sldId="286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1739200" sldId="28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2207700" sldId="28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763743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00588395" sldId="29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794581952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20017512" sldId="29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119793086" sldId="293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1497190" sldId="294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3449022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125131373" sldId="29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10197842" sldId="297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363937821" sldId="299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0359382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1175947922" sldId="301"/>
        </pc:sldMkLst>
      </pc:sldChg>
      <pc:sldChg chg="del">
        <pc:chgData name="Khattab, Sherif" userId="c83b1e15-36f3-4f46-aceb-05aac24c545e" providerId="ADAL" clId="{F82D3890-F85C-484F-8039-E1FE23876D8F}" dt="2021-04-07T04:55:21.334" v="30" actId="2696"/>
        <pc:sldMkLst>
          <pc:docMk/>
          <pc:sldMk cId="2829444329" sldId="30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94171561" sldId="30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2735718" sldId="30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642509351" sldId="30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900921563" sldId="30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95136949" sldId="30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59681454" sldId="30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72447338" sldId="30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921691997" sldId="31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542525" sldId="31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773047705" sldId="31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539072160" sldId="31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151240988" sldId="31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5502335" sldId="31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64833864" sldId="31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05573844" sldId="317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03120336" sldId="31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432367266" sldId="319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57578471" sldId="32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059773787" sldId="32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71831297" sldId="32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735436112" sldId="32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293668777" sldId="32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270343444" sldId="32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423758535" sldId="326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30823026" sldId="328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81809153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196787359" sldId="330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1768971" sldId="332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79511808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323645996" sldId="335"/>
        </pc:sldMkLst>
      </pc:sldChg>
      <pc:sldChg chg="del">
        <pc:chgData name="Khattab, Sherif" userId="c83b1e15-36f3-4f46-aceb-05aac24c545e" providerId="ADAL" clId="{F82D3890-F85C-484F-8039-E1FE23876D8F}" dt="2021-04-07T04:55:02.438" v="29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82D3890-F85C-484F-8039-E1FE23876D8F}" dt="2021-04-07T15:49:31.432" v="339" actId="20577"/>
        <pc:sldMkLst>
          <pc:docMk/>
          <pc:sldMk cId="3516466948" sldId="339"/>
        </pc:sldMkLst>
        <pc:spChg chg="mod">
          <ac:chgData name="Khattab, Sherif" userId="c83b1e15-36f3-4f46-aceb-05aac24c545e" providerId="ADAL" clId="{F82D3890-F85C-484F-8039-E1FE23876D8F}" dt="2021-04-07T15:49:31.432" v="339" actId="20577"/>
          <ac:spMkLst>
            <pc:docMk/>
            <pc:sldMk cId="3516466948" sldId="339"/>
            <ac:spMk id="277" creationId="{00000000-0000-0000-0000-000000000000}"/>
          </ac:spMkLst>
        </pc:spChg>
      </pc:sldChg>
      <pc:sldChg chg="modSp mod">
        <pc:chgData name="Khattab, Sherif" userId="c83b1e15-36f3-4f46-aceb-05aac24c545e" providerId="ADAL" clId="{F82D3890-F85C-484F-8039-E1FE23876D8F}" dt="2021-04-07T04:53:44.708" v="1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2D3890-F85C-484F-8039-E1FE23876D8F}" dt="2021-04-07T04:53:44.708" v="1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82D3890-F85C-484F-8039-E1FE23876D8F}" dt="2021-04-07T04:54:47.949" v="28" actId="15"/>
        <pc:sldMkLst>
          <pc:docMk/>
          <pc:sldMk cId="2374057061" sldId="498"/>
        </pc:sldMkLst>
        <pc:spChg chg="mod">
          <ac:chgData name="Khattab, Sherif" userId="c83b1e15-36f3-4f46-aceb-05aac24c545e" providerId="ADAL" clId="{F82D3890-F85C-484F-8039-E1FE23876D8F}" dt="2021-04-07T04:54:47.949" v="28" actId="15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F82D3890-F85C-484F-8039-E1FE23876D8F}" dt="2021-04-07T13:07:33.138" v="233"/>
        <pc:sldMkLst>
          <pc:docMk/>
          <pc:sldMk cId="2823856332" sldId="499"/>
        </pc:sldMkLst>
        <pc:spChg chg="mod">
          <ac:chgData name="Khattab, Sherif" userId="c83b1e15-36f3-4f46-aceb-05aac24c545e" providerId="ADAL" clId="{F82D3890-F85C-484F-8039-E1FE23876D8F}" dt="2021-04-07T13:07:18.558" v="23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F82D3890-F85C-484F-8039-E1FE23876D8F}" dt="2021-04-07T13:09:03.835" v="33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82D3890-F85C-484F-8039-E1FE23876D8F}" dt="2021-04-07T13:09:03.835" v="33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014859714" sldId="1863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1440734450" sldId="1864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F82D3890-F85C-484F-8039-E1FE23876D8F}" dt="2021-04-07T04:55:53.746" v="33"/>
        <pc:sldMkLst>
          <pc:docMk/>
          <pc:sldMk cId="3586403115" sldId="1866"/>
        </pc:sldMkLst>
      </pc:sldChg>
      <pc:sldMasterChg chg="del delSldLayout">
        <pc:chgData name="Khattab, Sherif" userId="c83b1e15-36f3-4f46-aceb-05aac24c545e" providerId="ADAL" clId="{F82D3890-F85C-484F-8039-E1FE23876D8F}" dt="2021-04-07T04:55:21.334" v="30" actId="2696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F82D3890-F85C-484F-8039-E1FE23876D8F}" dt="2021-04-07T04:55:21.334" v="30" actId="2696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0284A636-5B73-6543-83B8-C538901CDEDE}"/>
    <pc:docChg chg="undo custSel delSld modSld delMainMaster">
      <pc:chgData name="Khattab, Sherif" userId="c83b1e15-36f3-4f46-aceb-05aac24c545e" providerId="ADAL" clId="{0284A636-5B73-6543-83B8-C538901CDEDE}" dt="2021-04-12T13:17:33.514" v="298"/>
      <pc:docMkLst>
        <pc:docMk/>
      </pc:docMkLst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224219627" sldId="25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0284A636-5B73-6543-83B8-C538901CDEDE}" dt="2021-04-12T13:09:03.963" v="154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0284A636-5B73-6543-83B8-C538901CDEDE}" dt="2021-04-12T13:07:30.894" v="9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84A636-5B73-6543-83B8-C538901CDEDE}" dt="2021-04-12T13:07:30.894" v="9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284A636-5B73-6543-83B8-C538901CDEDE}" dt="2021-04-12T13:07:50.403" v="10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284A636-5B73-6543-83B8-C538901CDEDE}" dt="2021-04-12T13:07:50.403" v="10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284A636-5B73-6543-83B8-C538901CDEDE}" dt="2021-04-12T13:17:33.514" v="298"/>
        <pc:sldMkLst>
          <pc:docMk/>
          <pc:sldMk cId="2823856332" sldId="499"/>
        </pc:sldMkLst>
        <pc:spChg chg="mod">
          <ac:chgData name="Khattab, Sherif" userId="c83b1e15-36f3-4f46-aceb-05aac24c545e" providerId="ADAL" clId="{0284A636-5B73-6543-83B8-C538901CDEDE}" dt="2021-04-12T13:17:05.409" v="29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284A636-5B73-6543-83B8-C538901CDEDE}" dt="2021-04-12T13:08:15.140" v="15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0284A636-5B73-6543-83B8-C538901CDEDE}" dt="2021-04-12T13:08:15.140" v="153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0284A636-5B73-6543-83B8-C538901CDEDE}" dt="2021-04-12T13:09:03.963" v="15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0284A636-5B73-6543-83B8-C538901CDEDE}" dt="2021-04-12T13:09:03.963" v="154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CDDA8B3D-ADAE-A740-8E6F-DFABA194893C}"/>
    <pc:docChg chg="undo custSel addSld delSld modSld sldOrd delMainMaster">
      <pc:chgData name="Khattab, Sherif" userId="c83b1e15-36f3-4f46-aceb-05aac24c545e" providerId="ADAL" clId="{CDDA8B3D-ADAE-A740-8E6F-DFABA194893C}" dt="2021-12-08T03:52:16.396" v="1685" actId="2696"/>
      <pc:docMkLst>
        <pc:docMk/>
      </pc:docMkLst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3224219627" sldId="257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673104949" sldId="258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38091996" sldId="259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451020739" sldId="260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2086681325" sldId="261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9173691" sldId="262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2311960161" sldId="263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331398946" sldId="264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3884003976" sldId="265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276756560" sldId="266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2089209339" sldId="267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2521258382" sldId="268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1430500091" sldId="269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2130575332" sldId="270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908506201" sldId="271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600817762" sldId="272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212788774" sldId="273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5558594" sldId="274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727746822" sldId="275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247366534" sldId="276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3192720804" sldId="277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3021670718" sldId="278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140621744" sldId="279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582731287" sldId="280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38263211" sldId="281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1542549860" sldId="282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160059905" sldId="283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4226631046" sldId="284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1943895734" sldId="298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900921563" sldId="306"/>
        </pc:sldMkLst>
      </pc:sldChg>
      <pc:sldChg chg="modSp modAnim">
        <pc:chgData name="Khattab, Sherif" userId="c83b1e15-36f3-4f46-aceb-05aac24c545e" providerId="ADAL" clId="{CDDA8B3D-ADAE-A740-8E6F-DFABA194893C}" dt="2021-12-06T13:35:46.617" v="282" actId="20577"/>
        <pc:sldMkLst>
          <pc:docMk/>
          <pc:sldMk cId="315542525" sldId="311"/>
        </pc:sldMkLst>
        <pc:spChg chg="mod">
          <ac:chgData name="Khattab, Sherif" userId="c83b1e15-36f3-4f46-aceb-05aac24c545e" providerId="ADAL" clId="{CDDA8B3D-ADAE-A740-8E6F-DFABA194893C}" dt="2021-12-06T13:35:46.617" v="282" actId="20577"/>
          <ac:spMkLst>
            <pc:docMk/>
            <pc:sldMk cId="315542525" sldId="311"/>
            <ac:spMk id="193" creationId="{00000000-0000-0000-0000-000000000000}"/>
          </ac:spMkLst>
        </pc:spChg>
      </pc:sldChg>
      <pc:sldChg chg="del">
        <pc:chgData name="Khattab, Sherif" userId="c83b1e15-36f3-4f46-aceb-05aac24c545e" providerId="ADAL" clId="{CDDA8B3D-ADAE-A740-8E6F-DFABA194893C}" dt="2021-12-06T13:36:12.423" v="283" actId="2696"/>
        <pc:sldMkLst>
          <pc:docMk/>
          <pc:sldMk cId="815502335" sldId="315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64833864" sldId="316"/>
        </pc:sldMkLst>
      </pc:sldChg>
      <pc:sldChg chg="modSp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1705573844" sldId="317"/>
        </pc:sldMkLst>
        <pc:spChg chg="mod">
          <ac:chgData name="Khattab, Sherif" userId="c83b1e15-36f3-4f46-aceb-05aac24c545e" providerId="ADAL" clId="{CDDA8B3D-ADAE-A740-8E6F-DFABA194893C}" dt="2021-12-06T13:36:37.293" v="285" actId="20577"/>
          <ac:spMkLst>
            <pc:docMk/>
            <pc:sldMk cId="1705573844" sldId="317"/>
            <ac:spMk id="236" creationId="{00000000-0000-0000-0000-000000000000}"/>
          </ac:spMkLst>
        </pc:spChg>
      </pc:sldChg>
      <pc:sldChg chg="del modAnim">
        <pc:chgData name="Khattab, Sherif" userId="c83b1e15-36f3-4f46-aceb-05aac24c545e" providerId="ADAL" clId="{CDDA8B3D-ADAE-A740-8E6F-DFABA194893C}" dt="2021-12-08T03:52:16.396" v="1685" actId="2696"/>
        <pc:sldMkLst>
          <pc:docMk/>
          <pc:sldMk cId="203120336" sldId="318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2432367266" sldId="319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4057578471" sldId="320"/>
        </pc:sldMkLst>
      </pc:sldChg>
      <pc:sldChg chg="del">
        <pc:chgData name="Khattab, Sherif" userId="c83b1e15-36f3-4f46-aceb-05aac24c545e" providerId="ADAL" clId="{CDDA8B3D-ADAE-A740-8E6F-DFABA194893C}" dt="2021-12-06T14:03:03.998" v="1402" actId="2696"/>
        <pc:sldMkLst>
          <pc:docMk/>
          <pc:sldMk cId="1059773787" sldId="321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1571831297" sldId="322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2735436112" sldId="323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1293668777" sldId="324"/>
        </pc:sldMkLst>
      </pc:sldChg>
      <pc:sldChg chg="del">
        <pc:chgData name="Khattab, Sherif" userId="c83b1e15-36f3-4f46-aceb-05aac24c545e" providerId="ADAL" clId="{CDDA8B3D-ADAE-A740-8E6F-DFABA194893C}" dt="2021-12-06T13:43:58.213" v="723" actId="2696"/>
        <pc:sldMkLst>
          <pc:docMk/>
          <pc:sldMk cId="3270343444" sldId="325"/>
        </pc:sldMkLst>
      </pc:sldChg>
      <pc:sldChg chg="del">
        <pc:chgData name="Khattab, Sherif" userId="c83b1e15-36f3-4f46-aceb-05aac24c545e" providerId="ADAL" clId="{CDDA8B3D-ADAE-A740-8E6F-DFABA194893C}" dt="2021-12-06T13:43:59.373" v="724" actId="2696"/>
        <pc:sldMkLst>
          <pc:docMk/>
          <pc:sldMk cId="3423758535" sldId="326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1490290165" sldId="327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4030823026" sldId="328"/>
        </pc:sldMkLst>
      </pc:sldChg>
      <pc:sldChg chg="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81809153" sldId="329"/>
        </pc:sldMkLst>
      </pc:sldChg>
      <pc:sldChg chg="add del">
        <pc:chgData name="Khattab, Sherif" userId="c83b1e15-36f3-4f46-aceb-05aac24c545e" providerId="ADAL" clId="{CDDA8B3D-ADAE-A740-8E6F-DFABA194893C}" dt="2021-12-06T14:04:31.417" v="1411" actId="2696"/>
        <pc:sldMkLst>
          <pc:docMk/>
          <pc:sldMk cId="4196787359" sldId="330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997580230" sldId="331"/>
        </pc:sldMkLst>
      </pc:sldChg>
      <pc:sldChg chg="add del">
        <pc:chgData name="Khattab, Sherif" userId="c83b1e15-36f3-4f46-aceb-05aac24c545e" providerId="ADAL" clId="{CDDA8B3D-ADAE-A740-8E6F-DFABA194893C}" dt="2021-12-06T14:05:07.968" v="1414"/>
        <pc:sldMkLst>
          <pc:docMk/>
          <pc:sldMk cId="4091591783" sldId="331"/>
        </pc:sldMkLst>
      </pc:sldChg>
      <pc:sldChg chg="add del">
        <pc:chgData name="Khattab, Sherif" userId="c83b1e15-36f3-4f46-aceb-05aac24c545e" providerId="ADAL" clId="{CDDA8B3D-ADAE-A740-8E6F-DFABA194893C}" dt="2021-12-06T14:05:00.273" v="1412" actId="2696"/>
        <pc:sldMkLst>
          <pc:docMk/>
          <pc:sldMk cId="4282120946" sldId="331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2621768971" sldId="332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179511808" sldId="333"/>
        </pc:sldMkLst>
      </pc:sldChg>
      <pc:sldChg chg="add del">
        <pc:chgData name="Khattab, Sherif" userId="c83b1e15-36f3-4f46-aceb-05aac24c545e" providerId="ADAL" clId="{CDDA8B3D-ADAE-A740-8E6F-DFABA194893C}" dt="2021-12-06T14:05:28.210" v="1416" actId="2696"/>
        <pc:sldMkLst>
          <pc:docMk/>
          <pc:sldMk cId="2624517345" sldId="334"/>
        </pc:sldMkLst>
      </pc:sldChg>
      <pc:sldChg chg="add del">
        <pc:chgData name="Khattab, Sherif" userId="c83b1e15-36f3-4f46-aceb-05aac24c545e" providerId="ADAL" clId="{CDDA8B3D-ADAE-A740-8E6F-DFABA194893C}" dt="2021-12-06T14:05:28.678" v="1417" actId="2696"/>
        <pc:sldMkLst>
          <pc:docMk/>
          <pc:sldMk cId="2323645996" sldId="335"/>
        </pc:sldMkLst>
      </pc:sldChg>
      <pc:sldChg chg="modSp mod modAnim">
        <pc:chgData name="Khattab, Sherif" userId="c83b1e15-36f3-4f46-aceb-05aac24c545e" providerId="ADAL" clId="{CDDA8B3D-ADAE-A740-8E6F-DFABA194893C}" dt="2021-12-06T14:23:07.161" v="16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DDA8B3D-ADAE-A740-8E6F-DFABA194893C}" dt="2021-12-06T14:23:07.161" v="16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CDDA8B3D-ADAE-A740-8E6F-DFABA194893C}" dt="2021-12-08T03:51:51.395" v="168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DDA8B3D-ADAE-A740-8E6F-DFABA194893C}" dt="2021-12-08T03:51:51.395" v="168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DDA8B3D-ADAE-A740-8E6F-DFABA194893C}" dt="2021-12-01T13:43:16.952" v="1" actId="2696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CDDA8B3D-ADAE-A740-8E6F-DFABA194893C}" dt="2021-12-06T13:19:52.670" v="9" actId="2696"/>
        <pc:sldMkLst>
          <pc:docMk/>
          <pc:sldMk cId="2296679889" sldId="513"/>
        </pc:sldMkLst>
      </pc:sldChg>
      <pc:sldChg chg="add">
        <pc:chgData name="Khattab, Sherif" userId="c83b1e15-36f3-4f46-aceb-05aac24c545e" providerId="ADAL" clId="{CDDA8B3D-ADAE-A740-8E6F-DFABA194893C}" dt="2021-12-06T13:20:10.261" v="12"/>
        <pc:sldMkLst>
          <pc:docMk/>
          <pc:sldMk cId="3020544914" sldId="513"/>
        </pc:sldMkLst>
      </pc:sldChg>
      <pc:sldChg chg="add del">
        <pc:chgData name="Khattab, Sherif" userId="c83b1e15-36f3-4f46-aceb-05aac24c545e" providerId="ADAL" clId="{CDDA8B3D-ADAE-A740-8E6F-DFABA194893C}" dt="2021-12-06T13:20:10.161" v="11"/>
        <pc:sldMkLst>
          <pc:docMk/>
          <pc:sldMk cId="3956795094" sldId="513"/>
        </pc:sldMkLst>
      </pc:sldChg>
      <pc:sldChg chg="add del">
        <pc:chgData name="Khattab, Sherif" userId="c83b1e15-36f3-4f46-aceb-05aac24c545e" providerId="ADAL" clId="{CDDA8B3D-ADAE-A740-8E6F-DFABA194893C}" dt="2021-12-06T14:04:21.745" v="1410" actId="2696"/>
        <pc:sldMkLst>
          <pc:docMk/>
          <pc:sldMk cId="1241308872" sldId="1860"/>
        </pc:sldMkLst>
      </pc:sldChg>
      <pc:sldChg chg="add del">
        <pc:chgData name="Khattab, Sherif" userId="c83b1e15-36f3-4f46-aceb-05aac24c545e" providerId="ADAL" clId="{CDDA8B3D-ADAE-A740-8E6F-DFABA194893C}" dt="2021-12-06T14:05:29.182" v="1418" actId="2696"/>
        <pc:sldMkLst>
          <pc:docMk/>
          <pc:sldMk cId="2209270529" sldId="1861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1584709819" sldId="1862"/>
        </pc:sldMkLst>
      </pc:sldChg>
      <pc:sldChg chg="add del">
        <pc:chgData name="Khattab, Sherif" userId="c83b1e15-36f3-4f46-aceb-05aac24c545e" providerId="ADAL" clId="{CDDA8B3D-ADAE-A740-8E6F-DFABA194893C}" dt="2021-12-06T14:05:46.656" v="1419" actId="2696"/>
        <pc:sldMkLst>
          <pc:docMk/>
          <pc:sldMk cId="3014859714" sldId="1863"/>
        </pc:sldMkLst>
      </pc:sldChg>
      <pc:sldChg chg="modSp add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1440734450" sldId="1864"/>
        </pc:sldMkLst>
        <pc:spChg chg="mod">
          <ac:chgData name="Khattab, Sherif" userId="c83b1e15-36f3-4f46-aceb-05aac24c545e" providerId="ADAL" clId="{CDDA8B3D-ADAE-A740-8E6F-DFABA194893C}" dt="2021-12-06T14:06:03.696" v="1433" actId="20577"/>
          <ac:spMkLst>
            <pc:docMk/>
            <pc:sldMk cId="1440734450" sldId="1864"/>
            <ac:spMk id="443" creationId="{00000000-0000-0000-0000-000000000000}"/>
          </ac:spMkLst>
        </pc:spChg>
        <pc:spChg chg="mod">
          <ac:chgData name="Khattab, Sherif" userId="c83b1e15-36f3-4f46-aceb-05aac24c545e" providerId="ADAL" clId="{CDDA8B3D-ADAE-A740-8E6F-DFABA194893C}" dt="2021-12-06T14:05:54.233" v="1423" actId="20577"/>
          <ac:spMkLst>
            <pc:docMk/>
            <pc:sldMk cId="1440734450" sldId="1864"/>
            <ac:spMk id="444" creationId="{00000000-0000-0000-0000-000000000000}"/>
          </ac:spMkLst>
        </pc:spChg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4082975913" sldId="1865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3586403115" sldId="1866"/>
        </pc:sldMkLst>
      </pc:sldChg>
      <pc:sldChg chg="add del">
        <pc:chgData name="Khattab, Sherif" userId="c83b1e15-36f3-4f46-aceb-05aac24c545e" providerId="ADAL" clId="{CDDA8B3D-ADAE-A740-8E6F-DFABA194893C}" dt="2021-12-06T14:04:16.549" v="1405" actId="2696"/>
        <pc:sldMkLst>
          <pc:docMk/>
          <pc:sldMk cId="2863842955" sldId="1867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3391553956" sldId="1867"/>
        </pc:sldMkLst>
      </pc:sldChg>
      <pc:sldChg chg="add del">
        <pc:chgData name="Khattab, Sherif" userId="c83b1e15-36f3-4f46-aceb-05aac24c545e" providerId="ADAL" clId="{CDDA8B3D-ADAE-A740-8E6F-DFABA194893C}" dt="2021-12-06T14:04:17.041" v="1406" actId="2696"/>
        <pc:sldMkLst>
          <pc:docMk/>
          <pc:sldMk cId="1061315482" sldId="1868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1985899896" sldId="1868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447078360" sldId="1869"/>
        </pc:sldMkLst>
      </pc:sldChg>
      <pc:sldChg chg="add del">
        <pc:chgData name="Khattab, Sherif" userId="c83b1e15-36f3-4f46-aceb-05aac24c545e" providerId="ADAL" clId="{CDDA8B3D-ADAE-A740-8E6F-DFABA194893C}" dt="2021-12-06T14:04:17.384" v="1407" actId="2696"/>
        <pc:sldMkLst>
          <pc:docMk/>
          <pc:sldMk cId="1447143480" sldId="1869"/>
        </pc:sldMkLst>
      </pc:sldChg>
      <pc:sldChg chg="del">
        <pc:chgData name="Khattab, Sherif" userId="c83b1e15-36f3-4f46-aceb-05aac24c545e" providerId="ADAL" clId="{CDDA8B3D-ADAE-A740-8E6F-DFABA194893C}" dt="2021-12-06T13:32:28.134" v="215" actId="2696"/>
        <pc:sldMkLst>
          <pc:docMk/>
          <pc:sldMk cId="807306443" sldId="1870"/>
        </pc:sldMkLst>
      </pc:sldChg>
      <pc:sldChg chg="add del">
        <pc:chgData name="Khattab, Sherif" userId="c83b1e15-36f3-4f46-aceb-05aac24c545e" providerId="ADAL" clId="{CDDA8B3D-ADAE-A740-8E6F-DFABA194893C}" dt="2021-12-06T14:04:17.832" v="1408" actId="2696"/>
        <pc:sldMkLst>
          <pc:docMk/>
          <pc:sldMk cId="3339422989" sldId="1870"/>
        </pc:sldMkLst>
      </pc:sldChg>
      <pc:sldChg chg="del">
        <pc:chgData name="Khattab, Sherif" userId="c83b1e15-36f3-4f46-aceb-05aac24c545e" providerId="ADAL" clId="{CDDA8B3D-ADAE-A740-8E6F-DFABA194893C}" dt="2021-12-01T14:29:47.149" v="5" actId="2696"/>
        <pc:sldMkLst>
          <pc:docMk/>
          <pc:sldMk cId="1636673855" sldId="1871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1908952630" sldId="1871"/>
        </pc:sldMkLst>
      </pc:sldChg>
      <pc:sldChg chg="del">
        <pc:chgData name="Khattab, Sherif" userId="c83b1e15-36f3-4f46-aceb-05aac24c545e" providerId="ADAL" clId="{CDDA8B3D-ADAE-A740-8E6F-DFABA194893C}" dt="2021-12-01T14:29:47.149" v="5" actId="2696"/>
        <pc:sldMkLst>
          <pc:docMk/>
          <pc:sldMk cId="2296012957" sldId="1872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103199505" sldId="1872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239342092" sldId="1873"/>
        </pc:sldMkLst>
      </pc:sldChg>
      <pc:sldChg chg="del">
        <pc:chgData name="Khattab, Sherif" userId="c83b1e15-36f3-4f46-aceb-05aac24c545e" providerId="ADAL" clId="{CDDA8B3D-ADAE-A740-8E6F-DFABA194893C}" dt="2021-12-01T14:29:47.149" v="5" actId="2696"/>
        <pc:sldMkLst>
          <pc:docMk/>
          <pc:sldMk cId="3567099693" sldId="1873"/>
        </pc:sldMkLst>
      </pc:sldChg>
      <pc:sldChg chg="del">
        <pc:chgData name="Khattab, Sherif" userId="c83b1e15-36f3-4f46-aceb-05aac24c545e" providerId="ADAL" clId="{CDDA8B3D-ADAE-A740-8E6F-DFABA194893C}" dt="2021-12-01T14:29:47.149" v="5" actId="2696"/>
        <pc:sldMkLst>
          <pc:docMk/>
          <pc:sldMk cId="83101208" sldId="1874"/>
        </pc:sldMkLst>
      </pc:sldChg>
      <pc:sldChg chg="addSp delSp modSp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3555793468" sldId="1875"/>
        </pc:sldMkLst>
        <pc:picChg chg="add mod modCrop">
          <ac:chgData name="Khattab, Sherif" userId="c83b1e15-36f3-4f46-aceb-05aac24c545e" providerId="ADAL" clId="{CDDA8B3D-ADAE-A740-8E6F-DFABA194893C}" dt="2021-12-06T14:02:32.437" v="1379" actId="1076"/>
          <ac:picMkLst>
            <pc:docMk/>
            <pc:sldMk cId="3555793468" sldId="1875"/>
            <ac:picMk id="7" creationId="{C243BF62-7BA5-F140-90EE-8F780F387E6A}"/>
          </ac:picMkLst>
        </pc:picChg>
        <pc:picChg chg="mod modCrop">
          <ac:chgData name="Khattab, Sherif" userId="c83b1e15-36f3-4f46-aceb-05aac24c545e" providerId="ADAL" clId="{CDDA8B3D-ADAE-A740-8E6F-DFABA194893C}" dt="2021-12-06T14:02:39.483" v="1382" actId="1076"/>
          <ac:picMkLst>
            <pc:docMk/>
            <pc:sldMk cId="3555793468" sldId="1875"/>
            <ac:picMk id="8" creationId="{27BF4400-416B-4878-887D-C802E108919F}"/>
          </ac:picMkLst>
        </pc:picChg>
        <pc:picChg chg="del">
          <ac:chgData name="Khattab, Sherif" userId="c83b1e15-36f3-4f46-aceb-05aac24c545e" providerId="ADAL" clId="{CDDA8B3D-ADAE-A740-8E6F-DFABA194893C}" dt="2021-12-06T14:02:28.607" v="1378" actId="21"/>
          <ac:picMkLst>
            <pc:docMk/>
            <pc:sldMk cId="3555793468" sldId="1875"/>
            <ac:picMk id="10" creationId="{FDBDA4B3-BAED-4763-B30E-DDFF42B25349}"/>
          </ac:picMkLst>
        </pc:picChg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2840067507" sldId="1876"/>
        </pc:sldMkLst>
      </pc:sldChg>
      <pc:sldChg chg="modSp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1883128657" sldId="1877"/>
        </pc:sldMkLst>
        <pc:picChg chg="mod modCrop">
          <ac:chgData name="Khattab, Sherif" userId="c83b1e15-36f3-4f46-aceb-05aac24c545e" providerId="ADAL" clId="{CDDA8B3D-ADAE-A740-8E6F-DFABA194893C}" dt="2021-12-06T14:00:16.771" v="1348" actId="1076"/>
          <ac:picMkLst>
            <pc:docMk/>
            <pc:sldMk cId="1883128657" sldId="1877"/>
            <ac:picMk id="8" creationId="{2C630A14-A3FD-4AB1-AFCD-B2EC0B6A46C3}"/>
          </ac:picMkLst>
        </pc:picChg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3238271961" sldId="1880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2539087927" sldId="1881"/>
        </pc:sldMkLst>
      </pc:sldChg>
      <pc:sldChg chg="del">
        <pc:chgData name="Khattab, Sherif" userId="c83b1e15-36f3-4f46-aceb-05aac24c545e" providerId="ADAL" clId="{CDDA8B3D-ADAE-A740-8E6F-DFABA194893C}" dt="2021-12-01T13:43:15.414" v="0" actId="2696"/>
        <pc:sldMkLst>
          <pc:docMk/>
          <pc:sldMk cId="2108094252" sldId="1882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537398390" sldId="1883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343318798" sldId="1884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3985324492" sldId="1885"/>
        </pc:sldMkLst>
      </pc:sldChg>
      <pc:sldChg chg="del">
        <pc:chgData name="Khattab, Sherif" userId="c83b1e15-36f3-4f46-aceb-05aac24c545e" providerId="ADAL" clId="{CDDA8B3D-ADAE-A740-8E6F-DFABA194893C}" dt="2021-12-01T13:43:26.003" v="2" actId="2696"/>
        <pc:sldMkLst>
          <pc:docMk/>
          <pc:sldMk cId="1206813144" sldId="1886"/>
        </pc:sldMkLst>
      </pc:sldChg>
      <pc:sldChg chg="del">
        <pc:chgData name="Khattab, Sherif" userId="c83b1e15-36f3-4f46-aceb-05aac24c545e" providerId="ADAL" clId="{CDDA8B3D-ADAE-A740-8E6F-DFABA194893C}" dt="2021-12-01T13:48:52.256" v="3" actId="2696"/>
        <pc:sldMkLst>
          <pc:docMk/>
          <pc:sldMk cId="3462944586" sldId="1887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971115291" sldId="1888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488927731" sldId="1889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325375350" sldId="1894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1636673855" sldId="1895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3567099693" sldId="1896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2296012957" sldId="1897"/>
        </pc:sldMkLst>
      </pc:sldChg>
      <pc:sldChg chg="add del">
        <pc:chgData name="Khattab, Sherif" userId="c83b1e15-36f3-4f46-aceb-05aac24c545e" providerId="ADAL" clId="{CDDA8B3D-ADAE-A740-8E6F-DFABA194893C}" dt="2021-12-06T13:19:43.791" v="8"/>
        <pc:sldMkLst>
          <pc:docMk/>
          <pc:sldMk cId="665825432" sldId="1898"/>
        </pc:sldMkLst>
      </pc:sldChg>
      <pc:sldChg chg="add">
        <pc:chgData name="Khattab, Sherif" userId="c83b1e15-36f3-4f46-aceb-05aac24c545e" providerId="ADAL" clId="{CDDA8B3D-ADAE-A740-8E6F-DFABA194893C}" dt="2021-12-06T13:19:43.791" v="8"/>
        <pc:sldMkLst>
          <pc:docMk/>
          <pc:sldMk cId="167883386" sldId="1899"/>
        </pc:sldMkLst>
      </pc:sldChg>
      <pc:sldChg chg="add del">
        <pc:chgData name="Khattab, Sherif" userId="c83b1e15-36f3-4f46-aceb-05aac24c545e" providerId="ADAL" clId="{CDDA8B3D-ADAE-A740-8E6F-DFABA194893C}" dt="2021-12-06T13:19:43.591" v="7"/>
        <pc:sldMkLst>
          <pc:docMk/>
          <pc:sldMk cId="4238168082" sldId="1899"/>
        </pc:sldMkLst>
      </pc:sldChg>
      <pc:sldChg chg="modSp new mod ord">
        <pc:chgData name="Khattab, Sherif" userId="c83b1e15-36f3-4f46-aceb-05aac24c545e" providerId="ADAL" clId="{CDDA8B3D-ADAE-A740-8E6F-DFABA194893C}" dt="2021-12-06T13:34:56.633" v="264" actId="20577"/>
        <pc:sldMkLst>
          <pc:docMk/>
          <pc:sldMk cId="2918554128" sldId="1900"/>
        </pc:sldMkLst>
        <pc:spChg chg="mod">
          <ac:chgData name="Khattab, Sherif" userId="c83b1e15-36f3-4f46-aceb-05aac24c545e" providerId="ADAL" clId="{CDDA8B3D-ADAE-A740-8E6F-DFABA194893C}" dt="2021-12-06T13:31:39.244" v="214" actId="5793"/>
          <ac:spMkLst>
            <pc:docMk/>
            <pc:sldMk cId="2918554128" sldId="1900"/>
            <ac:spMk id="2" creationId="{B235D735-DD10-AE4E-8CA1-45AA7FC59687}"/>
          </ac:spMkLst>
        </pc:spChg>
        <pc:spChg chg="mod">
          <ac:chgData name="Khattab, Sherif" userId="c83b1e15-36f3-4f46-aceb-05aac24c545e" providerId="ADAL" clId="{CDDA8B3D-ADAE-A740-8E6F-DFABA194893C}" dt="2021-12-06T13:34:56.633" v="264" actId="20577"/>
          <ac:spMkLst>
            <pc:docMk/>
            <pc:sldMk cId="2918554128" sldId="1900"/>
            <ac:spMk id="3" creationId="{BC61316F-3368-ED4B-B7FC-C026C21F8111}"/>
          </ac:spMkLst>
        </pc:spChg>
      </pc:sldChg>
      <pc:sldChg chg="modSp new mod ord">
        <pc:chgData name="Khattab, Sherif" userId="c83b1e15-36f3-4f46-aceb-05aac24c545e" providerId="ADAL" clId="{CDDA8B3D-ADAE-A740-8E6F-DFABA194893C}" dt="2021-12-06T13:31:33.603" v="203" actId="20578"/>
        <pc:sldMkLst>
          <pc:docMk/>
          <pc:sldMk cId="91449288" sldId="1901"/>
        </pc:sldMkLst>
        <pc:spChg chg="mod">
          <ac:chgData name="Khattab, Sherif" userId="c83b1e15-36f3-4f46-aceb-05aac24c545e" providerId="ADAL" clId="{CDDA8B3D-ADAE-A740-8E6F-DFABA194893C}" dt="2021-12-06T13:31:29.321" v="202" actId="20577"/>
          <ac:spMkLst>
            <pc:docMk/>
            <pc:sldMk cId="91449288" sldId="1901"/>
            <ac:spMk id="2" creationId="{3119D0F9-0B15-9A4D-AD88-0D4F7DAAA5BE}"/>
          </ac:spMkLst>
        </pc:spChg>
      </pc:sldChg>
      <pc:sldChg chg="add del">
        <pc:chgData name="Khattab, Sherif" userId="c83b1e15-36f3-4f46-aceb-05aac24c545e" providerId="ADAL" clId="{CDDA8B3D-ADAE-A740-8E6F-DFABA194893C}" dt="2021-12-06T13:43:20.994" v="722" actId="2696"/>
        <pc:sldMkLst>
          <pc:docMk/>
          <pc:sldMk cId="2589123271" sldId="1902"/>
        </pc:sldMkLst>
      </pc:sldChg>
      <pc:sldChg chg="add del">
        <pc:chgData name="Khattab, Sherif" userId="c83b1e15-36f3-4f46-aceb-05aac24c545e" providerId="ADAL" clId="{CDDA8B3D-ADAE-A740-8E6F-DFABA194893C}" dt="2021-12-06T13:42:36.826" v="720"/>
        <pc:sldMkLst>
          <pc:docMk/>
          <pc:sldMk cId="2751489018" sldId="1902"/>
        </pc:sldMkLst>
      </pc:sldChg>
      <pc:sldChg chg="add del">
        <pc:chgData name="Khattab, Sherif" userId="c83b1e15-36f3-4f46-aceb-05aac24c545e" providerId="ADAL" clId="{CDDA8B3D-ADAE-A740-8E6F-DFABA194893C}" dt="2021-12-06T13:42:21.517" v="718" actId="2696"/>
        <pc:sldMkLst>
          <pc:docMk/>
          <pc:sldMk cId="3132863452" sldId="1902"/>
        </pc:sldMkLst>
      </pc:sldChg>
      <pc:sldChg chg="add del">
        <pc:chgData name="Khattab, Sherif" userId="c83b1e15-36f3-4f46-aceb-05aac24c545e" providerId="ADAL" clId="{CDDA8B3D-ADAE-A740-8E6F-DFABA194893C}" dt="2021-12-06T14:04:19.721" v="1409" actId="2696"/>
        <pc:sldMkLst>
          <pc:docMk/>
          <pc:sldMk cId="3737937548" sldId="1903"/>
        </pc:sldMkLst>
      </pc:sldChg>
      <pc:sldChg chg="add del">
        <pc:chgData name="Khattab, Sherif" userId="c83b1e15-36f3-4f46-aceb-05aac24c545e" providerId="ADAL" clId="{CDDA8B3D-ADAE-A740-8E6F-DFABA194893C}" dt="2021-12-08T03:52:16.396" v="1685" actId="2696"/>
        <pc:sldMkLst>
          <pc:docMk/>
          <pc:sldMk cId="494241458" sldId="1904"/>
        </pc:sldMkLst>
      </pc:sldChg>
      <pc:sldChg chg="modSp new del mod modAnim">
        <pc:chgData name="Khattab, Sherif" userId="c83b1e15-36f3-4f46-aceb-05aac24c545e" providerId="ADAL" clId="{CDDA8B3D-ADAE-A740-8E6F-DFABA194893C}" dt="2021-12-08T03:52:16.396" v="1685" actId="2696"/>
        <pc:sldMkLst>
          <pc:docMk/>
          <pc:sldMk cId="2225419993" sldId="1905"/>
        </pc:sldMkLst>
        <pc:spChg chg="mod">
          <ac:chgData name="Khattab, Sherif" userId="c83b1e15-36f3-4f46-aceb-05aac24c545e" providerId="ADAL" clId="{CDDA8B3D-ADAE-A740-8E6F-DFABA194893C}" dt="2021-12-06T13:42:02.380" v="715" actId="27636"/>
          <ac:spMkLst>
            <pc:docMk/>
            <pc:sldMk cId="2225419993" sldId="1905"/>
            <ac:spMk id="2" creationId="{7E57F2F2-28EB-8645-BEA6-9682DE3541DF}"/>
          </ac:spMkLst>
        </pc:spChg>
        <pc:spChg chg="mod">
          <ac:chgData name="Khattab, Sherif" userId="c83b1e15-36f3-4f46-aceb-05aac24c545e" providerId="ADAL" clId="{CDDA8B3D-ADAE-A740-8E6F-DFABA194893C}" dt="2021-12-06T13:38:39.963" v="315" actId="20577"/>
          <ac:spMkLst>
            <pc:docMk/>
            <pc:sldMk cId="2225419993" sldId="1905"/>
            <ac:spMk id="3" creationId="{B96D029C-692B-1C4B-9435-FEBAC4165257}"/>
          </ac:spMkLst>
        </pc:spChg>
      </pc:sldChg>
      <pc:sldChg chg="modSp new del mod modAnim">
        <pc:chgData name="Khattab, Sherif" userId="c83b1e15-36f3-4f46-aceb-05aac24c545e" providerId="ADAL" clId="{CDDA8B3D-ADAE-A740-8E6F-DFABA194893C}" dt="2021-12-08T03:52:16.396" v="1685" actId="2696"/>
        <pc:sldMkLst>
          <pc:docMk/>
          <pc:sldMk cId="1653507790" sldId="1906"/>
        </pc:sldMkLst>
        <pc:spChg chg="mod">
          <ac:chgData name="Khattab, Sherif" userId="c83b1e15-36f3-4f46-aceb-05aac24c545e" providerId="ADAL" clId="{CDDA8B3D-ADAE-A740-8E6F-DFABA194893C}" dt="2021-12-06T13:57:45.689" v="1327" actId="14"/>
          <ac:spMkLst>
            <pc:docMk/>
            <pc:sldMk cId="1653507790" sldId="1906"/>
            <ac:spMk id="2" creationId="{E1631024-B5DD-DB44-89AA-7B1E3EC1B49F}"/>
          </ac:spMkLst>
        </pc:spChg>
        <pc:spChg chg="mod">
          <ac:chgData name="Khattab, Sherif" userId="c83b1e15-36f3-4f46-aceb-05aac24c545e" providerId="ADAL" clId="{CDDA8B3D-ADAE-A740-8E6F-DFABA194893C}" dt="2021-12-06T13:57:40.910" v="1326" actId="6549"/>
          <ac:spMkLst>
            <pc:docMk/>
            <pc:sldMk cId="1653507790" sldId="1906"/>
            <ac:spMk id="3" creationId="{271264B5-46B9-FD4D-8BDE-079C0ABF2FCF}"/>
          </ac:spMkLst>
        </pc:spChg>
      </pc:sldChg>
      <pc:sldChg chg="add del">
        <pc:chgData name="Khattab, Sherif" userId="c83b1e15-36f3-4f46-aceb-05aac24c545e" providerId="ADAL" clId="{CDDA8B3D-ADAE-A740-8E6F-DFABA194893C}" dt="2021-12-06T13:55:08.062" v="1234"/>
        <pc:sldMkLst>
          <pc:docMk/>
          <pc:sldMk cId="621657186" sldId="1907"/>
        </pc:sldMkLst>
      </pc:sldChg>
      <pc:sldChg chg="modSp add del mod ord modAnim">
        <pc:chgData name="Khattab, Sherif" userId="c83b1e15-36f3-4f46-aceb-05aac24c545e" providerId="ADAL" clId="{CDDA8B3D-ADAE-A740-8E6F-DFABA194893C}" dt="2021-12-08T03:52:16.396" v="1685" actId="2696"/>
        <pc:sldMkLst>
          <pc:docMk/>
          <pc:sldMk cId="1473944090" sldId="1907"/>
        </pc:sldMkLst>
        <pc:spChg chg="mod">
          <ac:chgData name="Khattab, Sherif" userId="c83b1e15-36f3-4f46-aceb-05aac24c545e" providerId="ADAL" clId="{CDDA8B3D-ADAE-A740-8E6F-DFABA194893C}" dt="2021-12-06T13:57:19.237" v="1320" actId="14"/>
          <ac:spMkLst>
            <pc:docMk/>
            <pc:sldMk cId="1473944090" sldId="1907"/>
            <ac:spMk id="2" creationId="{E1631024-B5DD-DB44-89AA-7B1E3EC1B49F}"/>
          </ac:spMkLst>
        </pc:spChg>
        <pc:spChg chg="mod">
          <ac:chgData name="Khattab, Sherif" userId="c83b1e15-36f3-4f46-aceb-05aac24c545e" providerId="ADAL" clId="{CDDA8B3D-ADAE-A740-8E6F-DFABA194893C}" dt="2021-12-06T13:57:10.329" v="1317"/>
          <ac:spMkLst>
            <pc:docMk/>
            <pc:sldMk cId="1473944090" sldId="1907"/>
            <ac:spMk id="3" creationId="{271264B5-46B9-FD4D-8BDE-079C0ABF2FCF}"/>
          </ac:spMkLst>
        </pc:spChg>
      </pc:sldChg>
      <pc:sldChg chg="addSp modSp new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3180566550" sldId="1908"/>
        </pc:sldMkLst>
        <pc:spChg chg="mod">
          <ac:chgData name="Khattab, Sherif" userId="c83b1e15-36f3-4f46-aceb-05aac24c545e" providerId="ADAL" clId="{CDDA8B3D-ADAE-A740-8E6F-DFABA194893C}" dt="2021-12-06T14:01:06.417" v="1362" actId="20577"/>
          <ac:spMkLst>
            <pc:docMk/>
            <pc:sldMk cId="3180566550" sldId="1908"/>
            <ac:spMk id="3" creationId="{81815A2D-ACB9-B64B-A7AA-3A7F78661986}"/>
          </ac:spMkLst>
        </pc:spChg>
        <pc:picChg chg="add mod">
          <ac:chgData name="Khattab, Sherif" userId="c83b1e15-36f3-4f46-aceb-05aac24c545e" providerId="ADAL" clId="{CDDA8B3D-ADAE-A740-8E6F-DFABA194893C}" dt="2021-12-06T14:01:26.187" v="1368" actId="1076"/>
          <ac:picMkLst>
            <pc:docMk/>
            <pc:sldMk cId="3180566550" sldId="1908"/>
            <ac:picMk id="5" creationId="{B8B9486C-4C17-714A-A2D9-009A0B78E877}"/>
          </ac:picMkLst>
        </pc:picChg>
      </pc:sldChg>
      <pc:sldChg chg="modSp add del mod">
        <pc:chgData name="Khattab, Sherif" userId="c83b1e15-36f3-4f46-aceb-05aac24c545e" providerId="ADAL" clId="{CDDA8B3D-ADAE-A740-8E6F-DFABA194893C}" dt="2021-12-06T13:59:50.502" v="1344" actId="2696"/>
        <pc:sldMkLst>
          <pc:docMk/>
          <pc:sldMk cId="3493366229" sldId="1908"/>
        </pc:sldMkLst>
        <pc:picChg chg="mod modCrop">
          <ac:chgData name="Khattab, Sherif" userId="c83b1e15-36f3-4f46-aceb-05aac24c545e" providerId="ADAL" clId="{CDDA8B3D-ADAE-A740-8E6F-DFABA194893C}" dt="2021-12-06T13:59:47.641" v="1343" actId="18131"/>
          <ac:picMkLst>
            <pc:docMk/>
            <pc:sldMk cId="3493366229" sldId="1908"/>
            <ac:picMk id="8" creationId="{2C630A14-A3FD-4AB1-AFCD-B2EC0B6A46C3}"/>
          </ac:picMkLst>
        </pc:picChg>
      </pc:sldChg>
      <pc:sldChg chg="addSp modSp new del mod">
        <pc:chgData name="Khattab, Sherif" userId="c83b1e15-36f3-4f46-aceb-05aac24c545e" providerId="ADAL" clId="{CDDA8B3D-ADAE-A740-8E6F-DFABA194893C}" dt="2021-12-08T03:52:16.396" v="1685" actId="2696"/>
        <pc:sldMkLst>
          <pc:docMk/>
          <pc:sldMk cId="3723222662" sldId="1909"/>
        </pc:sldMkLst>
        <pc:spChg chg="mod">
          <ac:chgData name="Khattab, Sherif" userId="c83b1e15-36f3-4f46-aceb-05aac24c545e" providerId="ADAL" clId="{CDDA8B3D-ADAE-A740-8E6F-DFABA194893C}" dt="2021-12-06T14:02:46.200" v="1396" actId="20577"/>
          <ac:spMkLst>
            <pc:docMk/>
            <pc:sldMk cId="3723222662" sldId="1909"/>
            <ac:spMk id="3" creationId="{3BA834F7-2B54-9342-B69E-56353D540D75}"/>
          </ac:spMkLst>
        </pc:spChg>
        <pc:picChg chg="add mod">
          <ac:chgData name="Khattab, Sherif" userId="c83b1e15-36f3-4f46-aceb-05aac24c545e" providerId="ADAL" clId="{CDDA8B3D-ADAE-A740-8E6F-DFABA194893C}" dt="2021-12-06T14:02:54.806" v="1401" actId="14100"/>
          <ac:picMkLst>
            <pc:docMk/>
            <pc:sldMk cId="3723222662" sldId="1909"/>
            <ac:picMk id="5" creationId="{CA7C2AC2-FB70-0F43-BEE4-29815CF12012}"/>
          </ac:picMkLst>
        </pc:picChg>
      </pc:sldChg>
      <pc:sldMasterChg chg="del delSldLayout">
        <pc:chgData name="Khattab, Sherif" userId="c83b1e15-36f3-4f46-aceb-05aac24c545e" providerId="ADAL" clId="{CDDA8B3D-ADAE-A740-8E6F-DFABA194893C}" dt="2021-12-06T13:32:28.134" v="215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DDA8B3D-ADAE-A740-8E6F-DFABA194893C}" dt="2021-12-06T13:19:52.670" v="9" actId="2696"/>
        <pc:sldMasterMkLst>
          <pc:docMk/>
          <pc:sldMasterMk cId="2780416151" sldId="2147483728"/>
        </pc:sldMasterMkLst>
        <pc:sldLayoutChg chg="del">
          <pc:chgData name="Khattab, Sherif" userId="c83b1e15-36f3-4f46-aceb-05aac24c545e" providerId="ADAL" clId="{CDDA8B3D-ADAE-A740-8E6F-DFABA194893C}" dt="2021-12-06T13:19:52.670" v="9" actId="2696"/>
          <pc:sldLayoutMkLst>
            <pc:docMk/>
            <pc:sldMasterMk cId="2780416151" sldId="2147483728"/>
            <pc:sldLayoutMk cId="487916659" sldId="2147483753"/>
          </pc:sldLayoutMkLst>
        </pc:sldLayoutChg>
      </pc:sldMasterChg>
      <pc:sldMasterChg chg="del delSldLayout">
        <pc:chgData name="Khattab, Sherif" userId="c83b1e15-36f3-4f46-aceb-05aac24c545e" providerId="ADAL" clId="{CDDA8B3D-ADAE-A740-8E6F-DFABA194893C}" dt="2021-12-06T13:32:28.134" v="215" actId="2696"/>
        <pc:sldMasterMkLst>
          <pc:docMk/>
          <pc:sldMasterMk cId="2045965020" sldId="2147483746"/>
        </pc:sldMasterMkLst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2549880491" sldId="2147483747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1973012682" sldId="2147483748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650205866" sldId="2147483749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3484634545" sldId="2147483750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3328903065" sldId="2147483751"/>
          </pc:sldLayoutMkLst>
        </pc:sldLayoutChg>
        <pc:sldLayoutChg chg="del">
          <pc:chgData name="Khattab, Sherif" userId="c83b1e15-36f3-4f46-aceb-05aac24c545e" providerId="ADAL" clId="{CDDA8B3D-ADAE-A740-8E6F-DFABA194893C}" dt="2021-12-06T13:32:28.134" v="215" actId="2696"/>
          <pc:sldLayoutMkLst>
            <pc:docMk/>
            <pc:sldMasterMk cId="2045965020" sldId="2147483746"/>
            <pc:sldLayoutMk cId="3006862344" sldId="2147483752"/>
          </pc:sldLayoutMkLst>
        </pc:sldLayoutChg>
      </pc:sldMasterChg>
      <pc:sldMasterChg chg="del delSldLayout">
        <pc:chgData name="Khattab, Sherif" userId="c83b1e15-36f3-4f46-aceb-05aac24c545e" providerId="ADAL" clId="{CDDA8B3D-ADAE-A740-8E6F-DFABA194893C}" dt="2021-12-06T14:04:21.745" v="1410" actId="2696"/>
        <pc:sldMasterMkLst>
          <pc:docMk/>
          <pc:sldMasterMk cId="3276688970" sldId="2147483761"/>
        </pc:sldMasterMkLst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460975000" sldId="2147483762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1354748939" sldId="2147483763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554678222" sldId="2147483764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605714521" sldId="2147483765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686736328" sldId="2147483766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1303121189" sldId="2147483767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235179491" sldId="2147483768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607198142" sldId="2147483769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144077326" sldId="2147483770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424009886" sldId="2147483771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1930171418" sldId="2147483772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071830508" sldId="2147483773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4084848137" sldId="2147483774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307678564" sldId="2147483775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444479885" sldId="2147483776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641785537" sldId="2147483777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238953514" sldId="2147483778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1617138598" sldId="2147483779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4225287797" sldId="2147483780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3488801643" sldId="2147483781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561781590" sldId="2147483782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050723712" sldId="2147483783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124710283" sldId="2147483784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954683522" sldId="2147483785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2647861349" sldId="2147483786"/>
          </pc:sldLayoutMkLst>
        </pc:sldLayoutChg>
        <pc:sldLayoutChg chg="del">
          <pc:chgData name="Khattab, Sherif" userId="c83b1e15-36f3-4f46-aceb-05aac24c545e" providerId="ADAL" clId="{CDDA8B3D-ADAE-A740-8E6F-DFABA194893C}" dt="2021-12-06T14:04:21.745" v="1410" actId="2696"/>
          <pc:sldLayoutMkLst>
            <pc:docMk/>
            <pc:sldMasterMk cId="3276688970" sldId="2147483761"/>
            <pc:sldLayoutMk cId="751596678" sldId="21474837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d499ee7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d499ee7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4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bd499ee7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bd499ee7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1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0cd91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0cd91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065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0cd918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0cd918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Ronald Rivest, Adi Shamir, Leonard Adleman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77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0cd918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0cd918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7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0cd918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0cd918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7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0cd918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0cd918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20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0cd918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0cd918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32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11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bd08702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bd08702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for θ(y) or "linear"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842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bd08702a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bd08702a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size of our input?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to multiple using gradeschool: n^2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09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bd08702a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bd08702a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4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08702a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08702a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7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69b0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69b0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d499ee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d499ee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d499ee7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d499ee7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76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d499ee7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d499ee7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6359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86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6309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88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31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28378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076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54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7757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475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25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4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884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F6B86-C6CE-4782-8F08-4C71BDD7A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79DC9-0BD2-4260-AEF8-83981D1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A49E-8121-42D9-AF35-E0ECE9CBE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5B7E8-F873-4DF5-96BA-D9CA0CDB9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6" b="55183"/>
          <a:stretch/>
        </p:blipFill>
        <p:spPr>
          <a:xfrm>
            <a:off x="1786877" y="1988873"/>
            <a:ext cx="6445474" cy="4411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4AAEDE-0762-9B47-A8C1-E6F9C07764E5}"/>
              </a:ext>
            </a:extLst>
          </p:cNvPr>
          <p:cNvSpPr/>
          <p:nvPr/>
        </p:nvSpPr>
        <p:spPr>
          <a:xfrm>
            <a:off x="1325453" y="3016975"/>
            <a:ext cx="1672045" cy="764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 is n-bit integer</a:t>
            </a:r>
          </a:p>
        </p:txBody>
      </p:sp>
    </p:spTree>
    <p:extLst>
      <p:ext uri="{BB962C8B-B14F-4D97-AF65-F5344CB8AC3E}">
        <p14:creationId xmlns:p14="http://schemas.microsoft.com/office/powerpoint/2010/main" val="397111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F6B86-C6CE-4782-8F08-4C71BDD7A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79DC9-0BD2-4260-AEF8-83981D1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A49E-8121-42D9-AF35-E0ECE9CBE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5B7E8-F873-4DF5-96BA-D9CA0CDB9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01" r="-1108"/>
          <a:stretch/>
        </p:blipFill>
        <p:spPr>
          <a:xfrm>
            <a:off x="1620107" y="1554480"/>
            <a:ext cx="6335174" cy="50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7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So how do we do better?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divide and conquer!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y</a:t>
            </a:r>
            <a:r>
              <a:rPr lang="en"/>
              <a:t> = (x</a:t>
            </a:r>
            <a:r>
              <a:rPr lang="en" baseline="30000"/>
              <a:t>(y/2)</a:t>
            </a:r>
            <a:r>
              <a:rPr lang="en"/>
              <a:t>)</a:t>
            </a:r>
            <a:r>
              <a:rPr lang="en" baseline="30000"/>
              <a:t>2</a:t>
            </a:r>
            <a:endParaRPr baseline="30000"/>
          </a:p>
          <a:p>
            <a:pPr lvl="1">
              <a:lnSpc>
                <a:spcPct val="200000"/>
              </a:lnSpc>
            </a:pPr>
            <a:r>
              <a:rPr lang="en"/>
              <a:t>When y is even, (</a:t>
            </a:r>
            <a:r>
              <a:rPr lang="en" sz="2424"/>
              <a:t>x</a:t>
            </a:r>
            <a:r>
              <a:rPr lang="en" sz="2424" baseline="30000"/>
              <a:t>(y/2)</a:t>
            </a:r>
            <a:r>
              <a:rPr lang="en" sz="2424"/>
              <a:t>)</a:t>
            </a:r>
            <a:r>
              <a:rPr lang="en" sz="2424" baseline="30000"/>
              <a:t>2</a:t>
            </a:r>
            <a:r>
              <a:rPr lang="en" sz="2424"/>
              <a:t> * x</a:t>
            </a:r>
            <a:r>
              <a:rPr lang="en" sz="2424" baseline="30000"/>
              <a:t> </a:t>
            </a:r>
            <a:r>
              <a:rPr lang="en" sz="2424"/>
              <a:t> when y is odd</a:t>
            </a:r>
            <a:endParaRPr sz="2424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Analyzing a recursive approach: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Base case?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When y is 1, x</a:t>
            </a:r>
            <a:r>
              <a:rPr lang="en" baseline="30000"/>
              <a:t>y</a:t>
            </a:r>
            <a:r>
              <a:rPr lang="en"/>
              <a:t> is x; when y is 0, x</a:t>
            </a:r>
            <a:r>
              <a:rPr lang="en" baseline="30000"/>
              <a:t>y</a:t>
            </a:r>
            <a:r>
              <a:rPr lang="en"/>
              <a:t> is 1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This is way too long to do exponentiations!</a:t>
            </a: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8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err="1"/>
              <a:t>x</a:t>
            </a:r>
            <a:r>
              <a:rPr lang="en" baseline="30000" dirty="0" err="1"/>
              <a:t>y</a:t>
            </a:r>
            <a:r>
              <a:rPr lang="en" dirty="0"/>
              <a:t> = (x</a:t>
            </a:r>
            <a:r>
              <a:rPr lang="en" baseline="30000" dirty="0"/>
              <a:t>(y/2)</a:t>
            </a:r>
            <a:r>
              <a:rPr lang="en" dirty="0"/>
              <a:t>)</a:t>
            </a:r>
            <a:r>
              <a:rPr lang="en" baseline="30000" dirty="0"/>
              <a:t>2</a:t>
            </a:r>
            <a:r>
              <a:rPr lang="en" dirty="0"/>
              <a:t> =</a:t>
            </a:r>
            <a:r>
              <a:rPr lang="en" baseline="30000" dirty="0"/>
              <a:t> </a:t>
            </a:r>
            <a:r>
              <a:rPr lang="en" dirty="0"/>
              <a:t> x</a:t>
            </a:r>
            <a:r>
              <a:rPr lang="en" baseline="30000" dirty="0"/>
              <a:t>(y/2)</a:t>
            </a:r>
            <a:r>
              <a:rPr lang="en" dirty="0"/>
              <a:t> * x</a:t>
            </a:r>
            <a:r>
              <a:rPr lang="en" baseline="30000" dirty="0"/>
              <a:t>(y/2)</a:t>
            </a:r>
            <a:endParaRPr baseline="30000" dirty="0"/>
          </a:p>
          <a:p>
            <a:pPr lvl="1">
              <a:lnSpc>
                <a:spcPct val="200000"/>
              </a:lnSpc>
            </a:pPr>
            <a:r>
              <a:rPr lang="en" dirty="0"/>
              <a:t>Similarly, </a:t>
            </a:r>
            <a:r>
              <a:rPr lang="en" sz="2424" dirty="0"/>
              <a:t>(x</a:t>
            </a:r>
            <a:r>
              <a:rPr lang="en" sz="2424" baseline="30000" dirty="0"/>
              <a:t>(y/2)</a:t>
            </a:r>
            <a:r>
              <a:rPr lang="en" sz="2424" dirty="0"/>
              <a:t>)</a:t>
            </a:r>
            <a:r>
              <a:rPr lang="en" sz="2424" baseline="30000" dirty="0"/>
              <a:t>2</a:t>
            </a:r>
            <a:r>
              <a:rPr lang="en" sz="2424" dirty="0"/>
              <a:t> * x =</a:t>
            </a:r>
            <a:r>
              <a:rPr lang="en" sz="2424" baseline="30000" dirty="0"/>
              <a:t> </a:t>
            </a:r>
            <a:r>
              <a:rPr lang="en" sz="2424" dirty="0"/>
              <a:t> x</a:t>
            </a:r>
            <a:r>
              <a:rPr lang="en" sz="2424" baseline="30000" dirty="0"/>
              <a:t>(y/2)</a:t>
            </a:r>
            <a:r>
              <a:rPr lang="en" sz="2424" dirty="0"/>
              <a:t> * x</a:t>
            </a:r>
            <a:r>
              <a:rPr lang="en" sz="2424" baseline="30000" dirty="0"/>
              <a:t>(y/2) </a:t>
            </a:r>
            <a:r>
              <a:rPr lang="en" sz="2424" dirty="0"/>
              <a:t>* x</a:t>
            </a:r>
            <a:endParaRPr sz="2424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So, our recurrence relation is: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T(n) = T(n-1) +  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How much work is done per call?</a:t>
            </a:r>
            <a:endParaRPr dirty="0"/>
          </a:p>
          <a:p>
            <a:pPr lvl="2">
              <a:lnSpc>
                <a:spcPct val="200000"/>
              </a:lnSpc>
            </a:pPr>
            <a:r>
              <a:rPr lang="en" dirty="0"/>
              <a:t>1 (or 2) multiplication(s)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Examined runtime of multiplication last lecture</a:t>
            </a:r>
            <a:endParaRPr dirty="0"/>
          </a:p>
          <a:p>
            <a:pPr lvl="3">
              <a:lnSpc>
                <a:spcPct val="200000"/>
              </a:lnSpc>
            </a:pPr>
            <a:r>
              <a:rPr lang="en" dirty="0"/>
              <a:t>But how big are the operands in this case?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Building another recurrence relation</a:t>
            </a:r>
            <a:endParaRPr sz="2645"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425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E2AB69-B574-4C96-9D5D-1422FDB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B985A8-2D7E-4723-AEDC-B2B38376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Non-recursive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D6DC-E9D0-4A3E-B0BA-5A7FFC8CC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F212-D95C-4374-A5CF-CF7DFEC7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593215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Base case returns x</a:t>
            </a:r>
            <a:endParaRPr/>
          </a:p>
          <a:p>
            <a:pPr lvl="1"/>
            <a:r>
              <a:rPr lang="en"/>
              <a:t>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Base case results are multiplied:  x * x</a:t>
            </a:r>
            <a:endParaRPr/>
          </a:p>
          <a:p>
            <a:pPr lvl="1"/>
            <a:r>
              <a:rPr lang="en"/>
              <a:t>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2n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These results are then multiplied:  x</a:t>
            </a:r>
            <a:r>
              <a:rPr lang="en" baseline="30000"/>
              <a:t>2</a:t>
            </a:r>
            <a:r>
              <a:rPr lang="en"/>
              <a:t> * x</a:t>
            </a:r>
            <a:r>
              <a:rPr lang="en" baseline="30000"/>
              <a:t>2</a:t>
            </a:r>
            <a:endParaRPr baseline="30000"/>
          </a:p>
          <a:p>
            <a:pPr lvl="1"/>
            <a:r>
              <a:rPr lang="en"/>
              <a:t>2n bit operands</a:t>
            </a:r>
            <a:endParaRPr/>
          </a:p>
          <a:p>
            <a:pPr lvl="1"/>
            <a:r>
              <a:rPr lang="en"/>
              <a:t>Result size?</a:t>
            </a:r>
            <a:endParaRPr/>
          </a:p>
          <a:p>
            <a:pPr lvl="2"/>
            <a:r>
              <a:rPr lang="en"/>
              <a:t>4n bits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…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x</a:t>
            </a:r>
            <a:r>
              <a:rPr lang="en" baseline="30000"/>
              <a:t>(y/2)</a:t>
            </a:r>
            <a:r>
              <a:rPr lang="en"/>
              <a:t> * x</a:t>
            </a:r>
            <a:r>
              <a:rPr lang="en" baseline="30000"/>
              <a:t>(y/2)</a:t>
            </a:r>
            <a:r>
              <a:rPr lang="en"/>
              <a:t>?</a:t>
            </a:r>
            <a:endParaRPr/>
          </a:p>
          <a:p>
            <a:pPr lvl="1"/>
            <a:r>
              <a:rPr lang="en"/>
              <a:t>(y / 2) * n bit operands = 2</a:t>
            </a:r>
            <a:r>
              <a:rPr lang="en" baseline="30000"/>
              <a:t>(n-1) </a:t>
            </a:r>
            <a:r>
              <a:rPr lang="en"/>
              <a:t>* n bit operands</a:t>
            </a:r>
            <a:endParaRPr/>
          </a:p>
          <a:p>
            <a:pPr lvl="1"/>
            <a:r>
              <a:rPr lang="en"/>
              <a:t>Result size?  y * n bits = 2</a:t>
            </a:r>
            <a:r>
              <a:rPr lang="en" baseline="30000"/>
              <a:t>n</a:t>
            </a:r>
            <a:r>
              <a:rPr lang="en"/>
              <a:t> * n bits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Determining work done per call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60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04349" y="3081924"/>
            <a:ext cx="9068753" cy="115640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Our recurrence relation looks like: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T(n) = T(n-1) + </a:t>
            </a:r>
            <a:r>
              <a:rPr lang="en" dirty="0" err="1"/>
              <a:t>Θ</a:t>
            </a:r>
            <a:r>
              <a:rPr lang="en" dirty="0"/>
              <a:t>((2</a:t>
            </a:r>
            <a:r>
              <a:rPr lang="en" baseline="30000" dirty="0"/>
              <a:t>(n-1)</a:t>
            </a:r>
            <a:r>
              <a:rPr lang="en" dirty="0"/>
              <a:t> * n)</a:t>
            </a:r>
            <a:r>
              <a:rPr lang="en" baseline="30000" dirty="0"/>
              <a:t>1.58</a:t>
            </a:r>
            <a:r>
              <a:rPr lang="en" dirty="0"/>
              <a:t>)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Multiplication input size increases throughout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988451" y="5057890"/>
            <a:ext cx="3013000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980000"/>
                </a:solidFill>
              </a:rPr>
              <a:t>multiplication input size</a:t>
            </a:r>
            <a:endParaRPr sz="1983">
              <a:solidFill>
                <a:srgbClr val="980000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5618497" y="4599279"/>
            <a:ext cx="3686413" cy="77325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980000"/>
                </a:solidFill>
              </a:rPr>
              <a:t>Karatsuba’s multiplication</a:t>
            </a:r>
            <a:endParaRPr sz="1983" dirty="0">
              <a:solidFill>
                <a:srgbClr val="980000"/>
              </a:solidFill>
            </a:endParaRPr>
          </a:p>
        </p:txBody>
      </p:sp>
      <p:cxnSp>
        <p:nvCxnSpPr>
          <p:cNvPr id="91" name="Google Shape;91;p15"/>
          <p:cNvCxnSpPr>
            <a:stCxn id="89" idx="0"/>
          </p:cNvCxnSpPr>
          <p:nvPr/>
        </p:nvCxnSpPr>
        <p:spPr>
          <a:xfrm rot="10800000" flipH="1">
            <a:off x="3494951" y="4222487"/>
            <a:ext cx="897222" cy="83540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cxnSpLocks/>
            <a:stCxn id="90" idx="0"/>
          </p:cNvCxnSpPr>
          <p:nvPr/>
        </p:nvCxnSpPr>
        <p:spPr>
          <a:xfrm flipH="1" flipV="1">
            <a:off x="4458954" y="4059150"/>
            <a:ext cx="3002750" cy="540128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266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946844-6D85-4B3D-B830-28DDF3AB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9883-AFB3-424F-98E8-7D9B17FE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FB22-0AF4-476E-A8CF-E7928F991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2BCF-EB73-4F0E-88C7-12D424BA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77" y="1576894"/>
            <a:ext cx="8737713" cy="58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This and all of our large integer algorithms will be handy when we look at algorithms for implementing…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 algn="ctr">
              <a:buNone/>
            </a:pPr>
            <a:r>
              <a:rPr lang="en" sz="3306" b="1"/>
              <a:t>CRYPTOGRAPHY</a:t>
            </a:r>
            <a:endParaRPr sz="3306" b="1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but why?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438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701-7752-4169-B942-7528EB0F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A156-8E3C-43A3-9114-03FC7087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3C17-A98F-4701-9315-C5D0E4058A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5773-EF02-4D52-86E7-AE4226173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03A95-128D-4B6A-9307-80F6A972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928914"/>
            <a:ext cx="8784227" cy="58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11: Friday 12/10</a:t>
            </a:r>
          </a:p>
          <a:p>
            <a:pPr lvl="1"/>
            <a:r>
              <a:rPr lang="en-US" dirty="0"/>
              <a:t>Lab 12 and Homework 12: Monday 12/20 at </a:t>
            </a:r>
            <a:r>
              <a:rPr lang="en-US" b="1" dirty="0"/>
              <a:t>5:00 pm</a:t>
            </a:r>
            <a:endParaRPr lang="en-US" dirty="0"/>
          </a:p>
          <a:p>
            <a:pPr lvl="1"/>
            <a:r>
              <a:rPr lang="en-US" dirty="0"/>
              <a:t>Assignment 4 and 5: Monday 12/20 at </a:t>
            </a:r>
            <a:r>
              <a:rPr lang="en-US" b="1" dirty="0"/>
              <a:t>5:00 pm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In-person, paper-based, 110 minutes</a:t>
            </a:r>
          </a:p>
          <a:p>
            <a:pPr lvl="1"/>
            <a:r>
              <a:rPr lang="en-US" dirty="0"/>
              <a:t>Similar structure to the midterm</a:t>
            </a:r>
          </a:p>
          <a:p>
            <a:pPr lvl="1"/>
            <a:r>
              <a:rPr lang="en-US" dirty="0"/>
              <a:t>Non-cumulative</a:t>
            </a:r>
          </a:p>
          <a:p>
            <a:pPr lvl="1"/>
            <a:r>
              <a:rPr lang="en-US" dirty="0"/>
              <a:t>Study guide and practice exams</a:t>
            </a:r>
          </a:p>
          <a:p>
            <a:pPr lvl="1"/>
            <a:r>
              <a:rPr lang="en-US" dirty="0"/>
              <a:t>Date, time, and location as in PeopleSoft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Bonus Homework: Monday 12/20 at </a:t>
            </a:r>
            <a:r>
              <a:rPr lang="en-US" b="1" dirty="0"/>
              <a:t>5:00 pm</a:t>
            </a:r>
          </a:p>
          <a:p>
            <a:pPr lvl="1"/>
            <a:r>
              <a:rPr lang="en-US" dirty="0"/>
              <a:t>OMETs: 1 bonus point for entire class when response rate &gt;= 80%</a:t>
            </a:r>
          </a:p>
          <a:p>
            <a:pPr lvl="2"/>
            <a:r>
              <a:rPr lang="en-US" dirty="0"/>
              <a:t>Currently at 20%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910-2C17-4008-B670-B35A610E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One-Time 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CBD-E32F-4A58-982F-DB88887F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E980-9E3B-4F4E-9BDB-6E2D2F19FA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13EB-B3D6-43D8-9875-6816D627D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6CB0C-C1FF-4402-A598-23BE7E03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" y="796147"/>
            <a:ext cx="9515747" cy="6345100"/>
          </a:xfrm>
          <a:prstGeom prst="rect">
            <a:avLst/>
          </a:prstGeom>
        </p:spPr>
      </p:pic>
      <p:pic>
        <p:nvPicPr>
          <p:cNvPr id="8" name="Google Shape;101;p14" descr="Claude_Shannon1.jpg">
            <a:extLst>
              <a:ext uri="{FF2B5EF4-FFF2-40B4-BE49-F238E27FC236}">
                <a16:creationId xmlns:a16="http://schemas.microsoft.com/office/drawing/2014/main" id="{C5F0CEE2-A240-5B4C-BC02-D7700B824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258" y="977509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67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98EC-5A26-4906-83BE-1A3AF99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One-Time 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5D21-2714-47B9-9CBE-43AD5F23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0A7F5-4D84-4A97-9BD0-AEDF0FB72D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1E91D-632F-438C-BA90-09D46E850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3D66D-EFBA-4EA1-A456-26A1DB3A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942944"/>
            <a:ext cx="8856073" cy="59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43D1-88DE-4340-A84B-7F7A7649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One-Time Pad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64C5-2D4D-4302-A070-A07A5C63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4D21-9386-4F86-B1AA-915C8F9947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9688A-A24D-4703-8AA5-80687D70A3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E3705-37B6-4290-BC93-00E3B250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2" y="1242486"/>
            <a:ext cx="8313964" cy="55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B792-56D6-3344-AC9D-D5C4F04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is perfectly secure!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722-977E-0843-B5CC-084D213E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H(.) is Shannon’s entropy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F2EF2-2804-934C-93F7-05E1FB4224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F20F-79AA-D64F-A116-6F69BC1FA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6" name="Google Shape;101;p14" descr="Claude_Shannon1.jpg">
            <a:extLst>
              <a:ext uri="{FF2B5EF4-FFF2-40B4-BE49-F238E27FC236}">
                <a16:creationId xmlns:a16="http://schemas.microsoft.com/office/drawing/2014/main" id="{0BCBDBC2-B00B-0A44-A17E-D09E2EA1A0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8853" y="1756422"/>
            <a:ext cx="2024976" cy="202500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59E9B-6C42-D743-9D83-E57820F0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45" y="2358967"/>
            <a:ext cx="4532267" cy="13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504349" y="2285450"/>
            <a:ext cx="9068753" cy="495521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Pads must be truly random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Both sender and receiver must have a matched list of pads in the appropriate order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Once you run out of pads, no more messages can be sent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Difficulties with one-time pads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78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504349" y="3361576"/>
            <a:ext cx="9068753" cy="387914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E.g., DES, AES, Blowfish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Users share a single </a:t>
            </a:r>
            <a:r>
              <a:rPr lang="en" i="1"/>
              <a:t>key</a:t>
            </a:r>
            <a:endParaRPr i="1"/>
          </a:p>
          <a:p>
            <a:pPr lvl="1"/>
            <a:r>
              <a:rPr lang="en"/>
              <a:t>Numbers of a given bitlength (e.g., 128, 256)</a:t>
            </a:r>
            <a:endParaRPr/>
          </a:p>
          <a:p>
            <a:pPr lvl="1"/>
            <a:r>
              <a:rPr lang="en"/>
              <a:t>Key is used to encrypt/decrypt many messages back and forth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Encryptions/decryptions will be fast</a:t>
            </a:r>
            <a:endParaRPr/>
          </a:p>
          <a:p>
            <a:pPr lvl="1"/>
            <a:r>
              <a:rPr lang="en"/>
              <a:t>Typically linear in the size the input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Ciphertext should appear random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Best way to recover plaintext should be a brute force attack on the encryption key</a:t>
            </a:r>
            <a:endParaRPr/>
          </a:p>
          <a:p>
            <a:pPr lvl="1"/>
            <a:r>
              <a:rPr lang="en"/>
              <a:t>Which we have shown to be infeasible for 128bit AES keys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Symmetric ciphers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1139262" y="150701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2429171" y="150701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255438" y="160850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Encrypt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4809035" y="150701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635304" y="1608509"/>
            <a:ext cx="1202026" cy="5530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543" kern="0">
                <a:solidFill>
                  <a:srgbClr val="002B5E"/>
                </a:solidFill>
                <a:latin typeface="Arial"/>
                <a:cs typeface="Arial"/>
                <a:sym typeface="Arial"/>
              </a:rPr>
              <a:t>Decrypt</a:t>
            </a:r>
            <a:endParaRPr sz="1543" kern="0">
              <a:solidFill>
                <a:srgbClr val="002B5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015182" y="1507018"/>
            <a:ext cx="923008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88899" y="1507018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619103" y="2540499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998967" y="2540499"/>
            <a:ext cx="474727" cy="75606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K</a:t>
            </a:r>
            <a:endParaRPr/>
          </a:p>
        </p:txBody>
      </p:sp>
      <p:cxnSp>
        <p:nvCxnSpPr>
          <p:cNvPr id="157" name="Google Shape;157;p17"/>
          <p:cNvCxnSpPr>
            <a:stCxn id="149" idx="3"/>
            <a:endCxn id="150" idx="1"/>
          </p:cNvCxnSpPr>
          <p:nvPr/>
        </p:nvCxnSpPr>
        <p:spPr>
          <a:xfrm>
            <a:off x="2903898" y="188504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7"/>
          <p:cNvCxnSpPr>
            <a:stCxn id="150" idx="3"/>
            <a:endCxn id="151" idx="1"/>
          </p:cNvCxnSpPr>
          <p:nvPr/>
        </p:nvCxnSpPr>
        <p:spPr>
          <a:xfrm>
            <a:off x="4457465" y="188504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7"/>
          <p:cNvCxnSpPr>
            <a:stCxn id="151" idx="3"/>
            <a:endCxn id="152" idx="1"/>
          </p:cNvCxnSpPr>
          <p:nvPr/>
        </p:nvCxnSpPr>
        <p:spPr>
          <a:xfrm>
            <a:off x="5283762" y="188504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7"/>
          <p:cNvCxnSpPr>
            <a:stCxn id="152" idx="3"/>
            <a:endCxn id="154" idx="1"/>
          </p:cNvCxnSpPr>
          <p:nvPr/>
        </p:nvCxnSpPr>
        <p:spPr>
          <a:xfrm>
            <a:off x="6837329" y="188504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7"/>
          <p:cNvCxnSpPr>
            <a:stCxn id="154" idx="3"/>
            <a:endCxn id="153" idx="1"/>
          </p:cNvCxnSpPr>
          <p:nvPr/>
        </p:nvCxnSpPr>
        <p:spPr>
          <a:xfrm>
            <a:off x="7663626" y="1885048"/>
            <a:ext cx="35141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7"/>
          <p:cNvCxnSpPr>
            <a:stCxn id="148" idx="3"/>
            <a:endCxn id="149" idx="1"/>
          </p:cNvCxnSpPr>
          <p:nvPr/>
        </p:nvCxnSpPr>
        <p:spPr>
          <a:xfrm>
            <a:off x="2062269" y="1885048"/>
            <a:ext cx="36695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7"/>
          <p:cNvCxnSpPr>
            <a:stCxn id="148" idx="2"/>
            <a:endCxn id="155" idx="1"/>
          </p:cNvCxnSpPr>
          <p:nvPr/>
        </p:nvCxnSpPr>
        <p:spPr>
          <a:xfrm>
            <a:off x="1600764" y="2263080"/>
            <a:ext cx="2018254" cy="6555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7"/>
          <p:cNvCxnSpPr>
            <a:stCxn id="155" idx="0"/>
          </p:cNvCxnSpPr>
          <p:nvPr/>
        </p:nvCxnSpPr>
        <p:spPr>
          <a:xfrm rot="10800000">
            <a:off x="3856465" y="2161642"/>
            <a:ext cx="0" cy="3788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7"/>
          <p:cNvCxnSpPr>
            <a:stCxn id="153" idx="2"/>
            <a:endCxn id="156" idx="3"/>
          </p:cNvCxnSpPr>
          <p:nvPr/>
        </p:nvCxnSpPr>
        <p:spPr>
          <a:xfrm flipH="1">
            <a:off x="6473638" y="2263080"/>
            <a:ext cx="2003047" cy="6555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7"/>
          <p:cNvCxnSpPr>
            <a:stCxn id="156" idx="0"/>
            <a:endCxn id="152" idx="2"/>
          </p:cNvCxnSpPr>
          <p:nvPr/>
        </p:nvCxnSpPr>
        <p:spPr>
          <a:xfrm rot="10800000">
            <a:off x="6236331" y="2161642"/>
            <a:ext cx="0" cy="3788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951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Alice and Bob have to both know the same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How can you securely transmit the key from Alice to Bob?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Further, if Alice also wants to communicate with Charlie, her and Charlie will need to know the same key, a different key from the key Alice shares with Bob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Alice and Danielle will also have to share a different key…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etc.</a:t>
            </a:r>
            <a:endParaRPr i="1"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Problems with symmetric ciphers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596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Each user has their own pair of keys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public</a:t>
            </a:r>
            <a:r>
              <a:rPr lang="en"/>
              <a:t> key that can be revealed to anyone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private</a:t>
            </a:r>
            <a:r>
              <a:rPr lang="en"/>
              <a:t> key that only they should know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How does this solve our problem?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Public key can simply be published/advertised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Posted repositories of public keys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Added to an email signature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user is responsible only for their own keypair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Let's look at a public-key crypto scheme in detail...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Enter public-key encryption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4724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RSA</a:t>
            </a:r>
            <a:endParaRPr/>
          </a:p>
        </p:txBody>
      </p:sp>
      <p:pic>
        <p:nvPicPr>
          <p:cNvPr id="187" name="Google Shape;187;p20" descr="RSA-20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33" y="1683293"/>
            <a:ext cx="6294380" cy="419626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216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04349" y="2168310"/>
            <a:ext cx="9068753" cy="507290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What are RSA keypairs?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How messages encrypted?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How are messages decrypted?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How are keys generated?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Why is it secure?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How is it used?</a:t>
            </a:r>
            <a:endParaRPr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RSA Cryptosystem in-depth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55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</a:rPr>
              <a:t>MinCut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(Big) Integer Algorithms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r>
              <a:rPr lang="en-US" dirty="0">
                <a:latin typeface="Calibri" panose="020F0502020204030204" pitchFamily="34" charset="0"/>
              </a:rPr>
              <a:t>Master Theorem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``cookbook’’ for runtime analysis of some recursive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i="1"/>
              <a:t>Public</a:t>
            </a:r>
            <a:r>
              <a:rPr lang="en"/>
              <a:t> key is two numbers, which we will call </a:t>
            </a:r>
            <a:r>
              <a:rPr lang="en">
                <a:solidFill>
                  <a:srgbClr val="980000"/>
                </a:solidFill>
              </a:rPr>
              <a:t>n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</a:rPr>
              <a:t>e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i="1">
                <a:solidFill>
                  <a:srgbClr val="002B5E"/>
                </a:solidFill>
              </a:rPr>
              <a:t>Private</a:t>
            </a:r>
            <a:r>
              <a:rPr lang="en">
                <a:solidFill>
                  <a:srgbClr val="002B5E"/>
                </a:solidFill>
              </a:rPr>
              <a:t> key is a single number we will call</a:t>
            </a:r>
            <a:r>
              <a:rPr lang="en">
                <a:solidFill>
                  <a:srgbClr val="980000"/>
                </a:solidFill>
              </a:rPr>
              <a:t> d</a:t>
            </a:r>
            <a:endParaRPr>
              <a:solidFill>
                <a:srgbClr val="98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The length of n in bits is the key length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I.e., 2048 bit RSA keys will have a 2048 bit n value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/>
              <a:t>Note that "n" will be used to indicate the RSA public key component for our discussion of RSA...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RSA keypairs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730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"/>
              <a:t>Say Alice wants to send a message to Bob</a:t>
            </a:r>
            <a:endParaRPr/>
          </a:p>
          <a:p>
            <a:pPr>
              <a:lnSpc>
                <a:spcPct val="200000"/>
              </a:lnSpc>
              <a:buAutoNum type="arabicPeriod"/>
            </a:pPr>
            <a:r>
              <a:rPr lang="en"/>
              <a:t>Looks up Bob’s public key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Convert the message into an integer:  m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Compute the ciphertext c as: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 = m</a:t>
            </a:r>
            <a:r>
              <a:rPr lang="en" baseline="30000"/>
              <a:t>e</a:t>
            </a:r>
            <a:r>
              <a:rPr lang="en"/>
              <a:t> (mod n)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Send c to Bob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Encryption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390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"/>
              <a:t>Bob can simply:</a:t>
            </a:r>
            <a:endParaRPr/>
          </a:p>
          <a:p>
            <a:pPr>
              <a:lnSpc>
                <a:spcPct val="200000"/>
              </a:lnSpc>
              <a:buAutoNum type="arabicPeriod"/>
            </a:pPr>
            <a:r>
              <a:rPr lang="en"/>
              <a:t>Compute m as:</a:t>
            </a:r>
            <a:endParaRPr/>
          </a:p>
          <a:p>
            <a:pPr lvl="1">
              <a:lnSpc>
                <a:spcPct val="200000"/>
              </a:lnSpc>
              <a:buAutoNum type="alphaLcPeriod"/>
            </a:pPr>
            <a:r>
              <a:rPr lang="en"/>
              <a:t>m = c</a:t>
            </a:r>
            <a:r>
              <a:rPr lang="en" baseline="30000"/>
              <a:t>d</a:t>
            </a:r>
            <a:r>
              <a:rPr lang="en"/>
              <a:t> (mod n)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"/>
              <a:t>Convert m into Alice’s message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Decryption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1512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ea typeface="+mn-ea"/>
                <a:cs typeface="Arial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ea typeface="+mn-ea"/>
              <a:cs typeface="Arial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54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D735-DD10-AE4E-8CA1-45AA7FC5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16F-3368-ED4B-B7FC-C026C21F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One-time Pads</a:t>
            </a:r>
          </a:p>
          <a:p>
            <a:pPr lvl="1"/>
            <a:r>
              <a:rPr lang="en-US" dirty="0"/>
              <a:t>RSA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C84F-894F-594A-B359-158713860B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18619-2989-4047-BD62-3C4DCEF66D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855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D0F9-0B15-9A4D-AD88-0D4F7DAA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99A4-BE01-8D48-8F9E-F4BDB3A6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EE391-5180-8B4F-BC2C-48331E212F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23672-F1BA-DF4C-A5CB-BCAB8D343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44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88-42B0-4219-B561-7F3FE60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485A-0D88-452B-A01D-2467121C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0D6E-4B5B-4AD1-9D9F-FAC0F0F244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F17D-189C-4FA6-AA69-E2C8C7A62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3929-92EB-4667-BC22-08890191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7" y="1038497"/>
            <a:ext cx="8985776" cy="5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1DD-2407-4298-8990-F46AB054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Master Theorem doesn’t apply: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54B1-2E42-4B0F-81C6-C934BF44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43C29-8585-4283-BA9C-7CF811FA10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FC63-ED59-4E5B-9942-16A87F11E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F532D-A1B4-4A40-B118-031D7DD5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846228"/>
            <a:ext cx="9450433" cy="63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109987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x</a:t>
            </a:r>
            <a:r>
              <a:rPr lang="en" baseline="30000"/>
              <a:t>y</a:t>
            </a:r>
            <a:endParaRPr baseline="30000"/>
          </a:p>
          <a:p>
            <a:pPr>
              <a:spcBef>
                <a:spcPts val="0"/>
              </a:spcBef>
            </a:pPr>
            <a:r>
              <a:rPr lang="en"/>
              <a:t>Can easily compute with a simple algorithm: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Exponentiation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3567268" y="2621853"/>
            <a:ext cx="2942915" cy="20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377866" marR="0" lvl="0" indent="-377866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ans = 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377866" marR="0" lvl="0" indent="-377866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 = y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377866" marR="0" lvl="0" indent="-377866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while i &gt; 0: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377866" marR="0" lvl="0" indent="-377866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ans = ans * x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377866" marR="0" lvl="0" indent="-377866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i--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04349" y="4657958"/>
            <a:ext cx="9068753" cy="21065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406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327274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Runtime = # of iterations * cost to multiply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We just covered the cost to multiply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So how many iterations?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Single loop from 1 to y, so linear, right?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What is the size of our input?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n</a:t>
            </a:r>
            <a:endParaRPr dirty="0"/>
          </a:p>
          <a:p>
            <a:pPr lvl="4">
              <a:lnSpc>
                <a:spcPct val="150000"/>
              </a:lnSpc>
            </a:pPr>
            <a:r>
              <a:rPr lang="en" dirty="0"/>
              <a:t>The </a:t>
            </a:r>
            <a:r>
              <a:rPr lang="en" i="1" dirty="0"/>
              <a:t>bitlength</a:t>
            </a:r>
            <a:r>
              <a:rPr lang="en" dirty="0"/>
              <a:t> of y…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So, linear in the </a:t>
            </a:r>
            <a:r>
              <a:rPr lang="en" i="1" dirty="0"/>
              <a:t>value</a:t>
            </a:r>
            <a:r>
              <a:rPr lang="en" dirty="0"/>
              <a:t> of y…</a:t>
            </a:r>
            <a:endParaRPr dirty="0"/>
          </a:p>
          <a:p>
            <a:pPr lvl="3">
              <a:lnSpc>
                <a:spcPct val="150000"/>
              </a:lnSpc>
            </a:pPr>
            <a:r>
              <a:rPr lang="en" dirty="0"/>
              <a:t>But, increasing n by 1 doubles the number of iterations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 err="1"/>
              <a:t>Θ</a:t>
            </a:r>
            <a:r>
              <a:rPr lang="en" dirty="0"/>
              <a:t>(2</a:t>
            </a:r>
            <a:r>
              <a:rPr lang="en" baseline="30000" dirty="0"/>
              <a:t>n</a:t>
            </a:r>
            <a:r>
              <a:rPr lang="en" dirty="0"/>
              <a:t>)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Exponential in the </a:t>
            </a:r>
            <a:r>
              <a:rPr lang="en" i="1" dirty="0"/>
              <a:t>bitlength</a:t>
            </a:r>
            <a:r>
              <a:rPr lang="en" dirty="0"/>
              <a:t> of y</a:t>
            </a:r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Just like with multiplication, let's consider large integers... </a:t>
            </a:r>
            <a:endParaRPr sz="2424"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1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1317</Words>
  <Application>Microsoft Macintosh PowerPoint</Application>
  <PresentationFormat>Custom</PresentationFormat>
  <Paragraphs>230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Today …</vt:lpstr>
      <vt:lpstr>CourseMIRROR Reflections</vt:lpstr>
      <vt:lpstr>Master Theorem Conditions</vt:lpstr>
      <vt:lpstr>When Master Theorem doesn’t apply: Example</vt:lpstr>
      <vt:lpstr>Exponentiation</vt:lpstr>
      <vt:lpstr>Just like with multiplication, let's consider large integers... </vt:lpstr>
      <vt:lpstr>Runtime Analysis</vt:lpstr>
      <vt:lpstr>Runtime Analysis</vt:lpstr>
      <vt:lpstr>This is way too long to do exponentiations!</vt:lpstr>
      <vt:lpstr>Building another recurrence relation</vt:lpstr>
      <vt:lpstr>Non-recursive Work</vt:lpstr>
      <vt:lpstr>Determining work done per call</vt:lpstr>
      <vt:lpstr>Multiplication input size increases throughout</vt:lpstr>
      <vt:lpstr>Runtime Analysis</vt:lpstr>
      <vt:lpstr>OK, but why?</vt:lpstr>
      <vt:lpstr>Encryption Model</vt:lpstr>
      <vt:lpstr>One-Time Pad</vt:lpstr>
      <vt:lpstr>One-Time Pad</vt:lpstr>
      <vt:lpstr>One-Time Pad Example 1</vt:lpstr>
      <vt:lpstr>One-time Pad is perfectly secure!</vt:lpstr>
      <vt:lpstr>Difficulties with one-time pads</vt:lpstr>
      <vt:lpstr>Symmetric ciphers</vt:lpstr>
      <vt:lpstr>Problems with symmetric ciphers</vt:lpstr>
      <vt:lpstr>Enter public-key encryption</vt:lpstr>
      <vt:lpstr>RSA</vt:lpstr>
      <vt:lpstr>RSA Cryptosystem in-depth</vt:lpstr>
      <vt:lpstr>RSA keypairs</vt:lpstr>
      <vt:lpstr>Encryption</vt:lpstr>
      <vt:lpstr>Decryption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2021-12-08T03:52:18Z</dcterms:modified>
</cp:coreProperties>
</file>