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27" r:id="rId2"/>
  </p:sldMasterIdLst>
  <p:notesMasterIdLst>
    <p:notesMasterId r:id="rId21"/>
  </p:notesMasterIdLst>
  <p:sldIdLst>
    <p:sldId id="405" r:id="rId3"/>
    <p:sldId id="263" r:id="rId4"/>
    <p:sldId id="455" r:id="rId5"/>
    <p:sldId id="284" r:id="rId6"/>
    <p:sldId id="286" r:id="rId7"/>
    <p:sldId id="456" r:id="rId8"/>
    <p:sldId id="459" r:id="rId9"/>
    <p:sldId id="458" r:id="rId10"/>
    <p:sldId id="457" r:id="rId11"/>
    <p:sldId id="537" r:id="rId12"/>
    <p:sldId id="538" r:id="rId13"/>
    <p:sldId id="266" r:id="rId14"/>
    <p:sldId id="277" r:id="rId15"/>
    <p:sldId id="276" r:id="rId16"/>
    <p:sldId id="279" r:id="rId17"/>
    <p:sldId id="268" r:id="rId18"/>
    <p:sldId id="270" r:id="rId19"/>
    <p:sldId id="460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FFFFFF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5911D0B4-B893-634D-925B-D1776AE0F9F3}"/>
    <pc:docChg chg="undo redo custSel addSld delSld modSld sldOrd">
      <pc:chgData name="Khattab, Sherif" userId="c83b1e15-36f3-4f46-aceb-05aac24c545e" providerId="ADAL" clId="{5911D0B4-B893-634D-925B-D1776AE0F9F3}" dt="2021-01-20T15:54:12.414" v="992" actId="2696"/>
      <pc:docMkLst>
        <pc:docMk/>
      </pc:docMkLst>
      <pc:sldChg chg="modSp 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408967799" sldId="257"/>
        </pc:sldMkLst>
        <pc:spChg chg="mod">
          <ac:chgData name="Khattab, Sherif" userId="c83b1e15-36f3-4f46-aceb-05aac24c545e" providerId="ADAL" clId="{5911D0B4-B893-634D-925B-D1776AE0F9F3}" dt="2021-01-20T07:47:23.731" v="314" actId="20577"/>
          <ac:spMkLst>
            <pc:docMk/>
            <pc:sldMk cId="408967799" sldId="257"/>
            <ac:spMk id="43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418992038" sldId="258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994319683" sldId="259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246731747" sldId="260"/>
        </pc:sldMkLst>
      </pc:sldChg>
      <pc:sldChg chg="del">
        <pc:chgData name="Khattab, Sherif" userId="c83b1e15-36f3-4f46-aceb-05aac24c545e" providerId="ADAL" clId="{5911D0B4-B893-634D-925B-D1776AE0F9F3}" dt="2021-01-20T07:19:27.556" v="241" actId="2696"/>
        <pc:sldMkLst>
          <pc:docMk/>
          <pc:sldMk cId="2882262173" sldId="261"/>
        </pc:sldMkLst>
      </pc:sldChg>
      <pc:sldChg chg="del">
        <pc:chgData name="Khattab, Sherif" userId="c83b1e15-36f3-4f46-aceb-05aac24c545e" providerId="ADAL" clId="{5911D0B4-B893-634D-925B-D1776AE0F9F3}" dt="2021-01-20T07:19:35.021" v="242" actId="2696"/>
        <pc:sldMkLst>
          <pc:docMk/>
          <pc:sldMk cId="2731676876" sldId="262"/>
        </pc:sldMkLst>
      </pc:sldChg>
      <pc:sldChg chg="modSp add">
        <pc:chgData name="Khattab, Sherif" userId="c83b1e15-36f3-4f46-aceb-05aac24c545e" providerId="ADAL" clId="{5911D0B4-B893-634D-925B-D1776AE0F9F3}" dt="2021-01-20T07:52:58.674" v="322" actId="207"/>
        <pc:sldMkLst>
          <pc:docMk/>
          <pc:sldMk cId="61760379" sldId="263"/>
        </pc:sldMkLst>
        <pc:spChg chg="mod">
          <ac:chgData name="Khattab, Sherif" userId="c83b1e15-36f3-4f46-aceb-05aac24c545e" providerId="ADAL" clId="{5911D0B4-B893-634D-925B-D1776AE0F9F3}" dt="2021-01-20T07:52:58.674" v="322" actId="207"/>
          <ac:spMkLst>
            <pc:docMk/>
            <pc:sldMk cId="61760379" sldId="263"/>
            <ac:spMk id="85" creationId="{00000000-0000-0000-0000-000000000000}"/>
          </ac:spMkLst>
        </pc:spChg>
      </pc:sldChg>
      <pc:sldChg chg="modSp del mod modAnim">
        <pc:chgData name="Khattab, Sherif" userId="c83b1e15-36f3-4f46-aceb-05aac24c545e" providerId="ADAL" clId="{5911D0B4-B893-634D-925B-D1776AE0F9F3}" dt="2021-01-20T07:52:41.960" v="319" actId="2696"/>
        <pc:sldMkLst>
          <pc:docMk/>
          <pc:sldMk cId="2738118817" sldId="263"/>
        </pc:sldMkLst>
        <pc:spChg chg="mod">
          <ac:chgData name="Khattab, Sherif" userId="c83b1e15-36f3-4f46-aceb-05aac24c545e" providerId="ADAL" clId="{5911D0B4-B893-634D-925B-D1776AE0F9F3}" dt="2021-01-20T07:21:51.842" v="260" actId="20577"/>
          <ac:spMkLst>
            <pc:docMk/>
            <pc:sldMk cId="2738118817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5911D0B4-B893-634D-925B-D1776AE0F9F3}" dt="2021-01-20T07:22:02.062" v="265" actId="20577"/>
          <ac:spMkLst>
            <pc:docMk/>
            <pc:sldMk cId="2738118817" sldId="263"/>
            <ac:spMk id="86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07:20:49.577" v="249" actId="2696"/>
        <pc:sldMkLst>
          <pc:docMk/>
          <pc:sldMk cId="856420479" sldId="264"/>
        </pc:sldMkLst>
      </pc:sldChg>
      <pc:sldChg chg="modSp del mod">
        <pc:chgData name="Khattab, Sherif" userId="c83b1e15-36f3-4f46-aceb-05aac24c545e" providerId="ADAL" clId="{5911D0B4-B893-634D-925B-D1776AE0F9F3}" dt="2021-01-20T07:21:57.434" v="261" actId="2696"/>
        <pc:sldMkLst>
          <pc:docMk/>
          <pc:sldMk cId="2511793026" sldId="265"/>
        </pc:sldMkLst>
        <pc:spChg chg="mod">
          <ac:chgData name="Khattab, Sherif" userId="c83b1e15-36f3-4f46-aceb-05aac24c545e" providerId="ADAL" clId="{5911D0B4-B893-634D-925B-D1776AE0F9F3}" dt="2021-01-20T07:20:56.855" v="251" actId="27636"/>
          <ac:spMkLst>
            <pc:docMk/>
            <pc:sldMk cId="2511793026" sldId="265"/>
            <ac:spMk id="100" creationId="{00000000-0000-0000-0000-000000000000}"/>
          </ac:spMkLst>
        </pc:spChg>
      </pc:sldChg>
      <pc:sldChg chg="modSp mod ord">
        <pc:chgData name="Khattab, Sherif" userId="c83b1e15-36f3-4f46-aceb-05aac24c545e" providerId="ADAL" clId="{5911D0B4-B893-634D-925B-D1776AE0F9F3}" dt="2021-01-20T14:02:26.606" v="772" actId="20578"/>
        <pc:sldMkLst>
          <pc:docMk/>
          <pc:sldMk cId="1961236410" sldId="267"/>
        </pc:sldMkLst>
        <pc:spChg chg="mod">
          <ac:chgData name="Khattab, Sherif" userId="c83b1e15-36f3-4f46-aceb-05aac24c545e" providerId="ADAL" clId="{5911D0B4-B893-634D-925B-D1776AE0F9F3}" dt="2021-01-20T07:23:45.299" v="269" actId="20577"/>
          <ac:spMkLst>
            <pc:docMk/>
            <pc:sldMk cId="1961236410" sldId="267"/>
            <ac:spMk id="115" creationId="{00000000-0000-0000-0000-000000000000}"/>
          </ac:spMkLst>
        </pc:spChg>
      </pc:sldChg>
      <pc:sldChg chg="modSp ord modAnim">
        <pc:chgData name="Khattab, Sherif" userId="c83b1e15-36f3-4f46-aceb-05aac24c545e" providerId="ADAL" clId="{5911D0B4-B893-634D-925B-D1776AE0F9F3}" dt="2021-01-20T14:05:22.827" v="845" actId="20577"/>
        <pc:sldMkLst>
          <pc:docMk/>
          <pc:sldMk cId="2649896979" sldId="270"/>
        </pc:sldMkLst>
        <pc:spChg chg="mod">
          <ac:chgData name="Khattab, Sherif" userId="c83b1e15-36f3-4f46-aceb-05aac24c545e" providerId="ADAL" clId="{5911D0B4-B893-634D-925B-D1776AE0F9F3}" dt="2021-01-20T14:05:22.827" v="845" actId="20577"/>
          <ac:spMkLst>
            <pc:docMk/>
            <pc:sldMk cId="2649896979" sldId="270"/>
            <ac:spMk id="135" creationId="{00000000-0000-0000-0000-000000000000}"/>
          </ac:spMkLst>
        </pc:spChg>
      </pc:sldChg>
      <pc:sldChg chg="ord">
        <pc:chgData name="Khattab, Sherif" userId="c83b1e15-36f3-4f46-aceb-05aac24c545e" providerId="ADAL" clId="{5911D0B4-B893-634D-925B-D1776AE0F9F3}" dt="2021-01-20T14:03:29.599" v="791" actId="20578"/>
        <pc:sldMkLst>
          <pc:docMk/>
          <pc:sldMk cId="2253453854" sldId="272"/>
        </pc:sldMkLst>
      </pc:sldChg>
      <pc:sldChg chg="modSp del mod">
        <pc:chgData name="Khattab, Sherif" userId="c83b1e15-36f3-4f46-aceb-05aac24c545e" providerId="ADAL" clId="{5911D0B4-B893-634D-925B-D1776AE0F9F3}" dt="2021-01-20T14:04:18.733" v="794" actId="2696"/>
        <pc:sldMkLst>
          <pc:docMk/>
          <pc:sldMk cId="1077024329" sldId="275"/>
        </pc:sldMkLst>
        <pc:spChg chg="mod">
          <ac:chgData name="Khattab, Sherif" userId="c83b1e15-36f3-4f46-aceb-05aac24c545e" providerId="ADAL" clId="{5911D0B4-B893-634D-925B-D1776AE0F9F3}" dt="2021-01-20T14:04:15.576" v="793" actId="20577"/>
          <ac:spMkLst>
            <pc:docMk/>
            <pc:sldMk cId="1077024329" sldId="275"/>
            <ac:spMk id="195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3:56:44.587" v="599" actId="2696"/>
        <pc:sldMkLst>
          <pc:docMk/>
          <pc:sldMk cId="385524834" sldId="276"/>
        </pc:sldMkLst>
      </pc:sldChg>
      <pc:sldChg chg="add">
        <pc:chgData name="Khattab, Sherif" userId="c83b1e15-36f3-4f46-aceb-05aac24c545e" providerId="ADAL" clId="{5911D0B4-B893-634D-925B-D1776AE0F9F3}" dt="2021-01-20T13:56:51.251" v="601"/>
        <pc:sldMkLst>
          <pc:docMk/>
          <pc:sldMk cId="1780042136" sldId="276"/>
        </pc:sldMkLst>
      </pc:sldChg>
      <pc:sldChg chg="modSp add mod modAnim">
        <pc:chgData name="Khattab, Sherif" userId="c83b1e15-36f3-4f46-aceb-05aac24c545e" providerId="ADAL" clId="{5911D0B4-B893-634D-925B-D1776AE0F9F3}" dt="2021-01-20T14:15:01.870" v="990" actId="113"/>
        <pc:sldMkLst>
          <pc:docMk/>
          <pc:sldMk cId="1210624034" sldId="277"/>
        </pc:sldMkLst>
        <pc:spChg chg="mod">
          <ac:chgData name="Khattab, Sherif" userId="c83b1e15-36f3-4f46-aceb-05aac24c545e" providerId="ADAL" clId="{5911D0B4-B893-634D-925B-D1776AE0F9F3}" dt="2021-01-20T14:15:01.870" v="990" actId="113"/>
          <ac:spMkLst>
            <pc:docMk/>
            <pc:sldMk cId="1210624034" sldId="277"/>
            <ac:spMk id="2" creationId="{0DA9A52E-504C-6D48-90B5-0799538BCAEC}"/>
          </ac:spMkLst>
        </pc:spChg>
        <pc:spChg chg="mod">
          <ac:chgData name="Khattab, Sherif" userId="c83b1e15-36f3-4f46-aceb-05aac24c545e" providerId="ADAL" clId="{5911D0B4-B893-634D-925B-D1776AE0F9F3}" dt="2021-01-20T13:55:54.912" v="512"/>
          <ac:spMkLst>
            <pc:docMk/>
            <pc:sldMk cId="1210624034" sldId="277"/>
            <ac:spMk id="209" creationId="{00000000-0000-0000-0000-000000000000}"/>
          </ac:spMkLst>
        </pc:spChg>
        <pc:picChg chg="mod">
          <ac:chgData name="Khattab, Sherif" userId="c83b1e15-36f3-4f46-aceb-05aac24c545e" providerId="ADAL" clId="{5911D0B4-B893-634D-925B-D1776AE0F9F3}" dt="2021-01-20T13:56:32.364" v="598" actId="1037"/>
          <ac:picMkLst>
            <pc:docMk/>
            <pc:sldMk cId="1210624034" sldId="277"/>
            <ac:picMk id="210" creationId="{00000000-0000-0000-0000-000000000000}"/>
          </ac:picMkLst>
        </pc:picChg>
        <pc:picChg chg="mod">
          <ac:chgData name="Khattab, Sherif" userId="c83b1e15-36f3-4f46-aceb-05aac24c545e" providerId="ADAL" clId="{5911D0B4-B893-634D-925B-D1776AE0F9F3}" dt="2021-01-20T13:58:30.076" v="612" actId="1037"/>
          <ac:picMkLst>
            <pc:docMk/>
            <pc:sldMk cId="1210624034" sldId="277"/>
            <ac:picMk id="211" creationId="{00000000-0000-0000-0000-000000000000}"/>
          </ac:picMkLst>
        </pc:picChg>
        <pc:picChg chg="mod">
          <ac:chgData name="Khattab, Sherif" userId="c83b1e15-36f3-4f46-aceb-05aac24c545e" providerId="ADAL" clId="{5911D0B4-B893-634D-925B-D1776AE0F9F3}" dt="2021-01-20T13:58:35.195" v="613" actId="1076"/>
          <ac:picMkLst>
            <pc:docMk/>
            <pc:sldMk cId="1210624034" sldId="277"/>
            <ac:picMk id="212" creationId="{00000000-0000-0000-0000-000000000000}"/>
          </ac:picMkLst>
        </pc:picChg>
      </pc:sldChg>
      <pc:sldChg chg="addSp delSp del mod addAnim delAnim">
        <pc:chgData name="Khattab, Sherif" userId="c83b1e15-36f3-4f46-aceb-05aac24c545e" providerId="ADAL" clId="{5911D0B4-B893-634D-925B-D1776AE0F9F3}" dt="2021-01-20T13:55:39.710" v="510" actId="2696"/>
        <pc:sldMkLst>
          <pc:docMk/>
          <pc:sldMk cId="3655961144" sldId="277"/>
        </pc:sldMkLst>
        <pc:picChg chg="add del">
          <ac:chgData name="Khattab, Sherif" userId="c83b1e15-36f3-4f46-aceb-05aac24c545e" providerId="ADAL" clId="{5911D0B4-B893-634D-925B-D1776AE0F9F3}" dt="2021-01-20T13:55:33.329" v="509" actId="21"/>
          <ac:picMkLst>
            <pc:docMk/>
            <pc:sldMk cId="3655961144" sldId="277"/>
            <ac:picMk id="212" creationId="{00000000-0000-0000-0000-000000000000}"/>
          </ac:picMkLst>
        </pc:pic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4029067053" sldId="278"/>
        </pc:sldMkLst>
      </pc:sldChg>
      <pc:sldChg chg="del">
        <pc:chgData name="Khattab, Sherif" userId="c83b1e15-36f3-4f46-aceb-05aac24c545e" providerId="ADAL" clId="{5911D0B4-B893-634D-925B-D1776AE0F9F3}" dt="2021-01-20T14:06:06.193" v="846" actId="2696"/>
        <pc:sldMkLst>
          <pc:docMk/>
          <pc:sldMk cId="1357331189" sldId="279"/>
        </pc:sldMkLst>
      </pc:sldChg>
      <pc:sldChg chg="modSp add modAnim">
        <pc:chgData name="Khattab, Sherif" userId="c83b1e15-36f3-4f46-aceb-05aac24c545e" providerId="ADAL" clId="{5911D0B4-B893-634D-925B-D1776AE0F9F3}" dt="2021-01-20T14:06:36.927" v="848" actId="20577"/>
        <pc:sldMkLst>
          <pc:docMk/>
          <pc:sldMk cId="3108092000" sldId="279"/>
        </pc:sldMkLst>
        <pc:spChg chg="mod">
          <ac:chgData name="Khattab, Sherif" userId="c83b1e15-36f3-4f46-aceb-05aac24c545e" providerId="ADAL" clId="{5911D0B4-B893-634D-925B-D1776AE0F9F3}" dt="2021-01-20T14:06:36.927" v="848" actId="20577"/>
          <ac:spMkLst>
            <pc:docMk/>
            <pc:sldMk cId="3108092000" sldId="279"/>
            <ac:spMk id="249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798365272" sldId="280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3480491494" sldId="281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1318294818" sldId="282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2224652968" sldId="283"/>
        </pc:sldMkLst>
      </pc:sldChg>
      <pc:sldChg chg="addSp delSp modSp mod ord">
        <pc:chgData name="Khattab, Sherif" userId="c83b1e15-36f3-4f46-aceb-05aac24c545e" providerId="ADAL" clId="{5911D0B4-B893-634D-925B-D1776AE0F9F3}" dt="2021-01-20T07:18:49.936" v="240" actId="14100"/>
        <pc:sldMkLst>
          <pc:docMk/>
          <pc:sldMk cId="0" sldId="284"/>
        </pc:sldMkLst>
        <pc:spChg chg="add mod">
          <ac:chgData name="Khattab, Sherif" userId="c83b1e15-36f3-4f46-aceb-05aac24c545e" providerId="ADAL" clId="{5911D0B4-B893-634D-925B-D1776AE0F9F3}" dt="2021-01-20T07:18:36.443" v="237" actId="403"/>
          <ac:spMkLst>
            <pc:docMk/>
            <pc:sldMk cId="0" sldId="284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5911D0B4-B893-634D-925B-D1776AE0F9F3}" dt="2021-01-20T07:16:34.981" v="212"/>
          <ac:spMkLst>
            <pc:docMk/>
            <pc:sldMk cId="0" sldId="284"/>
            <ac:spMk id="7" creationId="{A5B9EB67-3C78-5F46-9FA3-AE56F01A0442}"/>
          </ac:spMkLst>
        </pc:spChg>
        <pc:spChg chg="add del mod">
          <ac:chgData name="Khattab, Sherif" userId="c83b1e15-36f3-4f46-aceb-05aac24c545e" providerId="ADAL" clId="{5911D0B4-B893-634D-925B-D1776AE0F9F3}" dt="2021-01-20T07:17:29.513" v="227" actId="478"/>
          <ac:spMkLst>
            <pc:docMk/>
            <pc:sldMk cId="0" sldId="284"/>
            <ac:spMk id="9" creationId="{D580778A-4558-FA4D-9C25-29AB2079A664}"/>
          </ac:spMkLst>
        </pc:spChg>
        <pc:spChg chg="mod">
          <ac:chgData name="Khattab, Sherif" userId="c83b1e15-36f3-4f46-aceb-05aac24c545e" providerId="ADAL" clId="{5911D0B4-B893-634D-925B-D1776AE0F9F3}" dt="2021-01-20T07:18:49.936" v="240" actId="14100"/>
          <ac:spMkLst>
            <pc:docMk/>
            <pc:sldMk cId="0" sldId="284"/>
            <ac:spMk id="6147" creationId="{00000000-0000-0000-0000-000000000000}"/>
          </ac:spMkLst>
        </pc:spChg>
        <pc:picChg chg="mod">
          <ac:chgData name="Khattab, Sherif" userId="c83b1e15-36f3-4f46-aceb-05aac24c545e" providerId="ADAL" clId="{5911D0B4-B893-634D-925B-D1776AE0F9F3}" dt="2021-01-20T07:16:41.210" v="213" actId="1076"/>
          <ac:picMkLst>
            <pc:docMk/>
            <pc:sldMk cId="0" sldId="284"/>
            <ac:picMk id="5" creationId="{DC68AE25-45B5-F648-A583-2BF27A2424C9}"/>
          </ac:picMkLst>
        </pc:picChg>
        <pc:picChg chg="add del mod">
          <ac:chgData name="Khattab, Sherif" userId="c83b1e15-36f3-4f46-aceb-05aac24c545e" providerId="ADAL" clId="{5911D0B4-B893-634D-925B-D1776AE0F9F3}" dt="2021-01-20T07:16:34.981" v="212"/>
          <ac:picMkLst>
            <pc:docMk/>
            <pc:sldMk cId="0" sldId="284"/>
            <ac:picMk id="8" creationId="{EB980933-2FA4-014E-9744-14D2AE595391}"/>
          </ac:picMkLst>
        </pc:picChg>
        <pc:picChg chg="add mod">
          <ac:chgData name="Khattab, Sherif" userId="c83b1e15-36f3-4f46-aceb-05aac24c545e" providerId="ADAL" clId="{5911D0B4-B893-634D-925B-D1776AE0F9F3}" dt="2021-01-20T07:16:50.905" v="215" actId="1076"/>
          <ac:picMkLst>
            <pc:docMk/>
            <pc:sldMk cId="0" sldId="284"/>
            <ac:picMk id="10" creationId="{B7AD0276-311D-B549-8908-A5867E08EA21}"/>
          </ac:picMkLst>
        </pc:pic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1327556200" sldId="285"/>
        </pc:sldMkLst>
      </pc:sldChg>
      <pc:sldChg chg="modSp mod ord">
        <pc:chgData name="Khattab, Sherif" userId="c83b1e15-36f3-4f46-aceb-05aac24c545e" providerId="ADAL" clId="{5911D0B4-B893-634D-925B-D1776AE0F9F3}" dt="2021-01-20T07:52:27.897" v="318" actId="20578"/>
        <pc:sldMkLst>
          <pc:docMk/>
          <pc:sldMk cId="0" sldId="286"/>
        </pc:sldMkLst>
        <pc:spChg chg="mod">
          <ac:chgData name="Khattab, Sherif" userId="c83b1e15-36f3-4f46-aceb-05aac24c545e" providerId="ADAL" clId="{5911D0B4-B893-634D-925B-D1776AE0F9F3}" dt="2021-01-20T07:13:20.730" v="210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2111634617" sldId="287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021184359" sldId="292"/>
        </pc:sldMkLst>
      </pc:sldChg>
      <pc:sldChg chg="modSp del mod modAnim">
        <pc:chgData name="Khattab, Sherif" userId="c83b1e15-36f3-4f46-aceb-05aac24c545e" providerId="ADAL" clId="{5911D0B4-B893-634D-925B-D1776AE0F9F3}" dt="2021-01-20T15:54:12.414" v="992" actId="2696"/>
        <pc:sldMkLst>
          <pc:docMk/>
          <pc:sldMk cId="798088317" sldId="294"/>
        </pc:sldMkLst>
        <pc:spChg chg="mod">
          <ac:chgData name="Khattab, Sherif" userId="c83b1e15-36f3-4f46-aceb-05aac24c545e" providerId="ADAL" clId="{5911D0B4-B893-634D-925B-D1776AE0F9F3}" dt="2021-01-20T14:01:13.427" v="769" actId="15"/>
          <ac:spMkLst>
            <pc:docMk/>
            <pc:sldMk cId="798088317" sldId="294"/>
            <ac:spMk id="393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07:05:54.674" v="45" actId="2696"/>
        <pc:sldMkLst>
          <pc:docMk/>
          <pc:sldMk cId="2389987426" sldId="390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1799525486" sldId="391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3391646057" sldId="392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310832377" sldId="393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491802151" sldId="394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51004232" sldId="395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340304180" sldId="396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59455290" sldId="397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4135542444" sldId="398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116693347" sldId="399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3287636662" sldId="400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213355084" sldId="401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132615358" sldId="402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3854579775" sldId="404"/>
        </pc:sldMkLst>
      </pc:sldChg>
      <pc:sldChg chg="addSp delSp modSp mod">
        <pc:chgData name="Khattab, Sherif" userId="c83b1e15-36f3-4f46-aceb-05aac24c545e" providerId="ADAL" clId="{5911D0B4-B893-634D-925B-D1776AE0F9F3}" dt="2021-01-20T07:06:06.901" v="47"/>
        <pc:sldMkLst>
          <pc:docMk/>
          <pc:sldMk cId="0" sldId="405"/>
        </pc:sldMkLst>
        <pc:spChg chg="mod">
          <ac:chgData name="Khattab, Sherif" userId="c83b1e15-36f3-4f46-aceb-05aac24c545e" providerId="ADAL" clId="{5911D0B4-B893-634D-925B-D1776AE0F9F3}" dt="2021-01-20T07:05:14.988" v="33" actId="20577"/>
          <ac:spMkLst>
            <pc:docMk/>
            <pc:sldMk cId="0" sldId="405"/>
            <ac:spMk id="2" creationId="{00000000-0000-0000-0000-000000000000}"/>
          </ac:spMkLst>
        </pc:spChg>
        <pc:spChg chg="mod">
          <ac:chgData name="Khattab, Sherif" userId="c83b1e15-36f3-4f46-aceb-05aac24c545e" providerId="ADAL" clId="{5911D0B4-B893-634D-925B-D1776AE0F9F3}" dt="2021-01-20T07:05:21.432" v="44" actId="20577"/>
          <ac:spMkLst>
            <pc:docMk/>
            <pc:sldMk cId="0" sldId="405"/>
            <ac:spMk id="3" creationId="{00000000-0000-0000-0000-000000000000}"/>
          </ac:spMkLst>
        </pc:spChg>
        <pc:spChg chg="add del mod">
          <ac:chgData name="Khattab, Sherif" userId="c83b1e15-36f3-4f46-aceb-05aac24c545e" providerId="ADAL" clId="{5911D0B4-B893-634D-925B-D1776AE0F9F3}" dt="2021-01-20T07:06:06.901" v="47"/>
          <ac:spMkLst>
            <pc:docMk/>
            <pc:sldMk cId="0" sldId="405"/>
            <ac:spMk id="5" creationId="{19B784B9-85EC-ED4F-B945-C095E5265179}"/>
          </ac:spMkLst>
        </pc:spChg>
      </pc:sldChg>
      <pc:sldChg chg="modSp add mod">
        <pc:chgData name="Khattab, Sherif" userId="c83b1e15-36f3-4f46-aceb-05aac24c545e" providerId="ADAL" clId="{5911D0B4-B893-634D-925B-D1776AE0F9F3}" dt="2021-01-20T07:51:52.367" v="316" actId="27636"/>
        <pc:sldMkLst>
          <pc:docMk/>
          <pc:sldMk cId="2759832941" sldId="455"/>
        </pc:sldMkLst>
        <pc:spChg chg="mod">
          <ac:chgData name="Khattab, Sherif" userId="c83b1e15-36f3-4f46-aceb-05aac24c545e" providerId="ADAL" clId="{5911D0B4-B893-634D-925B-D1776AE0F9F3}" dt="2021-01-20T07:51:52.367" v="316" actId="27636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mod">
        <pc:chgData name="Khattab, Sherif" userId="c83b1e15-36f3-4f46-aceb-05aac24c545e" providerId="ADAL" clId="{5911D0B4-B893-634D-925B-D1776AE0F9F3}" dt="2021-01-20T07:10:07.487" v="101" actId="20577"/>
        <pc:sldMkLst>
          <pc:docMk/>
          <pc:sldMk cId="208516079" sldId="456"/>
        </pc:sldMkLst>
        <pc:spChg chg="mod">
          <ac:chgData name="Khattab, Sherif" userId="c83b1e15-36f3-4f46-aceb-05aac24c545e" providerId="ADAL" clId="{5911D0B4-B893-634D-925B-D1776AE0F9F3}" dt="2021-01-20T07:10:07.487" v="101" actId="20577"/>
          <ac:spMkLst>
            <pc:docMk/>
            <pc:sldMk cId="208516079" sldId="456"/>
            <ac:spMk id="3" creationId="{153A96EA-95D2-FF4C-AA7E-C120DE2C9897}"/>
          </ac:spMkLst>
        </pc:spChg>
      </pc:sldChg>
      <pc:sldChg chg="modSp add mod">
        <pc:chgData name="Khattab, Sherif" userId="c83b1e15-36f3-4f46-aceb-05aac24c545e" providerId="ADAL" clId="{5911D0B4-B893-634D-925B-D1776AE0F9F3}" dt="2021-01-20T07:12:39.741" v="173" actId="20577"/>
        <pc:sldMkLst>
          <pc:docMk/>
          <pc:sldMk cId="1475564436" sldId="457"/>
        </pc:sldMkLst>
        <pc:spChg chg="mod">
          <ac:chgData name="Khattab, Sherif" userId="c83b1e15-36f3-4f46-aceb-05aac24c545e" providerId="ADAL" clId="{5911D0B4-B893-634D-925B-D1776AE0F9F3}" dt="2021-01-20T07:12:39.741" v="173" actId="20577"/>
          <ac:spMkLst>
            <pc:docMk/>
            <pc:sldMk cId="1475564436" sldId="457"/>
            <ac:spMk id="3" creationId="{91ED2D23-96A1-8648-BCF9-FCD8A61A294F}"/>
          </ac:spMkLst>
        </pc:spChg>
      </pc:sldChg>
      <pc:sldChg chg="modSp add mod">
        <pc:chgData name="Khattab, Sherif" userId="c83b1e15-36f3-4f46-aceb-05aac24c545e" providerId="ADAL" clId="{5911D0B4-B893-634D-925B-D1776AE0F9F3}" dt="2021-01-20T14:12:50.202" v="904" actId="20577"/>
        <pc:sldMkLst>
          <pc:docMk/>
          <pc:sldMk cId="607073868" sldId="458"/>
        </pc:sldMkLst>
        <pc:graphicFrameChg chg="mod modGraphic">
          <ac:chgData name="Khattab, Sherif" userId="c83b1e15-36f3-4f46-aceb-05aac24c545e" providerId="ADAL" clId="{5911D0B4-B893-634D-925B-D1776AE0F9F3}" dt="2021-01-20T14:12:50.202" v="904" actId="20577"/>
          <ac:graphicFrameMkLst>
            <pc:docMk/>
            <pc:sldMk cId="607073868" sldId="458"/>
            <ac:graphicFrameMk id="8" creationId="{D8517BC4-F13A-6145-9B11-045CACAC2FE3}"/>
          </ac:graphicFrameMkLst>
        </pc:graphicFrameChg>
      </pc:sldChg>
      <pc:sldChg chg="add">
        <pc:chgData name="Khattab, Sherif" userId="c83b1e15-36f3-4f46-aceb-05aac24c545e" providerId="ADAL" clId="{5911D0B4-B893-634D-925B-D1776AE0F9F3}" dt="2021-01-20T07:06:28.312" v="48"/>
        <pc:sldMkLst>
          <pc:docMk/>
          <pc:sldMk cId="1860356549" sldId="459"/>
        </pc:sldMkLst>
      </pc:sldChg>
      <pc:sldChg chg="modSp new del mod">
        <pc:chgData name="Khattab, Sherif" userId="c83b1e15-36f3-4f46-aceb-05aac24c545e" providerId="ADAL" clId="{5911D0B4-B893-634D-925B-D1776AE0F9F3}" dt="2021-01-20T13:56:49.522" v="600" actId="2696"/>
        <pc:sldMkLst>
          <pc:docMk/>
          <pc:sldMk cId="3068739005" sldId="460"/>
        </pc:sldMkLst>
        <pc:spChg chg="mod">
          <ac:chgData name="Khattab, Sherif" userId="c83b1e15-36f3-4f46-aceb-05aac24c545e" providerId="ADAL" clId="{5911D0B4-B893-634D-925B-D1776AE0F9F3}" dt="2021-01-20T13:53:08.219" v="345" actId="20577"/>
          <ac:spMkLst>
            <pc:docMk/>
            <pc:sldMk cId="3068739005" sldId="460"/>
            <ac:spMk id="2" creationId="{68F6AFF1-4B9E-A24F-9C3E-69F8585F632E}"/>
          </ac:spMkLst>
        </pc:spChg>
        <pc:spChg chg="mod">
          <ac:chgData name="Khattab, Sherif" userId="c83b1e15-36f3-4f46-aceb-05aac24c545e" providerId="ADAL" clId="{5911D0B4-B893-634D-925B-D1776AE0F9F3}" dt="2021-01-20T13:56:00.682" v="513" actId="21"/>
          <ac:spMkLst>
            <pc:docMk/>
            <pc:sldMk cId="3068739005" sldId="460"/>
            <ac:spMk id="3" creationId="{0F6B3B83-EA22-324B-A741-B3CCA272F965}"/>
          </ac:spMkLst>
        </pc:spChg>
      </pc:sldChg>
      <pc:sldChg chg="modSp new mod">
        <pc:chgData name="Khattab, Sherif" userId="c83b1e15-36f3-4f46-aceb-05aac24c545e" providerId="ADAL" clId="{5911D0B4-B893-634D-925B-D1776AE0F9F3}" dt="2021-01-20T14:03:09.933" v="790" actId="20577"/>
        <pc:sldMkLst>
          <pc:docMk/>
          <pc:sldMk cId="3096182758" sldId="460"/>
        </pc:sldMkLst>
        <pc:spChg chg="mod">
          <ac:chgData name="Khattab, Sherif" userId="c83b1e15-36f3-4f46-aceb-05aac24c545e" providerId="ADAL" clId="{5911D0B4-B893-634D-925B-D1776AE0F9F3}" dt="2021-01-20T14:03:09.933" v="790" actId="20577"/>
          <ac:spMkLst>
            <pc:docMk/>
            <pc:sldMk cId="3096182758" sldId="460"/>
            <ac:spMk id="2" creationId="{49E974AB-1953-6841-8366-82CC96161065}"/>
          </ac:spMkLst>
        </pc:spChg>
      </pc:sldChg>
      <pc:sldChg chg="modSp new del mod">
        <pc:chgData name="Khattab, Sherif" userId="c83b1e15-36f3-4f46-aceb-05aac24c545e" providerId="ADAL" clId="{5911D0B4-B893-634D-925B-D1776AE0F9F3}" dt="2021-01-20T14:14:48.577" v="967" actId="2696"/>
        <pc:sldMkLst>
          <pc:docMk/>
          <pc:sldMk cId="2948289342" sldId="461"/>
        </pc:sldMkLst>
        <pc:spChg chg="mod">
          <ac:chgData name="Khattab, Sherif" userId="c83b1e15-36f3-4f46-aceb-05aac24c545e" providerId="ADAL" clId="{5911D0B4-B893-634D-925B-D1776AE0F9F3}" dt="2021-01-20T14:14:23.365" v="931" actId="20577"/>
          <ac:spMkLst>
            <pc:docMk/>
            <pc:sldMk cId="2948289342" sldId="461"/>
            <ac:spMk id="2" creationId="{4D4BA62C-8466-E043-A0E7-889D0A4B1C94}"/>
          </ac:spMkLst>
        </pc:spChg>
        <pc:spChg chg="mod">
          <ac:chgData name="Khattab, Sherif" userId="c83b1e15-36f3-4f46-aceb-05aac24c545e" providerId="ADAL" clId="{5911D0B4-B893-634D-925B-D1776AE0F9F3}" dt="2021-01-20T14:14:40.302" v="966" actId="20577"/>
          <ac:spMkLst>
            <pc:docMk/>
            <pc:sldMk cId="2948289342" sldId="461"/>
            <ac:spMk id="3" creationId="{9FD46938-33A6-834D-B6CB-E3E730C275F4}"/>
          </ac:spMkLst>
        </pc:spChg>
      </pc:sldChg>
    </pc:docChg>
  </pc:docChgLst>
  <pc:docChgLst>
    <pc:chgData name="Khattab, Sherif" userId="c83b1e15-36f3-4f46-aceb-05aac24c545e" providerId="ADAL" clId="{867975DE-B32B-8644-96FA-F6B4216DD903}"/>
    <pc:docChg chg="delSld modSld">
      <pc:chgData name="Khattab, Sherif" userId="c83b1e15-36f3-4f46-aceb-05aac24c545e" providerId="ADAL" clId="{867975DE-B32B-8644-96FA-F6B4216DD903}" dt="2021-09-01T05:58:52.943" v="213"/>
      <pc:docMkLst>
        <pc:docMk/>
      </pc:docMkLst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1961236410" sldId="267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3345779975" sldId="269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535853303" sldId="271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2253453854" sldId="272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2560731974" sldId="273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2352205670" sldId="274"/>
        </pc:sldMkLst>
      </pc:sldChg>
      <pc:sldChg chg="modSp mod">
        <pc:chgData name="Khattab, Sherif" userId="c83b1e15-36f3-4f46-aceb-05aac24c545e" providerId="ADAL" clId="{867975DE-B32B-8644-96FA-F6B4216DD903}" dt="2021-09-01T05:58:52.943" v="213"/>
        <pc:sldMkLst>
          <pc:docMk/>
          <pc:sldMk cId="3096182758" sldId="460"/>
        </pc:sldMkLst>
        <pc:spChg chg="mod">
          <ac:chgData name="Khattab, Sherif" userId="c83b1e15-36f3-4f46-aceb-05aac24c545e" providerId="ADAL" clId="{867975DE-B32B-8644-96FA-F6B4216DD903}" dt="2021-09-01T05:58:52.943" v="213"/>
          <ac:spMkLst>
            <pc:docMk/>
            <pc:sldMk cId="3096182758" sldId="460"/>
            <ac:spMk id="3" creationId="{3767FED5-4D71-4244-AE6D-E2F584A2CAF2}"/>
          </ac:spMkLst>
        </pc:spChg>
      </pc:sldChg>
    </pc:docChg>
  </pc:docChgLst>
  <pc:docChgLst>
    <pc:chgData name="Khattab, Sherif" userId="c83b1e15-36f3-4f46-aceb-05aac24c545e" providerId="ADAL" clId="{6D28BB54-7C65-401A-B533-FE7B4993D614}"/>
    <pc:docChg chg="modSld">
      <pc:chgData name="Khattab, Sherif" userId="c83b1e15-36f3-4f46-aceb-05aac24c545e" providerId="ADAL" clId="{6D28BB54-7C65-401A-B533-FE7B4993D614}" dt="2019-08-28T16:57:13.910" v="29" actId="20577"/>
      <pc:docMkLst>
        <pc:docMk/>
      </pc:docMkLst>
      <pc:sldChg chg="modNotesTx">
        <pc:chgData name="Khattab, Sherif" userId="c83b1e15-36f3-4f46-aceb-05aac24c545e" providerId="ADAL" clId="{6D28BB54-7C65-401A-B533-FE7B4993D614}" dt="2019-08-28T16:57:13.910" v="29" actId="20577"/>
        <pc:sldMkLst>
          <pc:docMk/>
          <pc:sldMk cId="2246731747" sldId="260"/>
        </pc:sldMkLst>
      </pc:sldChg>
    </pc:docChg>
  </pc:docChgLst>
  <pc:docChgLst>
    <pc:chgData name="Khattab, Sherif" userId="c83b1e15-36f3-4f46-aceb-05aac24c545e" providerId="ADAL" clId="{C7410E52-BFE1-4A0B-AE4B-8D7B6A9F280D}"/>
    <pc:docChg chg="undo custSel addSld delSld modSld modMainMaster">
      <pc:chgData name="Khattab, Sherif" userId="c83b1e15-36f3-4f46-aceb-05aac24c545e" providerId="ADAL" clId="{C7410E52-BFE1-4A0B-AE4B-8D7B6A9F280D}" dt="2020-08-19T16:26:32.416" v="226" actId="20577"/>
      <pc:docMkLst>
        <pc:docMk/>
      </pc:docMkLst>
      <pc:sldChg chg="del">
        <pc:chgData name="Khattab, Sherif" userId="c83b1e15-36f3-4f46-aceb-05aac24c545e" providerId="ADAL" clId="{C7410E52-BFE1-4A0B-AE4B-8D7B6A9F280D}" dt="2020-08-19T14:36:11.963" v="1" actId="47"/>
        <pc:sldMkLst>
          <pc:docMk/>
          <pc:sldMk cId="0" sldId="256"/>
        </pc:sldMkLst>
      </pc:sldChg>
      <pc:sldChg chg="addSp delSp modSp mod">
        <pc:chgData name="Khattab, Sherif" userId="c83b1e15-36f3-4f46-aceb-05aac24c545e" providerId="ADAL" clId="{C7410E52-BFE1-4A0B-AE4B-8D7B6A9F280D}" dt="2020-08-19T14:39:38.194" v="180" actId="20577"/>
        <pc:sldMkLst>
          <pc:docMk/>
          <pc:sldMk cId="0" sldId="286"/>
        </pc:sldMkLst>
        <pc:spChg chg="add del">
          <ac:chgData name="Khattab, Sherif" userId="c83b1e15-36f3-4f46-aceb-05aac24c545e" providerId="ADAL" clId="{C7410E52-BFE1-4A0B-AE4B-8D7B6A9F280D}" dt="2020-08-19T14:39:19.736" v="152"/>
          <ac:spMkLst>
            <pc:docMk/>
            <pc:sldMk cId="0" sldId="286"/>
            <ac:spMk id="2" creationId="{7E42AE40-A7CE-4EFD-AE68-0C55D1946769}"/>
          </ac:spMkLst>
        </pc:spChg>
        <pc:spChg chg="add del">
          <ac:chgData name="Khattab, Sherif" userId="c83b1e15-36f3-4f46-aceb-05aac24c545e" providerId="ADAL" clId="{C7410E52-BFE1-4A0B-AE4B-8D7B6A9F280D}" dt="2020-08-19T14:39:22.176" v="154"/>
          <ac:spMkLst>
            <pc:docMk/>
            <pc:sldMk cId="0" sldId="286"/>
            <ac:spMk id="5" creationId="{DD469AA0-C696-4837-BEAB-19E15E1C853D}"/>
          </ac:spMkLst>
        </pc:spChg>
        <pc:spChg chg="mod">
          <ac:chgData name="Khattab, Sherif" userId="c83b1e15-36f3-4f46-aceb-05aac24c545e" providerId="ADAL" clId="{C7410E52-BFE1-4A0B-AE4B-8D7B6A9F280D}" dt="2020-08-19T14:39:38.194" v="180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 mod">
        <pc:chgData name="Khattab, Sherif" userId="c83b1e15-36f3-4f46-aceb-05aac24c545e" providerId="ADAL" clId="{C7410E52-BFE1-4A0B-AE4B-8D7B6A9F280D}" dt="2020-08-19T14:37:54.808" v="90" actId="113"/>
        <pc:sldMkLst>
          <pc:docMk/>
          <pc:sldMk cId="2389987426" sldId="390"/>
        </pc:sldMkLst>
        <pc:spChg chg="mod">
          <ac:chgData name="Khattab, Sherif" userId="c83b1e15-36f3-4f46-aceb-05aac24c545e" providerId="ADAL" clId="{C7410E52-BFE1-4A0B-AE4B-8D7B6A9F280D}" dt="2020-08-19T14:37:54.808" v="90" actId="113"/>
          <ac:spMkLst>
            <pc:docMk/>
            <pc:sldMk cId="2389987426" sldId="390"/>
            <ac:spMk id="4099" creationId="{00000000-0000-0000-0000-000000000000}"/>
          </ac:spMkLst>
        </pc:spChg>
      </pc:sldChg>
      <pc:sldChg chg="delSp modSp add mod">
        <pc:chgData name="Khattab, Sherif" userId="c83b1e15-36f3-4f46-aceb-05aac24c545e" providerId="ADAL" clId="{C7410E52-BFE1-4A0B-AE4B-8D7B6A9F280D}" dt="2020-08-19T16:26:32.416" v="226" actId="20577"/>
        <pc:sldMkLst>
          <pc:docMk/>
          <pc:sldMk cId="0" sldId="405"/>
        </pc:sldMkLst>
        <pc:spChg chg="mod">
          <ac:chgData name="Khattab, Sherif" userId="c83b1e15-36f3-4f46-aceb-05aac24c545e" providerId="ADAL" clId="{C7410E52-BFE1-4A0B-AE4B-8D7B6A9F280D}" dt="2020-08-19T14:41:43.215" v="222" actId="20577"/>
          <ac:spMkLst>
            <pc:docMk/>
            <pc:sldMk cId="0" sldId="405"/>
            <ac:spMk id="2" creationId="{00000000-0000-0000-0000-000000000000}"/>
          </ac:spMkLst>
        </pc:spChg>
        <pc:spChg chg="mod">
          <ac:chgData name="Khattab, Sherif" userId="c83b1e15-36f3-4f46-aceb-05aac24c545e" providerId="ADAL" clId="{C7410E52-BFE1-4A0B-AE4B-8D7B6A9F280D}" dt="2020-08-19T16:26:32.416" v="226" actId="20577"/>
          <ac:spMkLst>
            <pc:docMk/>
            <pc:sldMk cId="0" sldId="405"/>
            <ac:spMk id="3" creationId="{00000000-0000-0000-0000-000000000000}"/>
          </ac:spMkLst>
        </pc:spChg>
        <pc:spChg chg="mod">
          <ac:chgData name="Khattab, Sherif" userId="c83b1e15-36f3-4f46-aceb-05aac24c545e" providerId="ADAL" clId="{C7410E52-BFE1-4A0B-AE4B-8D7B6A9F280D}" dt="2020-08-19T14:41:06.354" v="183"/>
          <ac:spMkLst>
            <pc:docMk/>
            <pc:sldMk cId="0" sldId="405"/>
            <ac:spMk id="4" creationId="{00000000-0000-0000-0000-000000000000}"/>
          </ac:spMkLst>
        </pc:spChg>
        <pc:picChg chg="del">
          <ac:chgData name="Khattab, Sherif" userId="c83b1e15-36f3-4f46-aceb-05aac24c545e" providerId="ADAL" clId="{C7410E52-BFE1-4A0B-AE4B-8D7B6A9F280D}" dt="2020-08-19T14:41:09.754" v="184" actId="478"/>
          <ac:picMkLst>
            <pc:docMk/>
            <pc:sldMk cId="0" sldId="405"/>
            <ac:picMk id="7" creationId="{6D426361-11B2-9D49-946D-D59F39725DE2}"/>
          </ac:picMkLst>
        </pc:picChg>
        <pc:picChg chg="mod">
          <ac:chgData name="Khattab, Sherif" userId="c83b1e15-36f3-4f46-aceb-05aac24c545e" providerId="ADAL" clId="{C7410E52-BFE1-4A0B-AE4B-8D7B6A9F280D}" dt="2020-08-19T14:36:14.811" v="3" actId="1076"/>
          <ac:picMkLst>
            <pc:docMk/>
            <pc:sldMk cId="0" sldId="405"/>
            <ac:picMk id="4098" creationId="{6FAAAA35-D64E-4297-834F-9F413711294B}"/>
          </ac:picMkLst>
        </pc:picChg>
      </pc:sldChg>
      <pc:sldMasterChg chg="modSldLayout">
        <pc:chgData name="Khattab, Sherif" userId="c83b1e15-36f3-4f46-aceb-05aac24c545e" providerId="ADAL" clId="{C7410E52-BFE1-4A0B-AE4B-8D7B6A9F280D}" dt="2020-08-19T14:36:45.877" v="8" actId="478"/>
        <pc:sldMasterMkLst>
          <pc:docMk/>
          <pc:sldMasterMk cId="0" sldId="2147483648"/>
        </pc:sldMasterMkLst>
        <pc:sldLayoutChg chg="addSp delSp modSp mod">
          <pc:chgData name="Khattab, Sherif" userId="c83b1e15-36f3-4f46-aceb-05aac24c545e" providerId="ADAL" clId="{C7410E52-BFE1-4A0B-AE4B-8D7B6A9F280D}" dt="2020-08-19T14:36:45.877" v="8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C7410E52-BFE1-4A0B-AE4B-8D7B6A9F280D}" dt="2020-08-19T14:36:43.347" v="6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C7410E52-BFE1-4A0B-AE4B-8D7B6A9F280D}" dt="2020-08-19T14:36:45.877" v="8" actId="478"/>
            <ac:picMkLst>
              <pc:docMk/>
              <pc:sldMasterMk cId="0" sldId="2147483648"/>
              <pc:sldLayoutMk cId="75952674" sldId="2147483651"/>
              <ac:picMk id="4" creationId="{29C4EAD7-FA9D-498E-B874-97F3A45F70FE}"/>
            </ac:picMkLst>
          </pc:picChg>
        </pc:sldLayoutChg>
      </pc:sldMasterChg>
    </pc:docChg>
  </pc:docChgLst>
  <pc:docChgLst>
    <pc:chgData name="Khattab, Sherif" userId="c83b1e15-36f3-4f46-aceb-05aac24c545e" providerId="ADAL" clId="{8A50915D-7139-43A4-A026-D46E233F76D0}"/>
    <pc:docChg chg="modSld">
      <pc:chgData name="Khattab, Sherif" userId="c83b1e15-36f3-4f46-aceb-05aac24c545e" providerId="ADAL" clId="{8A50915D-7139-43A4-A026-D46E233F76D0}" dt="2021-09-02T15:26:20.524" v="0" actId="21"/>
      <pc:docMkLst>
        <pc:docMk/>
      </pc:docMkLst>
      <pc:sldChg chg="modSp mod">
        <pc:chgData name="Khattab, Sherif" userId="c83b1e15-36f3-4f46-aceb-05aac24c545e" providerId="ADAL" clId="{8A50915D-7139-43A4-A026-D46E233F76D0}" dt="2021-09-02T15:26:20.524" v="0" actId="21"/>
        <pc:sldMkLst>
          <pc:docMk/>
          <pc:sldMk cId="2649896979" sldId="270"/>
        </pc:sldMkLst>
        <pc:spChg chg="mod">
          <ac:chgData name="Khattab, Sherif" userId="c83b1e15-36f3-4f46-aceb-05aac24c545e" providerId="ADAL" clId="{8A50915D-7139-43A4-A026-D46E233F76D0}" dt="2021-09-02T15:26:20.524" v="0" actId="21"/>
          <ac:spMkLst>
            <pc:docMk/>
            <pc:sldMk cId="2649896979" sldId="270"/>
            <ac:spMk id="135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4684801-B290-4F84-B466-2AFB44750474}"/>
    <pc:docChg chg="undo custSel addSld delSld modSld">
      <pc:chgData name="Khattab, Sherif" userId="c83b1e15-36f3-4f46-aceb-05aac24c545e" providerId="ADAL" clId="{B4684801-B290-4F84-B466-2AFB44750474}" dt="2021-08-30T14:37:03.899" v="253"/>
      <pc:docMkLst>
        <pc:docMk/>
      </pc:docMkLst>
      <pc:sldChg chg="modSp mod">
        <pc:chgData name="Khattab, Sherif" userId="c83b1e15-36f3-4f46-aceb-05aac24c545e" providerId="ADAL" clId="{B4684801-B290-4F84-B466-2AFB44750474}" dt="2021-08-30T14:31:08.951" v="192" actId="313"/>
        <pc:sldMkLst>
          <pc:docMk/>
          <pc:sldMk cId="0" sldId="286"/>
        </pc:sldMkLst>
        <pc:spChg chg="mod">
          <ac:chgData name="Khattab, Sherif" userId="c83b1e15-36f3-4f46-aceb-05aac24c545e" providerId="ADAL" clId="{B4684801-B290-4F84-B466-2AFB44750474}" dt="2021-08-30T14:31:08.951" v="192" actId="313"/>
          <ac:spMkLst>
            <pc:docMk/>
            <pc:sldMk cId="0" sldId="286"/>
            <ac:spMk id="5123" creationId="{00000000-0000-0000-0000-000000000000}"/>
          </ac:spMkLst>
        </pc:spChg>
      </pc:sldChg>
      <pc:sldChg chg="modSp mod">
        <pc:chgData name="Khattab, Sherif" userId="c83b1e15-36f3-4f46-aceb-05aac24c545e" providerId="ADAL" clId="{B4684801-B290-4F84-B466-2AFB44750474}" dt="2021-08-30T14:28:37.535" v="9" actId="20577"/>
        <pc:sldMkLst>
          <pc:docMk/>
          <pc:sldMk cId="0" sldId="405"/>
        </pc:sldMkLst>
        <pc:spChg chg="mod">
          <ac:chgData name="Khattab, Sherif" userId="c83b1e15-36f3-4f46-aceb-05aac24c545e" providerId="ADAL" clId="{B4684801-B290-4F84-B466-2AFB44750474}" dt="2021-08-30T14:28:37.535" v="9" actId="20577"/>
          <ac:spMkLst>
            <pc:docMk/>
            <pc:sldMk cId="0" sldId="405"/>
            <ac:spMk id="3" creationId="{00000000-0000-0000-0000-000000000000}"/>
          </ac:spMkLst>
        </pc:spChg>
      </pc:sldChg>
      <pc:sldChg chg="addSp delSp modSp mod">
        <pc:chgData name="Khattab, Sherif" userId="c83b1e15-36f3-4f46-aceb-05aac24c545e" providerId="ADAL" clId="{B4684801-B290-4F84-B466-2AFB44750474}" dt="2021-08-30T14:30:17.337" v="90" actId="20577"/>
        <pc:sldMkLst>
          <pc:docMk/>
          <pc:sldMk cId="2759832941" sldId="455"/>
        </pc:sldMkLst>
        <pc:spChg chg="add del">
          <ac:chgData name="Khattab, Sherif" userId="c83b1e15-36f3-4f46-aceb-05aac24c545e" providerId="ADAL" clId="{B4684801-B290-4F84-B466-2AFB44750474}" dt="2021-08-30T14:29:23.928" v="14"/>
          <ac:spMkLst>
            <pc:docMk/>
            <pc:sldMk cId="2759832941" sldId="455"/>
            <ac:spMk id="2" creationId="{924A81FB-A027-40C7-A0EE-984FD42585D6}"/>
          </ac:spMkLst>
        </pc:spChg>
        <pc:spChg chg="add del">
          <ac:chgData name="Khattab, Sherif" userId="c83b1e15-36f3-4f46-aceb-05aac24c545e" providerId="ADAL" clId="{B4684801-B290-4F84-B466-2AFB44750474}" dt="2021-08-30T14:29:33.929" v="20"/>
          <ac:spMkLst>
            <pc:docMk/>
            <pc:sldMk cId="2759832941" sldId="455"/>
            <ac:spMk id="5" creationId="{71D817F9-8A91-4B48-AFB9-0F4D7FC92267}"/>
          </ac:spMkLst>
        </pc:spChg>
        <pc:spChg chg="mod">
          <ac:chgData name="Khattab, Sherif" userId="c83b1e15-36f3-4f46-aceb-05aac24c545e" providerId="ADAL" clId="{B4684801-B290-4F84-B466-2AFB44750474}" dt="2021-08-30T14:30:17.337" v="90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mod">
        <pc:chgData name="Khattab, Sherif" userId="c83b1e15-36f3-4f46-aceb-05aac24c545e" providerId="ADAL" clId="{B4684801-B290-4F84-B466-2AFB44750474}" dt="2021-08-30T14:31:22.107" v="194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B4684801-B290-4F84-B466-2AFB44750474}" dt="2021-08-30T14:31:22.107" v="194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mod">
        <pc:chgData name="Khattab, Sherif" userId="c83b1e15-36f3-4f46-aceb-05aac24c545e" providerId="ADAL" clId="{B4684801-B290-4F84-B466-2AFB44750474}" dt="2021-08-30T14:33:12.320" v="250" actId="20577"/>
        <pc:sldMkLst>
          <pc:docMk/>
          <pc:sldMk cId="607073868" sldId="458"/>
        </pc:sldMkLst>
        <pc:graphicFrameChg chg="modGraphic">
          <ac:chgData name="Khattab, Sherif" userId="c83b1e15-36f3-4f46-aceb-05aac24c545e" providerId="ADAL" clId="{B4684801-B290-4F84-B466-2AFB44750474}" dt="2021-08-30T14:33:12.320" v="250" actId="20577"/>
          <ac:graphicFrameMkLst>
            <pc:docMk/>
            <pc:sldMk cId="607073868" sldId="458"/>
            <ac:graphicFrameMk id="8" creationId="{D8517BC4-F13A-6145-9B11-045CACAC2FE3}"/>
          </ac:graphicFrameMkLst>
        </pc:graphicFrameChg>
      </pc:sldChg>
      <pc:sldChg chg="add del">
        <pc:chgData name="Khattab, Sherif" userId="c83b1e15-36f3-4f46-aceb-05aac24c545e" providerId="ADAL" clId="{B4684801-B290-4F84-B466-2AFB44750474}" dt="2021-08-30T14:37:03.899" v="253"/>
        <pc:sldMkLst>
          <pc:docMk/>
          <pc:sldMk cId="2394589005" sldId="537"/>
        </pc:sldMkLst>
      </pc:sldChg>
      <pc:sldChg chg="add del">
        <pc:chgData name="Khattab, Sherif" userId="c83b1e15-36f3-4f46-aceb-05aac24c545e" providerId="ADAL" clId="{B4684801-B290-4F84-B466-2AFB44750474}" dt="2021-08-30T14:37:03.899" v="253"/>
        <pc:sldMkLst>
          <pc:docMk/>
          <pc:sldMk cId="3413618448" sldId="538"/>
        </pc:sldMkLst>
      </pc:sldChg>
    </pc:docChg>
  </pc:docChgLst>
  <pc:docChgLst>
    <pc:chgData name="Khattab, Sherif" userId="c83b1e15-36f3-4f46-aceb-05aac24c545e" providerId="ADAL" clId="{BD1D907B-0C73-3441-91C1-8FADE8909AD1}"/>
    <pc:docChg chg="custSel modSld">
      <pc:chgData name="Khattab, Sherif" userId="c83b1e15-36f3-4f46-aceb-05aac24c545e" providerId="ADAL" clId="{BD1D907B-0C73-3441-91C1-8FADE8909AD1}" dt="2019-08-27T04:05:08.961" v="254" actId="27636"/>
      <pc:docMkLst>
        <pc:docMk/>
      </pc:docMkLst>
      <pc:sldChg chg="modSp">
        <pc:chgData name="Khattab, Sherif" userId="c83b1e15-36f3-4f46-aceb-05aac24c545e" providerId="ADAL" clId="{BD1D907B-0C73-3441-91C1-8FADE8909AD1}" dt="2019-08-26T04:12:49.878" v="0" actId="20577"/>
        <pc:sldMkLst>
          <pc:docMk/>
          <pc:sldMk cId="0" sldId="256"/>
        </pc:sldMkLst>
        <pc:spChg chg="mod">
          <ac:chgData name="Khattab, Sherif" userId="c83b1e15-36f3-4f46-aceb-05aac24c545e" providerId="ADAL" clId="{BD1D907B-0C73-3441-91C1-8FADE8909AD1}" dt="2019-08-26T04:12:49.878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08967799" sldId="25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08967799" sldId="257"/>
            <ac:spMk id="2" creationId="{C54B5D92-E782-3040-892C-ABF978DC797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18992038" sldId="25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18992038" sldId="258"/>
            <ac:spMk id="2" creationId="{46369993-8E51-5243-B34A-E69204BF7461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994319683" sldId="25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994319683" sldId="259"/>
            <ac:spMk id="3" creationId="{CFE4AC71-3DB5-8544-922D-5A28FD1AFB8B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246731747" sldId="26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246731747" sldId="260"/>
            <ac:spMk id="2" creationId="{BA02591D-B769-9049-9ADC-C9099CE878FD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882262173" sldId="26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882262173" sldId="261"/>
            <ac:spMk id="3" creationId="{34E68300-D2D1-764A-914D-EDBA669B6C38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731676876" sldId="26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731676876" sldId="262"/>
            <ac:spMk id="2" creationId="{80BE9D22-4980-8942-92CB-4B201735C6CA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738118817" sldId="26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738118817" sldId="263"/>
            <ac:spMk id="2" creationId="{DE65BDCD-C161-554C-8DBC-5D231686680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856420479" sldId="26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856420479" sldId="264"/>
            <ac:spMk id="2" creationId="{56E6D3B0-787C-334C-BE4F-FDB83F14F3B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511793026" sldId="26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511793026" sldId="265"/>
            <ac:spMk id="2" creationId="{F17E592F-375D-834C-BFB5-942A8B3C092B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800745135" sldId="26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800745135" sldId="266"/>
            <ac:spMk id="2" creationId="{52667693-B6C2-6341-8852-CED2C9E4A9E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961236410" sldId="26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961236410" sldId="267"/>
            <ac:spMk id="2" creationId="{CFB58A81-66FF-FF49-AA5F-A2A4A386AB55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584211977" sldId="26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584211977" sldId="268"/>
            <ac:spMk id="2" creationId="{9259E7AA-B95A-BD4C-94EE-BEA77887461C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345779975" sldId="26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345779975" sldId="269"/>
            <ac:spMk id="2" creationId="{FD5714ED-5AC9-A740-B79E-EEDFC4973CA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649896979" sldId="27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649896979" sldId="270"/>
            <ac:spMk id="2" creationId="{CA909CEC-B36A-8B43-86F8-7528E9D70E7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535853303" sldId="27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535853303" sldId="271"/>
            <ac:spMk id="4" creationId="{0C5286A5-50EC-0748-916F-80624BA7DF2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253453854" sldId="27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253453854" sldId="272"/>
            <ac:spMk id="2" creationId="{108C9DD5-0614-FF49-9990-41C98CC94E67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560731974" sldId="27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560731974" sldId="273"/>
            <ac:spMk id="2" creationId="{F65D3169-8FAE-CA41-B283-B45DDF61243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352205670" sldId="27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352205670" sldId="274"/>
            <ac:spMk id="2" creationId="{C8E7CCBC-6C1D-5549-86B2-0330F0980001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077024329" sldId="27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077024329" sldId="275"/>
            <ac:spMk id="2" creationId="{C1326667-FA0F-C74D-9256-0EB4B1FB039F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85524834" sldId="27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85524834" sldId="276"/>
            <ac:spMk id="2" creationId="{41000C78-B6D8-4845-A13B-B3CD15188FC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655961144" sldId="27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655961144" sldId="277"/>
            <ac:spMk id="3" creationId="{8EC933CC-101D-384C-BF03-423C2705B24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029067053" sldId="27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029067053" sldId="278"/>
            <ac:spMk id="2" creationId="{E5B85B02-E221-FD47-9F78-6E14E2AE290C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57331189" sldId="27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57331189" sldId="279"/>
            <ac:spMk id="2" creationId="{402B176C-CF15-4447-93C8-E7958329309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798365272" sldId="28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798365272" sldId="280"/>
            <ac:spMk id="2" creationId="{26089969-93A8-B244-9764-0422924A95FC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480491494" sldId="28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480491494" sldId="281"/>
            <ac:spMk id="2" creationId="{E0BA3AD0-A050-0644-957E-2A54CB81C11D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18294818" sldId="28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18294818" sldId="282"/>
            <ac:spMk id="2" creationId="{9EFF2BA3-4BE9-D846-A8E3-5D9BC8B162A7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224652968" sldId="28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224652968" sldId="283"/>
            <ac:spMk id="2" creationId="{23320BFE-67DC-5B41-9E50-C60DB2322F0F}"/>
          </ac:spMkLst>
        </pc:spChg>
      </pc:sldChg>
      <pc:sldChg chg="delSp modSp">
        <pc:chgData name="Khattab, Sherif" userId="c83b1e15-36f3-4f46-aceb-05aac24c545e" providerId="ADAL" clId="{BD1D907B-0C73-3441-91C1-8FADE8909AD1}" dt="2019-08-26T04:15:16.645" v="83" actId="12"/>
        <pc:sldMkLst>
          <pc:docMk/>
          <pc:sldMk cId="0" sldId="28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0" sldId="284"/>
            <ac:spMk id="2" creationId="{00000000-0000-0000-0000-000000000000}"/>
          </ac:spMkLst>
        </pc:spChg>
        <pc:spChg chg="mod">
          <ac:chgData name="Khattab, Sherif" userId="c83b1e15-36f3-4f46-aceb-05aac24c545e" providerId="ADAL" clId="{BD1D907B-0C73-3441-91C1-8FADE8909AD1}" dt="2019-08-26T04:15:16.645" v="83" actId="12"/>
          <ac:spMkLst>
            <pc:docMk/>
            <pc:sldMk cId="0" sldId="284"/>
            <ac:spMk id="6147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27556200" sldId="28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27556200" sldId="285"/>
            <ac:spMk id="3" creationId="{F845D366-C4B2-AC41-85A0-D00C3362E641}"/>
          </ac:spMkLst>
        </pc:spChg>
      </pc:sldChg>
      <pc:sldChg chg="delSp modSp">
        <pc:chgData name="Khattab, Sherif" userId="c83b1e15-36f3-4f46-aceb-05aac24c545e" providerId="ADAL" clId="{BD1D907B-0C73-3441-91C1-8FADE8909AD1}" dt="2019-08-26T04:17:22.662" v="229" actId="20577"/>
        <pc:sldMkLst>
          <pc:docMk/>
          <pc:sldMk cId="0" sldId="28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BD1D907B-0C73-3441-91C1-8FADE8909AD1}" dt="2019-08-26T04:17:22.662" v="229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111634617" sldId="28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111634617" sldId="287"/>
            <ac:spMk id="2" creationId="{5256DCA3-5034-4F4A-BAC2-0339EA55821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021184359" sldId="29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021184359" sldId="292"/>
            <ac:spMk id="2" creationId="{99673C57-9AA2-DC48-8548-508786945941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798088317" sldId="29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798088317" sldId="294"/>
            <ac:spMk id="2" creationId="{D9FE2352-B267-4245-AC5D-3A74767BB295}"/>
          </ac:spMkLst>
        </pc:spChg>
      </pc:sldChg>
      <pc:sldChg chg="delSp modSp">
        <pc:chgData name="Khattab, Sherif" userId="c83b1e15-36f3-4f46-aceb-05aac24c545e" providerId="ADAL" clId="{BD1D907B-0C73-3441-91C1-8FADE8909AD1}" dt="2019-08-27T04:05:08.961" v="254" actId="27636"/>
        <pc:sldMkLst>
          <pc:docMk/>
          <pc:sldMk cId="2389987426" sldId="39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389987426" sldId="390"/>
            <ac:spMk id="2" creationId="{00000000-0000-0000-0000-000000000000}"/>
          </ac:spMkLst>
        </pc:spChg>
        <pc:spChg chg="mod">
          <ac:chgData name="Khattab, Sherif" userId="c83b1e15-36f3-4f46-aceb-05aac24c545e" providerId="ADAL" clId="{BD1D907B-0C73-3441-91C1-8FADE8909AD1}" dt="2019-08-27T04:05:08.961" v="254" actId="27636"/>
          <ac:spMkLst>
            <pc:docMk/>
            <pc:sldMk cId="2389987426" sldId="390"/>
            <ac:spMk id="4099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799525486" sldId="39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799525486" sldId="391"/>
            <ac:spMk id="2" creationId="{2ACAD6CC-A427-5745-B344-D064C3FE7AE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391646057" sldId="39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391646057" sldId="392"/>
            <ac:spMk id="2" creationId="{FBE697A5-A022-BD4D-A6A7-2A285C8F68EB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310832377" sldId="39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310832377" sldId="393"/>
            <ac:spMk id="2" creationId="{43292D8F-C06F-E94A-805A-418B24022D57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491802151" sldId="39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491802151" sldId="394"/>
            <ac:spMk id="2" creationId="{A5AA99D7-44F5-3F4E-A23C-6FB3D86D26F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51004232" sldId="39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51004232" sldId="395"/>
            <ac:spMk id="2" creationId="{BF4468E4-5196-1C43-8CA8-2E0500D6C0D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40304180" sldId="39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40304180" sldId="396"/>
            <ac:spMk id="2" creationId="{A4904CCC-D89E-2F4B-A1F9-7DB597777F9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59455290" sldId="39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59455290" sldId="397"/>
            <ac:spMk id="2" creationId="{D777E360-BFD5-1746-981D-D7D0FFBC43BF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135542444" sldId="39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135542444" sldId="398"/>
            <ac:spMk id="2" creationId="{504ECDA6-6F6E-2044-A87B-9E47CB24078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116693347" sldId="39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116693347" sldId="399"/>
            <ac:spMk id="3" creationId="{C22BD139-0655-0A43-BDE8-5B241684904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287636662" sldId="40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287636662" sldId="400"/>
            <ac:spMk id="2" creationId="{F3A2B3FC-2B29-A745-AB4D-73280A7A1AC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213355084" sldId="40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213355084" sldId="401"/>
            <ac:spMk id="2" creationId="{2977ED3C-DEA7-D147-B228-68502594B2B8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132615358" sldId="40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132615358" sldId="402"/>
            <ac:spMk id="3" creationId="{BB0D6FE3-2585-7D4C-8D1F-307330736273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952566816" sldId="40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952566816" sldId="403"/>
            <ac:spMk id="2" creationId="{AE9BEA1D-C3EE-A741-B6C8-4FC5B894D32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854579775" sldId="40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854579775" sldId="404"/>
            <ac:spMk id="2" creationId="{5E8C3BFC-E243-E448-BE75-BB2BFCD3F1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cb39f69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cb39f69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OK, so not exactly n</a:t>
            </a:r>
            <a:r>
              <a:rPr lang="en" baseline="30000"/>
              <a:t>3</a:t>
            </a:r>
            <a:r>
              <a:rPr lang="en"/>
              <a:t>, but not greater than n</a:t>
            </a:r>
            <a:r>
              <a:rPr lang="en" baseline="30000"/>
              <a:t>3</a:t>
            </a:r>
            <a:r>
              <a:rPr lang="en"/>
              <a:t>, got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78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7ea160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7ea160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1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cb39f69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cb39f69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 and output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 being used and its features / limitations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structures to use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Debugging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820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175834A7-80A0-4543-A6D4-AEB0D4E82A80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37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b39f69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b39f69_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Storytime: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a new algorithm and it runs forever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 with the algorithm?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 just a bug?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if the implementation doesn't end up being worth it?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if the algorithm is infeasible?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STILL USEFUL!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Experimental evaluation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Benchmarking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56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ebfe23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febfe23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65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cb39f69_0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cb39f69_0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02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77ea16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77ea16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Wait, we just compared some function (e.g., n</a:t>
            </a:r>
            <a:r>
              <a:rPr lang="en" baseline="30000"/>
              <a:t>3</a:t>
            </a:r>
            <a:r>
              <a:rPr lang="en"/>
              <a:t>) to the function modelling our runtime??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we use O for other resources??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YES! memory!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57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462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78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5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2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7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0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7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1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34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07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93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- Copy &amp; Pic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">
            <a:extLst>
              <a:ext uri="{FF2B5EF4-FFF2-40B4-BE49-F238E27FC236}">
                <a16:creationId xmlns:a16="http://schemas.microsoft.com/office/drawing/2014/main" id="{73768DE6-FB80-874D-8DE0-986B46F1FD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862834" y="487966"/>
            <a:ext cx="7635138" cy="41216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2976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Acumin</a:t>
            </a:r>
            <a:r>
              <a:rPr lang="en-US" dirty="0"/>
              <a:t> Pro Extra Cond Bold Italic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862834" y="1482796"/>
            <a:ext cx="6026295" cy="251928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1819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378013" indent="0" algn="ctr">
              <a:buNone/>
              <a:defRPr sz="1571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Body Text">
            <a:extLst>
              <a:ext uri="{FF2B5EF4-FFF2-40B4-BE49-F238E27FC236}">
                <a16:creationId xmlns:a16="http://schemas.microsoft.com/office/drawing/2014/main" id="{4B5CCD19-DE21-294C-8B0B-3103725AE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06599" y="2113567"/>
            <a:ext cx="3796219" cy="3760588"/>
          </a:xfrm>
        </p:spPr>
        <p:txBody>
          <a:bodyPr lIns="0" tIns="0" rIns="0" bIns="0">
            <a:normAutofit/>
          </a:bodyPr>
          <a:lstStyle>
            <a:lvl1pPr marL="226808" marR="0" indent="-226808" algn="l" defTabSz="37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488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26808" marR="0" lvl="0" indent="-226808" algn="l" defTabSz="37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Picture or Chart" descr="Picture or Chart">
            <a:extLst>
              <a:ext uri="{FF2B5EF4-FFF2-40B4-BE49-F238E27FC236}">
                <a16:creationId xmlns:a16="http://schemas.microsoft.com/office/drawing/2014/main" id="{699BD747-48B6-2547-8F7C-25A44594F6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25507" y="2117411"/>
            <a:ext cx="4000091" cy="3288109"/>
          </a:xfrm>
        </p:spPr>
        <p:txBody>
          <a:bodyPr lIns="0" tIns="0" rIns="0" bIns="0" anchor="ctr" anchorCtr="0"/>
          <a:lstStyle>
            <a:lvl1pPr algn="ctr">
              <a:defRPr b="0" i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  <a:lvl4pPr marL="567019" indent="0" algn="ctr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Insert picture or chart here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CF069E70-AF49-2042-836A-1CC5C09B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09318" y="6836751"/>
            <a:ext cx="930051" cy="357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50D54855-2B56-7D4D-BC1F-BBB8B58B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1887" y="6813717"/>
            <a:ext cx="403225" cy="403183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7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8C228C-DB11-B940-AC1E-C779AD885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14" y="6886295"/>
            <a:ext cx="3570221" cy="5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3CD5-59C7-5D4B-94B5-AABB2E99B94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-DzfOmeS1l5fBDLL2qwYz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hyperlink" Target="mailto:coursemirror.development@g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(Slides are adapted from </a:t>
            </a:r>
            <a:r>
              <a:rPr lang="en-US" altLang="en-US">
                <a:solidFill>
                  <a:schemeClr val="tx1"/>
                </a:solidFill>
              </a:rPr>
              <a:t>Dr. Ramirez’s and Dr. </a:t>
            </a:r>
            <a:r>
              <a:rPr lang="en-US" altLang="en-US" err="1">
                <a:solidFill>
                  <a:schemeClr val="tx1"/>
                </a:solidFill>
              </a:rPr>
              <a:t>Farnan’s</a:t>
            </a:r>
            <a:r>
              <a:rPr lang="en-US" altLang="en-US">
                <a:solidFill>
                  <a:schemeClr val="tx1"/>
                </a:solidFill>
              </a:rPr>
              <a:t> CS1501 slides.</a:t>
            </a:r>
            <a:r>
              <a:rPr lang="en-US">
                <a:solidFill>
                  <a:schemeClr val="tx1"/>
                </a:solidFill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7517-5241-4E47-B90E-B6AE00E86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79" y="1058742"/>
            <a:ext cx="7248795" cy="503856"/>
          </a:xfrm>
        </p:spPr>
        <p:txBody>
          <a:bodyPr/>
          <a:lstStyle/>
          <a:p>
            <a:r>
              <a:rPr lang="en-US" sz="3638" dirty="0" err="1">
                <a:solidFill>
                  <a:srgbClr val="7030A0"/>
                </a:solidFill>
              </a:rPr>
              <a:t>CourseMIRROR</a:t>
            </a:r>
            <a:r>
              <a:rPr lang="en-US" sz="3638" dirty="0">
                <a:solidFill>
                  <a:srgbClr val="7030A0"/>
                </a:solidFill>
              </a:rPr>
              <a:t> Mobile App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72254B3-4205-4BB8-BE94-D196798C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324" y="6072763"/>
            <a:ext cx="858044" cy="267864"/>
          </a:xfrm>
        </p:spPr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E0C8DACD-4E35-4E4C-AC75-C3DE50F04E7E}" type="datetime1">
              <a:rPr lang="en-US">
                <a:solidFill>
                  <a:prstClr val="white">
                    <a:alpha val="70000"/>
                  </a:prstClr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9/2/2021</a:t>
            </a:fld>
            <a:endParaRPr lang="en-US" dirty="0">
              <a:solidFill>
                <a:prstClr val="white">
                  <a:alpha val="70000"/>
                </a:prstClr>
              </a:solidFill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B281-9173-43C8-8601-DD47C9E3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>
                <a:solidFill>
                  <a:prstClr val="white"/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10</a:t>
            </a:fld>
            <a:endParaRPr lang="en-US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31BD1-DEA1-4D8D-9D06-D6CDB6A5D704}"/>
              </a:ext>
            </a:extLst>
          </p:cNvPr>
          <p:cNvSpPr txBox="1">
            <a:spLocks/>
          </p:cNvSpPr>
          <p:nvPr/>
        </p:nvSpPr>
        <p:spPr>
          <a:xfrm>
            <a:off x="118132" y="1505226"/>
            <a:ext cx="9718353" cy="460525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2"/>
                </a:solidFill>
                <a:latin typeface="Acumin Pro SemiCondensed" panose="020B0506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This semester we will use an educational technology tool, called CourseMIRROR.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CourseMIRROR is a mobile app that prompts student to reflect on their learning experiences.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You will receive </a:t>
            </a:r>
            <a:r>
              <a:rPr lang="en-US" sz="2150" dirty="0">
                <a:solidFill>
                  <a:srgbClr val="FF0000"/>
                </a:solidFill>
              </a:rPr>
              <a:t>1%</a:t>
            </a:r>
            <a:r>
              <a:rPr lang="en-US" sz="2150" b="0" dirty="0">
                <a:solidFill>
                  <a:prstClr val="black"/>
                </a:solidFill>
              </a:rPr>
              <a:t> points of extra credit for your participation </a:t>
            </a:r>
            <a:r>
              <a:rPr lang="en-US" sz="1819" b="0" dirty="0">
                <a:solidFill>
                  <a:srgbClr val="ED7D31"/>
                </a:solidFill>
              </a:rPr>
              <a:t>when the response rate is 60% or more.</a:t>
            </a:r>
            <a:endParaRPr lang="en-US" sz="2150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If you have an iOS device (iPhone or iPad), please go to Apple App Store and search for “</a:t>
            </a:r>
            <a:r>
              <a:rPr lang="en-US" sz="2150" b="0" dirty="0" err="1">
                <a:solidFill>
                  <a:prstClr val="black"/>
                </a:solidFill>
              </a:rPr>
              <a:t>CourseMIRROR</a:t>
            </a:r>
            <a:r>
              <a:rPr lang="en-US" sz="2150" b="0" dirty="0">
                <a:solidFill>
                  <a:prstClr val="black"/>
                </a:solidFill>
              </a:rPr>
              <a:t>” and then install it to your device.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If you have an Android device (smartphone or tablet), please go to Google Play Store and search for ”CourseMIRROR v2” and then install it to your device.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 dirty="0">
                <a:solidFill>
                  <a:prstClr val="black"/>
                </a:solidFill>
              </a:rPr>
              <a:t>After creating an account, you need to go to your email to confirm your account. (</a:t>
            </a:r>
            <a:r>
              <a:rPr lang="en-US" sz="2150" b="0" i="1" dirty="0">
                <a:solidFill>
                  <a:prstClr val="black"/>
                </a:solidFill>
              </a:rPr>
              <a:t>If you do not receive a confirmation email, please check your spam folder(s) too</a:t>
            </a:r>
            <a:r>
              <a:rPr lang="en-US" sz="2150" b="0" dirty="0">
                <a:solidFill>
                  <a:prstClr val="black"/>
                </a:solidFill>
              </a:rPr>
              <a:t>).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b="0" dirty="0">
              <a:solidFill>
                <a:srgbClr val="0000FF"/>
              </a:solidFill>
            </a:endParaRPr>
          </a:p>
          <a:p>
            <a:pPr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</a:pPr>
            <a:endParaRPr lang="en-US" sz="1984" dirty="0">
              <a:solidFill>
                <a:srgbClr val="ED7D31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dirty="0">
              <a:solidFill>
                <a:srgbClr val="ED7D3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0524F04-22E3-43E7-9347-2192149E82E9}"/>
              </a:ext>
            </a:extLst>
          </p:cNvPr>
          <p:cNvSpPr txBox="1">
            <a:spLocks/>
          </p:cNvSpPr>
          <p:nvPr/>
        </p:nvSpPr>
        <p:spPr>
          <a:xfrm>
            <a:off x="9265480" y="6055486"/>
            <a:ext cx="403225" cy="302419"/>
          </a:xfrm>
          <a:prstGeom prst="ellipse">
            <a:avLst/>
          </a:prstGeom>
          <a:noFill/>
        </p:spPr>
        <p:txBody>
          <a:bodyPr vert="horz" lIns="15121" tIns="37802" rIns="15121" bIns="3780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000" b="1" i="0" kern="1200" spc="0" baseline="0">
                <a:solidFill>
                  <a:schemeClr val="bg1"/>
                </a:solidFill>
                <a:latin typeface="Acumin Pro Semibold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80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 sz="827">
                <a:solidFill>
                  <a:prstClr val="white"/>
                </a:solidFill>
              </a:rPr>
              <a:pPr defTabSz="37801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10</a:t>
            </a:fld>
            <a:endParaRPr lang="en-US" sz="82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7517-5241-4E47-B90E-B6AE00E86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79" y="1058742"/>
            <a:ext cx="7248795" cy="503856"/>
          </a:xfrm>
        </p:spPr>
        <p:txBody>
          <a:bodyPr/>
          <a:lstStyle/>
          <a:p>
            <a:r>
              <a:rPr lang="en-US" sz="3638" dirty="0" err="1">
                <a:solidFill>
                  <a:srgbClr val="7030A0"/>
                </a:solidFill>
              </a:rPr>
              <a:t>CourseMIRROR</a:t>
            </a:r>
            <a:r>
              <a:rPr lang="en-US" sz="3638" dirty="0">
                <a:solidFill>
                  <a:srgbClr val="7030A0"/>
                </a:solidFill>
              </a:rPr>
              <a:t> Mobile App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72254B3-4205-4BB8-BE94-D196798C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324" y="6072763"/>
            <a:ext cx="858044" cy="267864"/>
          </a:xfrm>
        </p:spPr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E0C8DACD-4E35-4E4C-AC75-C3DE50F04E7E}" type="datetime1">
              <a:rPr lang="en-US">
                <a:solidFill>
                  <a:prstClr val="white">
                    <a:alpha val="70000"/>
                  </a:prstClr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9/2/2021</a:t>
            </a:fld>
            <a:endParaRPr lang="en-US" dirty="0">
              <a:solidFill>
                <a:prstClr val="white">
                  <a:alpha val="70000"/>
                </a:prstClr>
              </a:solidFill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B281-9173-43C8-8601-DD47C9E3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>
                <a:solidFill>
                  <a:prstClr val="white"/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11</a:t>
            </a:fld>
            <a:endParaRPr lang="en-US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31BD1-DEA1-4D8D-9D06-D6CDB6A5D704}"/>
              </a:ext>
            </a:extLst>
          </p:cNvPr>
          <p:cNvSpPr txBox="1">
            <a:spLocks/>
          </p:cNvSpPr>
          <p:nvPr/>
        </p:nvSpPr>
        <p:spPr>
          <a:xfrm>
            <a:off x="237035" y="1888407"/>
            <a:ext cx="9438077" cy="418435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2"/>
                </a:solidFill>
                <a:latin typeface="Acumin Pro SemiCondensed" panose="020B0506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315" b="0" dirty="0">
                <a:solidFill>
                  <a:prstClr val="black"/>
                </a:solidFill>
              </a:rPr>
              <a:t>You will need a passcode to find our course within the CourseMIRROR app. Passcode for your class </a:t>
            </a:r>
            <a:r>
              <a:rPr lang="en-US" sz="2315" dirty="0" err="1">
                <a:solidFill>
                  <a:srgbClr val="0000FF"/>
                </a:solidFill>
              </a:rPr>
              <a:t>hdihcq</a:t>
            </a:r>
            <a:r>
              <a:rPr lang="en-US" sz="2315" dirty="0">
                <a:solidFill>
                  <a:srgbClr val="0000FF"/>
                </a:solidFill>
              </a:rPr>
              <a:t> </a:t>
            </a:r>
            <a:r>
              <a:rPr lang="en-US" sz="2315" b="0" dirty="0">
                <a:solidFill>
                  <a:prstClr val="black"/>
                </a:solidFill>
              </a:rPr>
              <a:t>(all lower case)</a:t>
            </a:r>
            <a:r>
              <a:rPr lang="en-US" sz="2315" dirty="0">
                <a:solidFill>
                  <a:srgbClr val="0000FF"/>
                </a:solidFill>
              </a:rPr>
              <a:t> </a:t>
            </a:r>
            <a:r>
              <a:rPr lang="en-US" sz="2315" b="0" dirty="0">
                <a:solidFill>
                  <a:prstClr val="black"/>
                </a:solidFill>
              </a:rPr>
              <a:t>and for the MW 3:00 pm section is </a:t>
            </a:r>
            <a:r>
              <a:rPr lang="en-US" sz="2315" dirty="0" err="1">
                <a:solidFill>
                  <a:srgbClr val="0000FF"/>
                </a:solidFill>
              </a:rPr>
              <a:t>tyunqf</a:t>
            </a:r>
            <a:r>
              <a:rPr lang="en-US" sz="2315" dirty="0">
                <a:solidFill>
                  <a:srgbClr val="0000FF"/>
                </a:solidFill>
              </a:rPr>
              <a:t>. </a:t>
            </a:r>
            <a:r>
              <a:rPr lang="en-US" sz="2315" b="0" dirty="0">
                <a:solidFill>
                  <a:prstClr val="black"/>
                </a:solidFill>
              </a:rPr>
              <a:t>(all lower case). 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315" b="0" dirty="0">
                <a:solidFill>
                  <a:prstClr val="black"/>
                </a:solidFill>
              </a:rPr>
              <a:t>Please watch the tutorial videos regarding how to install and use the app via </a:t>
            </a:r>
            <a:r>
              <a:rPr lang="en-US" sz="2315" b="0" dirty="0">
                <a:solidFill>
                  <a:prstClr val="black"/>
                </a:solidFill>
                <a:hlinkClick r:id="rId3"/>
              </a:rPr>
              <a:t>https://www.youtube.com/channel/UC-DzfOmeS1l5fBDLL2qwYzQ</a:t>
            </a:r>
            <a:r>
              <a:rPr lang="en-US" sz="2315" b="0" dirty="0">
                <a:solidFill>
                  <a:prstClr val="black"/>
                </a:solidFill>
              </a:rPr>
              <a:t> 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315" b="0" dirty="0">
                <a:solidFill>
                  <a:prstClr val="black"/>
                </a:solidFill>
              </a:rPr>
              <a:t>If you have any trouble with the app, you may send an email to </a:t>
            </a:r>
            <a:r>
              <a:rPr lang="en-US" sz="2315" b="0" dirty="0">
                <a:solidFill>
                  <a:prstClr val="black"/>
                </a:solidFill>
                <a:hlinkClick r:id="rId4"/>
              </a:rPr>
              <a:t>coursemirror.development@gmail.com</a:t>
            </a:r>
            <a:endParaRPr lang="en-US" sz="2315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315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646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646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646" b="0" dirty="0">
              <a:solidFill>
                <a:prstClr val="black"/>
              </a:solidFill>
            </a:endParaRPr>
          </a:p>
          <a:p>
            <a:pPr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</a:pPr>
            <a:endParaRPr lang="en-US" sz="2315" b="0" dirty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b="0" dirty="0">
              <a:solidFill>
                <a:srgbClr val="0000FF"/>
              </a:solidFill>
            </a:endParaRPr>
          </a:p>
          <a:p>
            <a:pPr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</a:pPr>
            <a:endParaRPr lang="en-US" sz="1984" dirty="0">
              <a:solidFill>
                <a:srgbClr val="ED7D31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dirty="0">
              <a:solidFill>
                <a:srgbClr val="ED7D3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0524F04-22E3-43E7-9347-2192149E82E9}"/>
              </a:ext>
            </a:extLst>
          </p:cNvPr>
          <p:cNvSpPr txBox="1">
            <a:spLocks/>
          </p:cNvSpPr>
          <p:nvPr/>
        </p:nvSpPr>
        <p:spPr>
          <a:xfrm>
            <a:off x="9265480" y="6055486"/>
            <a:ext cx="403225" cy="302419"/>
          </a:xfrm>
          <a:prstGeom prst="ellipse">
            <a:avLst/>
          </a:prstGeom>
          <a:noFill/>
        </p:spPr>
        <p:txBody>
          <a:bodyPr vert="horz" lIns="15121" tIns="37802" rIns="15121" bIns="3780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000" b="1" i="0" kern="1200" spc="0" baseline="0">
                <a:solidFill>
                  <a:schemeClr val="bg1"/>
                </a:solidFill>
                <a:latin typeface="Acumin Pro Semibold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80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 sz="827">
                <a:solidFill>
                  <a:prstClr val="white"/>
                </a:solidFill>
              </a:rPr>
              <a:pPr defTabSz="37801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11</a:t>
            </a:fld>
            <a:endParaRPr lang="en-US" sz="82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 sz="3600"/>
              <a:t>How to determine an algorithm’s performance</a:t>
            </a:r>
            <a:endParaRPr sz="3600"/>
          </a:p>
        </p:txBody>
      </p:sp>
      <p:sp>
        <p:nvSpPr>
          <p:cNvPr id="107" name="Google Shape;10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Implement it and measure performance</a:t>
            </a:r>
            <a:endParaRPr>
              <a:solidFill>
                <a:srgbClr val="002B5E"/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Any problems with this approach?</a:t>
            </a:r>
            <a:endParaRPr>
              <a:solidFill>
                <a:srgbClr val="002B5E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Algorithm Analysis</a:t>
            </a:r>
            <a:endParaRPr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Determine </a:t>
            </a:r>
            <a:r>
              <a:rPr lang="en" i="1">
                <a:solidFill>
                  <a:srgbClr val="002B5E"/>
                </a:solidFill>
              </a:rPr>
              <a:t>resource usage</a:t>
            </a:r>
            <a:r>
              <a:rPr lang="en">
                <a:solidFill>
                  <a:srgbClr val="002B5E"/>
                </a:solidFill>
              </a:rPr>
              <a:t> as a function of </a:t>
            </a:r>
            <a:r>
              <a:rPr lang="en" i="1">
                <a:solidFill>
                  <a:srgbClr val="002B5E"/>
                </a:solidFill>
              </a:rPr>
              <a:t>input size</a:t>
            </a:r>
            <a:endParaRPr i="1">
              <a:solidFill>
                <a:srgbClr val="002B5E"/>
              </a:solidFill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Measure </a:t>
            </a:r>
            <a:r>
              <a:rPr lang="en" i="1">
                <a:solidFill>
                  <a:srgbClr val="002B5E"/>
                </a:solidFill>
              </a:rPr>
              <a:t>asymptotic</a:t>
            </a:r>
            <a:r>
              <a:rPr lang="en">
                <a:solidFill>
                  <a:srgbClr val="002B5E"/>
                </a:solidFill>
              </a:rPr>
              <a:t> performance</a:t>
            </a:r>
            <a:endParaRPr>
              <a:solidFill>
                <a:srgbClr val="002B5E"/>
              </a:solidFill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Performance as input size increases to infinity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12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C9275-797F-A84D-90BF-46EB74CC91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-US"/>
              <a:t>Asymptotic performance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9A52E-504C-6D48-90B5-0799538B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Focus more on the </a:t>
            </a:r>
            <a:r>
              <a:rPr lang="en-US" b="1" u="sng"/>
              <a:t>rate of growth </a:t>
            </a:r>
            <a:r>
              <a:rPr lang="en-US"/>
              <a:t>than on exact values</a:t>
            </a:r>
          </a:p>
          <a:p>
            <a:pPr lvl="1"/>
            <a:r>
              <a:rPr lang="en-US"/>
              <a:t>How fast the function increases when the input increases</a:t>
            </a:r>
          </a:p>
          <a:p>
            <a:endParaRPr lang="en-US"/>
          </a:p>
        </p:txBody>
      </p:sp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13</a:t>
            </a:fld>
            <a:endParaRPr kern="0"/>
          </a:p>
        </p:txBody>
      </p:sp>
      <p:pic>
        <p:nvPicPr>
          <p:cNvPr id="210" name="Google Shape;210;p29" descr="order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53" y="1916260"/>
            <a:ext cx="7189518" cy="539213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1" name="Google Shape;211;p29" descr="orders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053" y="1934175"/>
            <a:ext cx="7189518" cy="539213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29" descr="orders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053" y="1940525"/>
            <a:ext cx="7189518" cy="539213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F2C5F-322F-5F4B-822F-B1C1EE877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Common orders of growth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Constant - 1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Logarithmic - log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Linear -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err="1"/>
              <a:t>Linearithmic</a:t>
            </a:r>
            <a:r>
              <a:rPr lang="en"/>
              <a:t> - n log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Quadratic - n</a:t>
            </a:r>
            <a:r>
              <a:rPr lang="en" baseline="30000"/>
              <a:t>2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Cubic - n</a:t>
            </a:r>
            <a:r>
              <a:rPr lang="en" baseline="30000"/>
              <a:t>3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Exponential - 2</a:t>
            </a:r>
            <a:r>
              <a:rPr lang="en" baseline="30000"/>
              <a:t>n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Factorial - n!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14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29660-E481-524C-908F-1D6B88F394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Quick algorithm analysis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Ignore multiplicative constants and lower terms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15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36F34-F1CE-DA4A-B5AA-71D88E5ACD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Definition of Big O?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Big O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Upper bound on asymptotic performance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As we go to infinity, function representing resource consumption will not exceed specified function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E.g., Saying runtime is O(n</a:t>
            </a:r>
            <a:r>
              <a:rPr lang="en" baseline="30000"/>
              <a:t>3</a:t>
            </a:r>
            <a:r>
              <a:rPr lang="en"/>
              <a:t>) means that as input size (n) approaches infinity, actual runtime will not exceed n</a:t>
            </a:r>
            <a:r>
              <a:rPr lang="en" baseline="30000"/>
              <a:t>3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16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E2A14-BB89-F043-8B8C-2DD053A847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2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Big O isn't the whole story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Big Omega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Lower bound on asymptotic performance</a:t>
            </a:r>
            <a:endParaRPr dirty="0">
              <a:solidFill>
                <a:srgbClr val="002B5E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rgbClr val="002B5E"/>
                </a:solidFill>
              </a:rPr>
              <a:t>Theta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 dirty="0">
                <a:solidFill>
                  <a:srgbClr val="002B5E"/>
                </a:solidFill>
              </a:rPr>
              <a:t>Upper and Lower bound on asymptotic performance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Exact bound</a:t>
            </a:r>
            <a:endParaRPr lang="en" dirty="0">
              <a:solidFill>
                <a:srgbClr val="002B5E"/>
              </a:solidFill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17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87C98-E829-CB41-97B4-8AC126D246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4AB-1953-6841-8366-82CC9616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O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7FED5-4D71-4244-AE6D-E2F584A2C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 roughly means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 roughly means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Ω</a:t>
                </a:r>
                <a:r>
                  <a:rPr lang="en-US" dirty="0"/>
                  <a:t> roughly means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ω</a:t>
                </a:r>
                <a:r>
                  <a:rPr lang="en-US" dirty="0"/>
                  <a:t> roughly means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r>
                  <a:rPr lang="en-US" dirty="0"/>
                  <a:t>ϴ roughly means =</a:t>
                </a:r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rate of growth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</a:t>
                </a:r>
                <a:r>
                  <a:rPr lang="en-US" dirty="0"/>
                  <a:t>is no more than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) the rate of growth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7FED5-4D71-4244-AE6D-E2F584A2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90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68B69-4310-9746-83AE-F3A5EEC65D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354D6-0C28-214F-A8EE-7EF40F5F1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61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Goals of the course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rmAutofit/>
          </a:bodyPr>
          <a:lstStyle/>
          <a:p>
            <a:r>
              <a:rPr lang="en"/>
              <a:t>To learn to convert non-trivial </a:t>
            </a:r>
            <a:r>
              <a:rPr lang="en" i="1">
                <a:solidFill>
                  <a:srgbClr val="FF0000"/>
                </a:solidFill>
              </a:rPr>
              <a:t>algorithms</a:t>
            </a:r>
            <a:r>
              <a:rPr lang="en"/>
              <a:t> into </a:t>
            </a:r>
            <a:r>
              <a:rPr lang="en" i="1">
                <a:solidFill>
                  <a:srgbClr val="FF0000"/>
                </a:solidFill>
              </a:rPr>
              <a:t>programs</a:t>
            </a:r>
            <a:r>
              <a:rPr lang="en">
                <a:solidFill>
                  <a:srgbClr val="980000"/>
                </a:solidFill>
              </a:rPr>
              <a:t> </a:t>
            </a:r>
            <a:endParaRPr>
              <a:solidFill>
                <a:srgbClr val="98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Various issues will always </a:t>
            </a:r>
            <a:r>
              <a:rPr lang="en-US">
                <a:solidFill>
                  <a:srgbClr val="002B5E"/>
                </a:solidFill>
              </a:rPr>
              <a:t>pop-up</a:t>
            </a:r>
            <a:r>
              <a:rPr lang="en">
                <a:solidFill>
                  <a:srgbClr val="002B5E"/>
                </a:solidFill>
              </a:rPr>
              <a:t> during </a:t>
            </a:r>
            <a:r>
              <a:rPr lang="en" i="1">
                <a:solidFill>
                  <a:srgbClr val="002B5E"/>
                </a:solidFill>
              </a:rPr>
              <a:t>implementation</a:t>
            </a:r>
            <a:endParaRPr i="1">
              <a:solidFill>
                <a:srgbClr val="002B5E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"/>
              <a:t>Such as?...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2B5E"/>
                </a:solidFill>
              </a:rPr>
              <a:t>To see and understand differences in algorithms and how they affect the run-times of the associated programs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002B5E"/>
                </a:solidFill>
              </a:rPr>
              <a:t>Different solutions can be compared using many metrics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73544-26AD-7C46-9FB5-337C429CC0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 Info</a:t>
            </a:r>
          </a:p>
        </p:txBody>
      </p:sp>
      <p:sp>
        <p:nvSpPr>
          <p:cNvPr id="4099" name="Content Placeholder 14"/>
          <p:cNvSpPr>
            <a:spLocks noGrp="1"/>
          </p:cNvSpPr>
          <p:nvPr>
            <p:ph idx="1"/>
          </p:nvPr>
        </p:nvSpPr>
        <p:spPr>
          <a:xfrm>
            <a:off x="0" y="830447"/>
            <a:ext cx="10096296" cy="66055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Course website: </a:t>
            </a:r>
            <a:r>
              <a:rPr lang="en-US" altLang="en-US" dirty="0"/>
              <a:t>http://</a:t>
            </a:r>
            <a:r>
              <a:rPr lang="en-US" altLang="en-US" dirty="0">
                <a:solidFill>
                  <a:schemeClr val="tx1"/>
                </a:solidFill>
              </a:rPr>
              <a:t>www.cs.pitt.edu/~skhattab/cs1501/</a:t>
            </a:r>
            <a:endParaRPr lang="en-US" altLang="en-US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Instructor: </a:t>
            </a:r>
            <a:r>
              <a:rPr lang="en-US" altLang="en-US" dirty="0"/>
              <a:t>Sherif Khattab  ksm73@pitt.edu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OH: https://khattab.youcanbook.me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Tu: 10-noon; Th: 10-noon and 3-6; F: 8-10 and 3-4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6307 </a:t>
            </a:r>
            <a:r>
              <a:rPr lang="en-US" altLang="en-US" dirty="0" err="1"/>
              <a:t>Sennott</a:t>
            </a:r>
            <a:r>
              <a:rPr lang="en-US" altLang="en-US" dirty="0"/>
              <a:t> Square, Virtual Office: https://pitt.zoom.us/my/khattab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Teaching Team: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TBD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Recitations start this week!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 dirty="0"/>
              <a:t>Communication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/>
              <a:t>End of week newsletter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dirty="0"/>
              <a:t>Piazza, Canvas Messages, Email (</a:t>
            </a:r>
            <a:r>
              <a:rPr lang="en-US" altLang="en-US" b="1" dirty="0"/>
              <a:t>Please expect a response within 72 hours)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91F8A-B028-334D-853A-F08B20ED9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983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Textbook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-2492338" y="1686296"/>
            <a:ext cx="10096296" cy="5728670"/>
          </a:xfrm>
        </p:spPr>
        <p:txBody>
          <a:bodyPr>
            <a:normAutofit/>
          </a:bodyPr>
          <a:lstStyle/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800" b="1">
                <a:solidFill>
                  <a:schemeClr val="tx1"/>
                </a:solidFill>
              </a:rPr>
              <a:t>Algorithms (4th Edition) 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Robert Sedgewick and Kevin Wayne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905D4-8804-BE44-AE9D-A1BC0B434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8AE25-45B5-F648-A583-2BF27A24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3" y="952644"/>
            <a:ext cx="3563302" cy="4477946"/>
          </a:xfrm>
          <a:prstGeom prst="rect">
            <a:avLst/>
          </a:prstGeom>
        </p:spPr>
      </p:pic>
      <p:pic>
        <p:nvPicPr>
          <p:cNvPr id="10" name="Picture 2" descr="Cover Image for Data Structures and Abstractions with Java (POD File)">
            <a:extLst>
              <a:ext uri="{FF2B5EF4-FFF2-40B4-BE49-F238E27FC236}">
                <a16:creationId xmlns:a16="http://schemas.microsoft.com/office/drawing/2014/main" id="{B7AD0276-311D-B549-8908-A5867E08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40" y="953840"/>
            <a:ext cx="35718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6E5FEA-BC69-E04A-BF39-27630AEFDFA0}"/>
              </a:ext>
            </a:extLst>
          </p:cNvPr>
          <p:cNvSpPr/>
          <p:nvPr/>
        </p:nvSpPr>
        <p:spPr>
          <a:xfrm>
            <a:off x="5035751" y="5670055"/>
            <a:ext cx="5038725" cy="1102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>
              <a:lnSpc>
                <a:spcPct val="100000"/>
              </a:lnSpc>
              <a:spcAft>
                <a:spcPts val="1425"/>
              </a:spcAft>
              <a:buFont typeface="Arial" panose="020B0604020202020204" pitchFamily="34" charset="0"/>
            </a:pPr>
            <a:r>
              <a:rPr lang="en-US" b="1">
                <a:solidFill>
                  <a:schemeClr val="tx1"/>
                </a:solidFill>
                <a:latin typeface="+mn-lt"/>
                <a:cs typeface="+mn-cs"/>
              </a:rPr>
              <a:t>Data Structures and Abstractions with Java (5th Edition) </a:t>
            </a:r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+mn-lt"/>
                <a:cs typeface="+mn-cs"/>
              </a:rPr>
              <a:t>Frank M. Carrano and Timothy M. Henry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40% on best four out of five programming assignments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posted on Canvas and submitted on </a:t>
            </a:r>
            <a:r>
              <a:rPr lang="en-US" altLang="en-US" b="1" dirty="0"/>
              <a:t>Gradescope</a:t>
            </a:r>
          </a:p>
          <a:p>
            <a:r>
              <a:rPr lang="en-US" altLang="en-US" dirty="0"/>
              <a:t>20% homework assignments on Gradescope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20% exams: 12% on higher grade and 8% on lower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10% lab exercises; mostly autograded</a:t>
            </a:r>
          </a:p>
          <a:p>
            <a:r>
              <a:rPr lang="en-US" dirty="0"/>
              <a:t>10% mini-quizzes: on Top Hat during each lecture</a:t>
            </a:r>
          </a:p>
          <a:p>
            <a:r>
              <a:rPr lang="en-US" dirty="0"/>
              <a:t>Bonus Opportunities</a:t>
            </a:r>
          </a:p>
          <a:p>
            <a:pPr lvl="1"/>
            <a:r>
              <a:rPr lang="en-US" dirty="0"/>
              <a:t>1% Bonus on </a:t>
            </a:r>
            <a:r>
              <a:rPr lang="en-US" dirty="0" err="1"/>
              <a:t>CourseMIRROR</a:t>
            </a:r>
            <a:r>
              <a:rPr lang="en-US" dirty="0"/>
              <a:t> Reflections (to be explained later today)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D9E3C-757A-004C-AF21-D066D83F9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E616-94C7-3A4A-8CED-FBB92329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Canvas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96EA-95D2-FF4C-AA7E-C120DE2C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Lectures posted on Tophat by end of each lecture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Lecture and recitation recordings under Panopto 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RedShelf</a:t>
            </a:r>
            <a:r>
              <a:rPr lang="en-US" dirty="0"/>
              <a:t> Inclusive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Piazza for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Gradescope and autograding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Academic Integrity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NameCoach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C663-577D-134C-88D3-4195DF4034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C72CD-BF3D-D54D-9811-759791158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51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964E-1576-004E-9BF4-D93A604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50E9-E1A3-AC4F-885B-8D153CF7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Your continuous feedback is important!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Anonymous Qualtrics survey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Midterm and Final OMET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Your engagement is valued and encouraged.</a:t>
            </a:r>
          </a:p>
          <a:p>
            <a:pPr marL="0" indent="0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4C867-BBAA-C645-AE33-39B3FD2CE9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430F7-869C-AB4C-A978-C1FF8E79B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03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D3F-7362-B941-A239-57F414B9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structure (mostly)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F243-ABA5-6542-9690-D501516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2D4B8-EF29-8749-99AE-FB6C6D7DB8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884C-5122-DA48-9323-F7E111901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8517BC4-F13A-6145-9B11-045CACAC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41256"/>
              </p:ext>
            </p:extLst>
          </p:nvPr>
        </p:nvGraphicFramePr>
        <p:xfrm>
          <a:off x="353622" y="806571"/>
          <a:ext cx="9373379" cy="55588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1862">
                  <a:extLst>
                    <a:ext uri="{9D8B030D-6E8A-4147-A177-3AD203B41FA5}">
                      <a16:colId xmlns:a16="http://schemas.microsoft.com/office/drawing/2014/main" val="1944802012"/>
                    </a:ext>
                  </a:extLst>
                </a:gridCol>
                <a:gridCol w="6091517">
                  <a:extLst>
                    <a:ext uri="{9D8B030D-6E8A-4147-A177-3AD203B41FA5}">
                      <a16:colId xmlns:a16="http://schemas.microsoft.com/office/drawing/2014/main" val="3127143401"/>
                    </a:ext>
                  </a:extLst>
                </a:gridCol>
              </a:tblGrid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8813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~5 min before and after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Informal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07885"/>
                  </a:ext>
                </a:extLst>
              </a:tr>
              <a:tr h="1469056">
                <a:tc>
                  <a:txBody>
                    <a:bodyPr/>
                    <a:lstStyle/>
                    <a:p>
                      <a:r>
                        <a:rPr lang="en-US" sz="2800" dirty="0"/>
                        <a:t>~25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Announcements, review of reflections, and QA on assignments/labs/homework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90974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r>
                        <a:rPr lang="en-US" sz="2800" dirty="0"/>
                        <a:t>~40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Lecturing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47893"/>
                  </a:ext>
                </a:extLst>
              </a:tr>
              <a:tr h="1028339">
                <a:tc>
                  <a:txBody>
                    <a:bodyPr/>
                    <a:lstStyle/>
                    <a:p>
                      <a:r>
                        <a:rPr lang="en-US" sz="2800"/>
                        <a:t>~5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Tophat questions and/or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05618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~5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QA and muddiest points/reflections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0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7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8649-A915-ED4B-A9FF-BF5E4400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class (notoriously)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2D23-96A1-8648-BCF9-FCD8A61A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Lots of concepts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Attend lectures and recitations (if you absolutely cannot attend live, watch the video recordings)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Study often!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Put effort into the weekly homework assignments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Programming Assignments are relatively hard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Refresh your Java programming (CS 0445) and debugging skills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Start early and show up to office hours!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2E9E-70DD-BD45-B926-F645828BDC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A5479-04F2-AA4E-B661-D1823B2FC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556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1186</Words>
  <Application>Microsoft Office PowerPoint</Application>
  <PresentationFormat>Custom</PresentationFormat>
  <Paragraphs>196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Acumin Pro</vt:lpstr>
      <vt:lpstr>Acumin Pro ExtraCondensed</vt:lpstr>
      <vt:lpstr>Acumin Pro Semibold</vt:lpstr>
      <vt:lpstr>Acumin Pro SemiCondensed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1_Office Theme</vt:lpstr>
      <vt:lpstr>Algorithms and Data Structures 2 CS 1501</vt:lpstr>
      <vt:lpstr>Goals of the course</vt:lpstr>
      <vt:lpstr>Contact Info</vt:lpstr>
      <vt:lpstr>Textbook</vt:lpstr>
      <vt:lpstr>Grades</vt:lpstr>
      <vt:lpstr>Canvas Walkthrough</vt:lpstr>
      <vt:lpstr>Expectations</vt:lpstr>
      <vt:lpstr>Lecture structure (mostly)</vt:lpstr>
      <vt:lpstr>Why is this class (notoriously) hard?</vt:lpstr>
      <vt:lpstr>CourseMIRROR Mobile App</vt:lpstr>
      <vt:lpstr>CourseMIRROR Mobile App</vt:lpstr>
      <vt:lpstr>How to determine an algorithm’s performance</vt:lpstr>
      <vt:lpstr>Asymptotic performance</vt:lpstr>
      <vt:lpstr>Common orders of growth</vt:lpstr>
      <vt:lpstr>Quick algorithm analysis</vt:lpstr>
      <vt:lpstr>Definition of Big O?</vt:lpstr>
      <vt:lpstr>Big O isn't the whole story</vt:lpstr>
      <vt:lpstr>The Big O 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cp:lastPrinted>2018-08-28T20:06:59Z</cp:lastPrinted>
  <dcterms:modified xsi:type="dcterms:W3CDTF">2021-09-02T15:26:21Z</dcterms:modified>
</cp:coreProperties>
</file>