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9" r:id="rId2"/>
    <p:sldMasterId id="2147483711" r:id="rId3"/>
    <p:sldMasterId id="2147483714" r:id="rId4"/>
  </p:sldMasterIdLst>
  <p:notesMasterIdLst>
    <p:notesMasterId r:id="rId27"/>
  </p:notesMasterIdLst>
  <p:sldIdLst>
    <p:sldId id="405" r:id="rId5"/>
    <p:sldId id="496" r:id="rId6"/>
    <p:sldId id="509" r:id="rId7"/>
    <p:sldId id="499" r:id="rId8"/>
    <p:sldId id="498" r:id="rId9"/>
    <p:sldId id="505" r:id="rId10"/>
    <p:sldId id="510" r:id="rId11"/>
    <p:sldId id="272" r:id="rId12"/>
    <p:sldId id="511" r:id="rId13"/>
    <p:sldId id="512" r:id="rId14"/>
    <p:sldId id="503" r:id="rId15"/>
    <p:sldId id="513" r:id="rId16"/>
    <p:sldId id="514" r:id="rId17"/>
    <p:sldId id="515" r:id="rId18"/>
    <p:sldId id="267" r:id="rId19"/>
    <p:sldId id="507" r:id="rId20"/>
    <p:sldId id="500" r:id="rId21"/>
    <p:sldId id="504" r:id="rId22"/>
    <p:sldId id="269" r:id="rId23"/>
    <p:sldId id="271" r:id="rId24"/>
    <p:sldId id="273" r:id="rId25"/>
    <p:sldId id="508" r:id="rId26"/>
  </p:sldIdLst>
  <p:sldSz cx="10077450" cy="75628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31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876B0-1DC3-490A-8860-7F96CB57634E}" v="32" dt="2021-09-02T15:26:51.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62" autoAdjust="0"/>
  </p:normalViewPr>
  <p:slideViewPr>
    <p:cSldViewPr snapToGrid="0">
      <p:cViewPr varScale="1">
        <p:scale>
          <a:sx n="74" d="100"/>
          <a:sy n="74" d="100"/>
        </p:scale>
        <p:origin x="993" y="48"/>
      </p:cViewPr>
      <p:guideLst>
        <p:guide orient="horz" pos="2382"/>
        <p:guide pos="317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D9155E68-D0E4-44A8-A4CC-D02138C7A366}"/>
    <pc:docChg chg="undo custSel addSld delSld modSld">
      <pc:chgData name="Khattab, Sherif" userId="c83b1e15-36f3-4f46-aceb-05aac24c545e" providerId="ADAL" clId="{D9155E68-D0E4-44A8-A4CC-D02138C7A366}" dt="2021-01-26T02:17:38.632" v="207" actId="478"/>
      <pc:docMkLst>
        <pc:docMk/>
      </pc:docMkLst>
      <pc:sldChg chg="del">
        <pc:chgData name="Khattab, Sherif" userId="c83b1e15-36f3-4f46-aceb-05aac24c545e" providerId="ADAL" clId="{D9155E68-D0E4-44A8-A4CC-D02138C7A366}" dt="2021-01-25T15:55:45.775" v="0" actId="47"/>
        <pc:sldMkLst>
          <pc:docMk/>
          <pc:sldMk cId="2401930262" sldId="393"/>
        </pc:sldMkLst>
      </pc:sldChg>
      <pc:sldChg chg="del">
        <pc:chgData name="Khattab, Sherif" userId="c83b1e15-36f3-4f46-aceb-05aac24c545e" providerId="ADAL" clId="{D9155E68-D0E4-44A8-A4CC-D02138C7A366}" dt="2021-01-25T15:55:45.775" v="0" actId="47"/>
        <pc:sldMkLst>
          <pc:docMk/>
          <pc:sldMk cId="811987457" sldId="394"/>
        </pc:sldMkLst>
      </pc:sldChg>
      <pc:sldChg chg="del">
        <pc:chgData name="Khattab, Sherif" userId="c83b1e15-36f3-4f46-aceb-05aac24c545e" providerId="ADAL" clId="{D9155E68-D0E4-44A8-A4CC-D02138C7A366}" dt="2021-01-25T15:55:45.775" v="0" actId="47"/>
        <pc:sldMkLst>
          <pc:docMk/>
          <pc:sldMk cId="2890204605" sldId="395"/>
        </pc:sldMkLst>
      </pc:sldChg>
      <pc:sldChg chg="del">
        <pc:chgData name="Khattab, Sherif" userId="c83b1e15-36f3-4f46-aceb-05aac24c545e" providerId="ADAL" clId="{D9155E68-D0E4-44A8-A4CC-D02138C7A366}" dt="2021-01-25T15:55:45.775" v="0" actId="47"/>
        <pc:sldMkLst>
          <pc:docMk/>
          <pc:sldMk cId="2597936913" sldId="396"/>
        </pc:sldMkLst>
      </pc:sldChg>
      <pc:sldChg chg="del">
        <pc:chgData name="Khattab, Sherif" userId="c83b1e15-36f3-4f46-aceb-05aac24c545e" providerId="ADAL" clId="{D9155E68-D0E4-44A8-A4CC-D02138C7A366}" dt="2021-01-25T15:55:45.775" v="0" actId="47"/>
        <pc:sldMkLst>
          <pc:docMk/>
          <pc:sldMk cId="3574743674" sldId="397"/>
        </pc:sldMkLst>
      </pc:sldChg>
      <pc:sldChg chg="del">
        <pc:chgData name="Khattab, Sherif" userId="c83b1e15-36f3-4f46-aceb-05aac24c545e" providerId="ADAL" clId="{D9155E68-D0E4-44A8-A4CC-D02138C7A366}" dt="2021-01-25T15:55:45.775" v="0" actId="47"/>
        <pc:sldMkLst>
          <pc:docMk/>
          <pc:sldMk cId="777795780" sldId="398"/>
        </pc:sldMkLst>
      </pc:sldChg>
      <pc:sldChg chg="del">
        <pc:chgData name="Khattab, Sherif" userId="c83b1e15-36f3-4f46-aceb-05aac24c545e" providerId="ADAL" clId="{D9155E68-D0E4-44A8-A4CC-D02138C7A366}" dt="2021-01-25T15:55:45.775" v="0" actId="47"/>
        <pc:sldMkLst>
          <pc:docMk/>
          <pc:sldMk cId="2945536741" sldId="399"/>
        </pc:sldMkLst>
      </pc:sldChg>
      <pc:sldChg chg="del">
        <pc:chgData name="Khattab, Sherif" userId="c83b1e15-36f3-4f46-aceb-05aac24c545e" providerId="ADAL" clId="{D9155E68-D0E4-44A8-A4CC-D02138C7A366}" dt="2021-01-25T15:55:45.775" v="0" actId="47"/>
        <pc:sldMkLst>
          <pc:docMk/>
          <pc:sldMk cId="3261447239" sldId="400"/>
        </pc:sldMkLst>
      </pc:sldChg>
      <pc:sldChg chg="del">
        <pc:chgData name="Khattab, Sherif" userId="c83b1e15-36f3-4f46-aceb-05aac24c545e" providerId="ADAL" clId="{D9155E68-D0E4-44A8-A4CC-D02138C7A366}" dt="2021-01-25T15:55:45.775" v="0" actId="47"/>
        <pc:sldMkLst>
          <pc:docMk/>
          <pc:sldMk cId="225707824" sldId="401"/>
        </pc:sldMkLst>
      </pc:sldChg>
      <pc:sldChg chg="del">
        <pc:chgData name="Khattab, Sherif" userId="c83b1e15-36f3-4f46-aceb-05aac24c545e" providerId="ADAL" clId="{D9155E68-D0E4-44A8-A4CC-D02138C7A366}" dt="2021-01-25T15:55:45.775" v="0" actId="47"/>
        <pc:sldMkLst>
          <pc:docMk/>
          <pc:sldMk cId="3756086896" sldId="402"/>
        </pc:sldMkLst>
      </pc:sldChg>
      <pc:sldChg chg="del">
        <pc:chgData name="Khattab, Sherif" userId="c83b1e15-36f3-4f46-aceb-05aac24c545e" providerId="ADAL" clId="{D9155E68-D0E4-44A8-A4CC-D02138C7A366}" dt="2021-01-25T15:55:45.775" v="0" actId="47"/>
        <pc:sldMkLst>
          <pc:docMk/>
          <pc:sldMk cId="1876792183" sldId="403"/>
        </pc:sldMkLst>
      </pc:sldChg>
      <pc:sldChg chg="del">
        <pc:chgData name="Khattab, Sherif" userId="c83b1e15-36f3-4f46-aceb-05aac24c545e" providerId="ADAL" clId="{D9155E68-D0E4-44A8-A4CC-D02138C7A366}" dt="2021-01-25T15:55:45.775" v="0" actId="47"/>
        <pc:sldMkLst>
          <pc:docMk/>
          <pc:sldMk cId="318118368" sldId="404"/>
        </pc:sldMkLst>
      </pc:sldChg>
      <pc:sldChg chg="addSp delSp modSp mod">
        <pc:chgData name="Khattab, Sherif" userId="c83b1e15-36f3-4f46-aceb-05aac24c545e" providerId="ADAL" clId="{D9155E68-D0E4-44A8-A4CC-D02138C7A366}" dt="2021-01-26T02:16:38.862" v="179" actId="20577"/>
        <pc:sldMkLst>
          <pc:docMk/>
          <pc:sldMk cId="58097193" sldId="500"/>
        </pc:sldMkLst>
        <pc:spChg chg="mod">
          <ac:chgData name="Khattab, Sherif" userId="c83b1e15-36f3-4f46-aceb-05aac24c545e" providerId="ADAL" clId="{D9155E68-D0E4-44A8-A4CC-D02138C7A366}" dt="2021-01-26T02:16:38.862" v="179" actId="20577"/>
          <ac:spMkLst>
            <pc:docMk/>
            <pc:sldMk cId="58097193" sldId="500"/>
            <ac:spMk id="2" creationId="{3D0828B1-EE6A-924A-8A4C-7CF929ECA9CD}"/>
          </ac:spMkLst>
        </pc:spChg>
        <pc:spChg chg="del mod">
          <ac:chgData name="Khattab, Sherif" userId="c83b1e15-36f3-4f46-aceb-05aac24c545e" providerId="ADAL" clId="{D9155E68-D0E4-44A8-A4CC-D02138C7A366}" dt="2021-01-26T02:14:06.922" v="134" actId="478"/>
          <ac:spMkLst>
            <pc:docMk/>
            <pc:sldMk cId="58097193" sldId="500"/>
            <ac:spMk id="3" creationId="{C547C09C-65B5-DD46-89B2-735694CADA73}"/>
          </ac:spMkLst>
        </pc:spChg>
        <pc:picChg chg="add del mod">
          <ac:chgData name="Khattab, Sherif" userId="c83b1e15-36f3-4f46-aceb-05aac24c545e" providerId="ADAL" clId="{D9155E68-D0E4-44A8-A4CC-D02138C7A366}" dt="2021-01-26T02:14:34.625" v="140" actId="478"/>
          <ac:picMkLst>
            <pc:docMk/>
            <pc:sldMk cId="58097193" sldId="500"/>
            <ac:picMk id="7" creationId="{2A7AE5A7-2DF1-442F-9D02-1E0D6678F355}"/>
          </ac:picMkLst>
        </pc:picChg>
        <pc:picChg chg="add del">
          <ac:chgData name="Khattab, Sherif" userId="c83b1e15-36f3-4f46-aceb-05aac24c545e" providerId="ADAL" clId="{D9155E68-D0E4-44A8-A4CC-D02138C7A366}" dt="2021-01-25T15:56:39.395" v="2" actId="22"/>
          <ac:picMkLst>
            <pc:docMk/>
            <pc:sldMk cId="58097193" sldId="500"/>
            <ac:picMk id="7" creationId="{83CD7319-DC13-4791-B3CD-CB20D01EBA9A}"/>
          </ac:picMkLst>
        </pc:picChg>
        <pc:picChg chg="add del mod">
          <ac:chgData name="Khattab, Sherif" userId="c83b1e15-36f3-4f46-aceb-05aac24c545e" providerId="ADAL" clId="{D9155E68-D0E4-44A8-A4CC-D02138C7A366}" dt="2021-01-26T02:14:04.338" v="133" actId="478"/>
          <ac:picMkLst>
            <pc:docMk/>
            <pc:sldMk cId="58097193" sldId="500"/>
            <ac:picMk id="9" creationId="{457958B4-23B4-4694-80DD-1F7CB9A36FA5}"/>
          </ac:picMkLst>
        </pc:picChg>
        <pc:picChg chg="add mod">
          <ac:chgData name="Khattab, Sherif" userId="c83b1e15-36f3-4f46-aceb-05aac24c545e" providerId="ADAL" clId="{D9155E68-D0E4-44A8-A4CC-D02138C7A366}" dt="2021-01-26T02:15:01.541" v="143" actId="1076"/>
          <ac:picMkLst>
            <pc:docMk/>
            <pc:sldMk cId="58097193" sldId="500"/>
            <ac:picMk id="10" creationId="{A0A640B2-4592-4E12-8037-446DE6C482EF}"/>
          </ac:picMkLst>
        </pc:picChg>
      </pc:sldChg>
      <pc:sldChg chg="del">
        <pc:chgData name="Khattab, Sherif" userId="c83b1e15-36f3-4f46-aceb-05aac24c545e" providerId="ADAL" clId="{D9155E68-D0E4-44A8-A4CC-D02138C7A366}" dt="2021-01-25T15:59:54.685" v="90" actId="47"/>
        <pc:sldMkLst>
          <pc:docMk/>
          <pc:sldMk cId="1226087183" sldId="501"/>
        </pc:sldMkLst>
      </pc:sldChg>
      <pc:sldChg chg="del">
        <pc:chgData name="Khattab, Sherif" userId="c83b1e15-36f3-4f46-aceb-05aac24c545e" providerId="ADAL" clId="{D9155E68-D0E4-44A8-A4CC-D02138C7A366}" dt="2021-01-25T15:59:57.385" v="91" actId="47"/>
        <pc:sldMkLst>
          <pc:docMk/>
          <pc:sldMk cId="1196699890" sldId="502"/>
        </pc:sldMkLst>
      </pc:sldChg>
      <pc:sldChg chg="del">
        <pc:chgData name="Khattab, Sherif" userId="c83b1e15-36f3-4f46-aceb-05aac24c545e" providerId="ADAL" clId="{D9155E68-D0E4-44A8-A4CC-D02138C7A366}" dt="2021-01-25T15:55:45.775" v="0" actId="47"/>
        <pc:sldMkLst>
          <pc:docMk/>
          <pc:sldMk cId="2435766761" sldId="503"/>
        </pc:sldMkLst>
      </pc:sldChg>
      <pc:sldChg chg="addSp delSp modSp new mod">
        <pc:chgData name="Khattab, Sherif" userId="c83b1e15-36f3-4f46-aceb-05aac24c545e" providerId="ADAL" clId="{D9155E68-D0E4-44A8-A4CC-D02138C7A366}" dt="2021-01-26T02:13:20.270" v="132" actId="1076"/>
        <pc:sldMkLst>
          <pc:docMk/>
          <pc:sldMk cId="2533973645" sldId="503"/>
        </pc:sldMkLst>
        <pc:spChg chg="mod">
          <ac:chgData name="Khattab, Sherif" userId="c83b1e15-36f3-4f46-aceb-05aac24c545e" providerId="ADAL" clId="{D9155E68-D0E4-44A8-A4CC-D02138C7A366}" dt="2021-01-25T15:57:11.971" v="58" actId="20577"/>
          <ac:spMkLst>
            <pc:docMk/>
            <pc:sldMk cId="2533973645" sldId="503"/>
            <ac:spMk id="2" creationId="{B76C5B14-5F9B-4255-A52B-D09661D186C8}"/>
          </ac:spMkLst>
        </pc:spChg>
        <pc:spChg chg="del">
          <ac:chgData name="Khattab, Sherif" userId="c83b1e15-36f3-4f46-aceb-05aac24c545e" providerId="ADAL" clId="{D9155E68-D0E4-44A8-A4CC-D02138C7A366}" dt="2021-01-26T02:12:35.272" v="127" actId="478"/>
          <ac:spMkLst>
            <pc:docMk/>
            <pc:sldMk cId="2533973645" sldId="503"/>
            <ac:spMk id="3" creationId="{AE3F68C3-0514-406E-B258-8E6973DB0798}"/>
          </ac:spMkLst>
        </pc:spChg>
        <pc:picChg chg="add del mod">
          <ac:chgData name="Khattab, Sherif" userId="c83b1e15-36f3-4f46-aceb-05aac24c545e" providerId="ADAL" clId="{D9155E68-D0E4-44A8-A4CC-D02138C7A366}" dt="2021-01-26T02:09:15.842" v="110" actId="478"/>
          <ac:picMkLst>
            <pc:docMk/>
            <pc:sldMk cId="2533973645" sldId="503"/>
            <ac:picMk id="7" creationId="{B6F887E6-8426-49BB-8B2B-FBF8A42AF263}"/>
          </ac:picMkLst>
        </pc:picChg>
        <pc:picChg chg="add del mod">
          <ac:chgData name="Khattab, Sherif" userId="c83b1e15-36f3-4f46-aceb-05aac24c545e" providerId="ADAL" clId="{D9155E68-D0E4-44A8-A4CC-D02138C7A366}" dt="2021-01-26T02:09:44.056" v="117" actId="478"/>
          <ac:picMkLst>
            <pc:docMk/>
            <pc:sldMk cId="2533973645" sldId="503"/>
            <ac:picMk id="8" creationId="{31E1E75B-6AC1-4923-9290-E979842F146E}"/>
          </ac:picMkLst>
        </pc:picChg>
        <pc:picChg chg="add del mod">
          <ac:chgData name="Khattab, Sherif" userId="c83b1e15-36f3-4f46-aceb-05aac24c545e" providerId="ADAL" clId="{D9155E68-D0E4-44A8-A4CC-D02138C7A366}" dt="2021-01-26T02:10:08.560" v="121" actId="478"/>
          <ac:picMkLst>
            <pc:docMk/>
            <pc:sldMk cId="2533973645" sldId="503"/>
            <ac:picMk id="10" creationId="{64A31F7C-955A-4828-AEE2-840A19E3DD91}"/>
          </ac:picMkLst>
        </pc:picChg>
        <pc:picChg chg="add mod">
          <ac:chgData name="Khattab, Sherif" userId="c83b1e15-36f3-4f46-aceb-05aac24c545e" providerId="ADAL" clId="{D9155E68-D0E4-44A8-A4CC-D02138C7A366}" dt="2021-01-26T02:12:31.279" v="126" actId="1076"/>
          <ac:picMkLst>
            <pc:docMk/>
            <pc:sldMk cId="2533973645" sldId="503"/>
            <ac:picMk id="12" creationId="{9C8A18D4-0375-4DCE-9569-F3F692299B3E}"/>
          </ac:picMkLst>
        </pc:picChg>
        <pc:picChg chg="add mod">
          <ac:chgData name="Khattab, Sherif" userId="c83b1e15-36f3-4f46-aceb-05aac24c545e" providerId="ADAL" clId="{D9155E68-D0E4-44A8-A4CC-D02138C7A366}" dt="2021-01-26T02:13:20.270" v="132" actId="1076"/>
          <ac:picMkLst>
            <pc:docMk/>
            <pc:sldMk cId="2533973645" sldId="503"/>
            <ac:picMk id="14" creationId="{0994B181-2612-4FF4-ABE9-CF3BFE981282}"/>
          </ac:picMkLst>
        </pc:picChg>
      </pc:sldChg>
      <pc:sldChg chg="addSp delSp modSp new mod">
        <pc:chgData name="Khattab, Sherif" userId="c83b1e15-36f3-4f46-aceb-05aac24c545e" providerId="ADAL" clId="{D9155E68-D0E4-44A8-A4CC-D02138C7A366}" dt="2021-01-26T02:16:50.650" v="185" actId="20577"/>
        <pc:sldMkLst>
          <pc:docMk/>
          <pc:sldMk cId="2575299834" sldId="504"/>
        </pc:sldMkLst>
        <pc:spChg chg="mod">
          <ac:chgData name="Khattab, Sherif" userId="c83b1e15-36f3-4f46-aceb-05aac24c545e" providerId="ADAL" clId="{D9155E68-D0E4-44A8-A4CC-D02138C7A366}" dt="2021-01-26T02:16:50.650" v="185" actId="20577"/>
          <ac:spMkLst>
            <pc:docMk/>
            <pc:sldMk cId="2575299834" sldId="504"/>
            <ac:spMk id="2" creationId="{E7CF0275-0FBF-4E7A-B84A-B759B4990569}"/>
          </ac:spMkLst>
        </pc:spChg>
        <pc:spChg chg="del mod">
          <ac:chgData name="Khattab, Sherif" userId="c83b1e15-36f3-4f46-aceb-05aac24c545e" providerId="ADAL" clId="{D9155E68-D0E4-44A8-A4CC-D02138C7A366}" dt="2021-01-26T02:14:31.199" v="139" actId="478"/>
          <ac:spMkLst>
            <pc:docMk/>
            <pc:sldMk cId="2575299834" sldId="504"/>
            <ac:spMk id="3" creationId="{3D321FF2-5C46-4992-BE86-FD2751162D8F}"/>
          </ac:spMkLst>
        </pc:spChg>
        <pc:spChg chg="add del">
          <ac:chgData name="Khattab, Sherif" userId="c83b1e15-36f3-4f46-aceb-05aac24c545e" providerId="ADAL" clId="{D9155E68-D0E4-44A8-A4CC-D02138C7A366}" dt="2021-01-26T02:16:13.358" v="153" actId="34122"/>
          <ac:spMkLst>
            <pc:docMk/>
            <pc:sldMk cId="2575299834" sldId="504"/>
            <ac:spMk id="19" creationId="{41784734-97B2-4C28-A5FF-B30AC7F37D88}"/>
          </ac:spMkLst>
        </pc:spChg>
        <pc:spChg chg="add del">
          <ac:chgData name="Khattab, Sherif" userId="c83b1e15-36f3-4f46-aceb-05aac24c545e" providerId="ADAL" clId="{D9155E68-D0E4-44A8-A4CC-D02138C7A366}" dt="2021-01-26T02:16:13.358" v="153" actId="34122"/>
          <ac:spMkLst>
            <pc:docMk/>
            <pc:sldMk cId="2575299834" sldId="504"/>
            <ac:spMk id="25" creationId="{11972349-6A44-4298-8800-629025E201F3}"/>
          </ac:spMkLst>
        </pc:spChg>
        <pc:spChg chg="add del">
          <ac:chgData name="Khattab, Sherif" userId="c83b1e15-36f3-4f46-aceb-05aac24c545e" providerId="ADAL" clId="{D9155E68-D0E4-44A8-A4CC-D02138C7A366}" dt="2021-01-26T02:16:13.358" v="153" actId="34122"/>
          <ac:spMkLst>
            <pc:docMk/>
            <pc:sldMk cId="2575299834" sldId="504"/>
            <ac:spMk id="31" creationId="{1200F061-3C65-4119-8BD0-5CE3B968EE73}"/>
          </ac:spMkLst>
        </pc:spChg>
        <pc:spChg chg="add del">
          <ac:chgData name="Khattab, Sherif" userId="c83b1e15-36f3-4f46-aceb-05aac24c545e" providerId="ADAL" clId="{D9155E68-D0E4-44A8-A4CC-D02138C7A366}" dt="2021-01-26T02:16:13.358" v="153" actId="34122"/>
          <ac:spMkLst>
            <pc:docMk/>
            <pc:sldMk cId="2575299834" sldId="504"/>
            <ac:spMk id="37" creationId="{EBF8D39C-E718-46D8-B2C9-5FD91ABB1211}"/>
          </ac:spMkLst>
        </pc:spChg>
        <pc:spChg chg="add del">
          <ac:chgData name="Khattab, Sherif" userId="c83b1e15-36f3-4f46-aceb-05aac24c545e" providerId="ADAL" clId="{D9155E68-D0E4-44A8-A4CC-D02138C7A366}" dt="2021-01-26T02:16:13.358" v="153" actId="34122"/>
          <ac:spMkLst>
            <pc:docMk/>
            <pc:sldMk cId="2575299834" sldId="504"/>
            <ac:spMk id="49" creationId="{F21609F5-6895-491C-AA96-A85693802387}"/>
          </ac:spMkLst>
        </pc:spChg>
        <pc:spChg chg="add del">
          <ac:chgData name="Khattab, Sherif" userId="c83b1e15-36f3-4f46-aceb-05aac24c545e" providerId="ADAL" clId="{D9155E68-D0E4-44A8-A4CC-D02138C7A366}" dt="2021-01-26T02:16:13.358" v="153" actId="34122"/>
          <ac:spMkLst>
            <pc:docMk/>
            <pc:sldMk cId="2575299834" sldId="504"/>
            <ac:spMk id="55" creationId="{5770879A-F170-43E2-8974-A0883D712BB8}"/>
          </ac:spMkLst>
        </pc:spChg>
        <pc:spChg chg="add del">
          <ac:chgData name="Khattab, Sherif" userId="c83b1e15-36f3-4f46-aceb-05aac24c545e" providerId="ADAL" clId="{D9155E68-D0E4-44A8-A4CC-D02138C7A366}" dt="2021-01-26T02:16:13.358" v="153" actId="34122"/>
          <ac:spMkLst>
            <pc:docMk/>
            <pc:sldMk cId="2575299834" sldId="504"/>
            <ac:spMk id="67" creationId="{B7F96058-6AFF-44BB-8D2C-AA645439E97F}"/>
          </ac:spMkLst>
        </pc:spChg>
        <pc:spChg chg="add del">
          <ac:chgData name="Khattab, Sherif" userId="c83b1e15-36f3-4f46-aceb-05aac24c545e" providerId="ADAL" clId="{D9155E68-D0E4-44A8-A4CC-D02138C7A366}" dt="2021-01-26T02:16:13.358" v="153" actId="34122"/>
          <ac:spMkLst>
            <pc:docMk/>
            <pc:sldMk cId="2575299834" sldId="504"/>
            <ac:spMk id="73" creationId="{B2252815-530D-4DBD-9945-D4434BEC2754}"/>
          </ac:spMkLst>
        </pc:spChg>
        <pc:spChg chg="add del">
          <ac:chgData name="Khattab, Sherif" userId="c83b1e15-36f3-4f46-aceb-05aac24c545e" providerId="ADAL" clId="{D9155E68-D0E4-44A8-A4CC-D02138C7A366}" dt="2021-01-26T02:16:13.358" v="153" actId="34122"/>
          <ac:spMkLst>
            <pc:docMk/>
            <pc:sldMk cId="2575299834" sldId="504"/>
            <ac:spMk id="85" creationId="{68F479F9-3249-453E-AA68-DAE6F1946219}"/>
          </ac:spMkLst>
        </pc:spChg>
        <pc:spChg chg="add del">
          <ac:chgData name="Khattab, Sherif" userId="c83b1e15-36f3-4f46-aceb-05aac24c545e" providerId="ADAL" clId="{D9155E68-D0E4-44A8-A4CC-D02138C7A366}" dt="2021-01-26T02:16:13.358" v="153" actId="34122"/>
          <ac:spMkLst>
            <pc:docMk/>
            <pc:sldMk cId="2575299834" sldId="504"/>
            <ac:spMk id="91" creationId="{A5DC281E-A546-4D07-94F8-5CE467E6CDEF}"/>
          </ac:spMkLst>
        </pc:spChg>
        <pc:spChg chg="add del">
          <ac:chgData name="Khattab, Sherif" userId="c83b1e15-36f3-4f46-aceb-05aac24c545e" providerId="ADAL" clId="{D9155E68-D0E4-44A8-A4CC-D02138C7A366}" dt="2021-01-26T02:16:13.358" v="153" actId="34122"/>
          <ac:spMkLst>
            <pc:docMk/>
            <pc:sldMk cId="2575299834" sldId="504"/>
            <ac:spMk id="99" creationId="{8ABDB723-4645-4C1B-8B86-D2363A53A88F}"/>
          </ac:spMkLst>
        </pc:spChg>
        <pc:spChg chg="add del">
          <ac:chgData name="Khattab, Sherif" userId="c83b1e15-36f3-4f46-aceb-05aac24c545e" providerId="ADAL" clId="{D9155E68-D0E4-44A8-A4CC-D02138C7A366}" dt="2021-01-26T02:16:13.358" v="153" actId="34122"/>
          <ac:spMkLst>
            <pc:docMk/>
            <pc:sldMk cId="2575299834" sldId="504"/>
            <ac:spMk id="105" creationId="{B13D3171-D4A8-4673-B730-43D017C33B7B}"/>
          </ac:spMkLst>
        </pc:spChg>
        <pc:spChg chg="add del">
          <ac:chgData name="Khattab, Sherif" userId="c83b1e15-36f3-4f46-aceb-05aac24c545e" providerId="ADAL" clId="{D9155E68-D0E4-44A8-A4CC-D02138C7A366}" dt="2021-01-26T02:16:13.358" v="153" actId="34122"/>
          <ac:spMkLst>
            <pc:docMk/>
            <pc:sldMk cId="2575299834" sldId="504"/>
            <ac:spMk id="111" creationId="{D99270F8-A8DF-491A-BD64-63DE024A1A81}"/>
          </ac:spMkLst>
        </pc:spChg>
        <pc:spChg chg="add del">
          <ac:chgData name="Khattab, Sherif" userId="c83b1e15-36f3-4f46-aceb-05aac24c545e" providerId="ADAL" clId="{D9155E68-D0E4-44A8-A4CC-D02138C7A366}" dt="2021-01-26T02:16:13.358" v="153" actId="34122"/>
          <ac:spMkLst>
            <pc:docMk/>
            <pc:sldMk cId="2575299834" sldId="504"/>
            <ac:spMk id="117" creationId="{8FD95802-AE42-491A-923C-3B8AA98CC7C0}"/>
          </ac:spMkLst>
        </pc:spChg>
        <pc:spChg chg="add del">
          <ac:chgData name="Khattab, Sherif" userId="c83b1e15-36f3-4f46-aceb-05aac24c545e" providerId="ADAL" clId="{D9155E68-D0E4-44A8-A4CC-D02138C7A366}" dt="2021-01-26T02:16:13.358" v="153" actId="34122"/>
          <ac:spMkLst>
            <pc:docMk/>
            <pc:sldMk cId="2575299834" sldId="504"/>
            <ac:spMk id="123" creationId="{682FA918-6E64-4F52-99FA-F87764E25248}"/>
          </ac:spMkLst>
        </pc:spChg>
        <pc:picChg chg="add del mod">
          <ac:chgData name="Khattab, Sherif" userId="c83b1e15-36f3-4f46-aceb-05aac24c545e" providerId="ADAL" clId="{D9155E68-D0E4-44A8-A4CC-D02138C7A366}" dt="2021-01-26T02:14:29.649" v="138" actId="478"/>
          <ac:picMkLst>
            <pc:docMk/>
            <pc:sldMk cId="2575299834" sldId="504"/>
            <ac:picMk id="7" creationId="{E59A784B-C8A4-42CC-B4B9-CE21405AECFC}"/>
          </ac:picMkLst>
        </pc:picChg>
        <pc:inkChg chg="add del">
          <ac:chgData name="Khattab, Sherif" userId="c83b1e15-36f3-4f46-aceb-05aac24c545e" providerId="ADAL" clId="{D9155E68-D0E4-44A8-A4CC-D02138C7A366}" dt="2021-01-26T02:15:18.148" v="145"/>
          <ac:inkMkLst>
            <pc:docMk/>
            <pc:sldMk cId="2575299834" sldId="504"/>
            <ac:inkMk id="6" creationId="{029F4BF9-B359-4720-8ED3-F65B40B67A16}"/>
          </ac:inkMkLst>
        </pc:inkChg>
        <pc:inkChg chg="add mod">
          <ac:chgData name="Khattab, Sherif" userId="c83b1e15-36f3-4f46-aceb-05aac24c545e" providerId="ADAL" clId="{D9155E68-D0E4-44A8-A4CC-D02138C7A366}" dt="2021-01-26T02:16:13.358" v="153" actId="34122"/>
          <ac:inkMkLst>
            <pc:docMk/>
            <pc:sldMk cId="2575299834" sldId="504"/>
            <ac:inkMk id="8" creationId="{3D021216-08A2-40C1-9F4E-D97001424433}"/>
          </ac:inkMkLst>
        </pc:inkChg>
      </pc:sldChg>
      <pc:sldChg chg="addSp modSp new mod">
        <pc:chgData name="Khattab, Sherif" userId="c83b1e15-36f3-4f46-aceb-05aac24c545e" providerId="ADAL" clId="{D9155E68-D0E4-44A8-A4CC-D02138C7A366}" dt="2021-01-26T02:08:22.580" v="109" actId="1076"/>
        <pc:sldMkLst>
          <pc:docMk/>
          <pc:sldMk cId="2522935619" sldId="505"/>
        </pc:sldMkLst>
        <pc:spChg chg="mod">
          <ac:chgData name="Khattab, Sherif" userId="c83b1e15-36f3-4f46-aceb-05aac24c545e" providerId="ADAL" clId="{D9155E68-D0E4-44A8-A4CC-D02138C7A366}" dt="2021-01-26T02:08:10.362" v="104" actId="20577"/>
          <ac:spMkLst>
            <pc:docMk/>
            <pc:sldMk cId="2522935619" sldId="505"/>
            <ac:spMk id="2" creationId="{CC820D9B-8269-41F6-AEDA-6664BF70CA29}"/>
          </ac:spMkLst>
        </pc:spChg>
        <pc:picChg chg="add mod">
          <ac:chgData name="Khattab, Sherif" userId="c83b1e15-36f3-4f46-aceb-05aac24c545e" providerId="ADAL" clId="{D9155E68-D0E4-44A8-A4CC-D02138C7A366}" dt="2021-01-26T02:08:22.580" v="109" actId="1076"/>
          <ac:picMkLst>
            <pc:docMk/>
            <pc:sldMk cId="2522935619" sldId="505"/>
            <ac:picMk id="7" creationId="{B32A055D-E70A-4E78-B56C-96342A81DDEB}"/>
          </ac:picMkLst>
        </pc:picChg>
      </pc:sldChg>
      <pc:sldChg chg="addSp delSp modSp new mod">
        <pc:chgData name="Khattab, Sherif" userId="c83b1e15-36f3-4f46-aceb-05aac24c545e" providerId="ADAL" clId="{D9155E68-D0E4-44A8-A4CC-D02138C7A366}" dt="2021-01-26T02:17:38.632" v="207" actId="478"/>
        <pc:sldMkLst>
          <pc:docMk/>
          <pc:sldMk cId="3580328244" sldId="506"/>
        </pc:sldMkLst>
        <pc:spChg chg="mod">
          <ac:chgData name="Khattab, Sherif" userId="c83b1e15-36f3-4f46-aceb-05aac24c545e" providerId="ADAL" clId="{D9155E68-D0E4-44A8-A4CC-D02138C7A366}" dt="2021-01-26T02:17:21.604" v="202" actId="20577"/>
          <ac:spMkLst>
            <pc:docMk/>
            <pc:sldMk cId="3580328244" sldId="506"/>
            <ac:spMk id="2" creationId="{ACE42236-77CA-43D1-A224-768F2AC391F2}"/>
          </ac:spMkLst>
        </pc:spChg>
        <pc:spChg chg="del">
          <ac:chgData name="Khattab, Sherif" userId="c83b1e15-36f3-4f46-aceb-05aac24c545e" providerId="ADAL" clId="{D9155E68-D0E4-44A8-A4CC-D02138C7A366}" dt="2021-01-26T02:17:38.632" v="207" actId="478"/>
          <ac:spMkLst>
            <pc:docMk/>
            <pc:sldMk cId="3580328244" sldId="506"/>
            <ac:spMk id="3" creationId="{6D72F1C5-1AAC-4247-B911-E357C849B5FF}"/>
          </ac:spMkLst>
        </pc:spChg>
        <pc:picChg chg="add mod">
          <ac:chgData name="Khattab, Sherif" userId="c83b1e15-36f3-4f46-aceb-05aac24c545e" providerId="ADAL" clId="{D9155E68-D0E4-44A8-A4CC-D02138C7A366}" dt="2021-01-26T02:17:33.169" v="206" actId="1076"/>
          <ac:picMkLst>
            <pc:docMk/>
            <pc:sldMk cId="3580328244" sldId="506"/>
            <ac:picMk id="7" creationId="{3788CA58-A9AD-4FE9-9A37-AAD2F7E4811A}"/>
          </ac:picMkLst>
        </pc:picChg>
      </pc:sldChg>
    </pc:docChg>
  </pc:docChgLst>
  <pc:docChgLst>
    <pc:chgData name="Khattab, Sherif" userId="c83b1e15-36f3-4f46-aceb-05aac24c545e" providerId="ADAL" clId="{8AF876B0-1DC3-490A-8860-7F96CB57634E}"/>
    <pc:docChg chg="undo custSel addSld delSld modSld">
      <pc:chgData name="Khattab, Sherif" userId="c83b1e15-36f3-4f46-aceb-05aac24c545e" providerId="ADAL" clId="{8AF876B0-1DC3-490A-8860-7F96CB57634E}" dt="2021-09-02T15:27:55.910" v="153" actId="2696"/>
      <pc:docMkLst>
        <pc:docMk/>
      </pc:docMkLst>
      <pc:sldChg chg="del">
        <pc:chgData name="Khattab, Sherif" userId="c83b1e15-36f3-4f46-aceb-05aac24c545e" providerId="ADAL" clId="{8AF876B0-1DC3-490A-8860-7F96CB57634E}" dt="2021-09-02T15:27:55.910" v="153" actId="2696"/>
        <pc:sldMkLst>
          <pc:docMk/>
          <pc:sldMk cId="1152327425" sldId="257"/>
        </pc:sldMkLst>
      </pc:sldChg>
      <pc:sldChg chg="del">
        <pc:chgData name="Khattab, Sherif" userId="c83b1e15-36f3-4f46-aceb-05aac24c545e" providerId="ADAL" clId="{8AF876B0-1DC3-490A-8860-7F96CB57634E}" dt="2021-09-02T15:27:55.910" v="153" actId="2696"/>
        <pc:sldMkLst>
          <pc:docMk/>
          <pc:sldMk cId="2472493573" sldId="258"/>
        </pc:sldMkLst>
      </pc:sldChg>
      <pc:sldChg chg="del">
        <pc:chgData name="Khattab, Sherif" userId="c83b1e15-36f3-4f46-aceb-05aac24c545e" providerId="ADAL" clId="{8AF876B0-1DC3-490A-8860-7F96CB57634E}" dt="2021-09-02T15:27:55.910" v="153" actId="2696"/>
        <pc:sldMkLst>
          <pc:docMk/>
          <pc:sldMk cId="62956611" sldId="259"/>
        </pc:sldMkLst>
      </pc:sldChg>
      <pc:sldChg chg="del">
        <pc:chgData name="Khattab, Sherif" userId="c83b1e15-36f3-4f46-aceb-05aac24c545e" providerId="ADAL" clId="{8AF876B0-1DC3-490A-8860-7F96CB57634E}" dt="2021-09-02T15:27:55.910" v="153" actId="2696"/>
        <pc:sldMkLst>
          <pc:docMk/>
          <pc:sldMk cId="1382941772" sldId="260"/>
        </pc:sldMkLst>
      </pc:sldChg>
      <pc:sldChg chg="addSp delSp modSp mod">
        <pc:chgData name="Khattab, Sherif" userId="c83b1e15-36f3-4f46-aceb-05aac24c545e" providerId="ADAL" clId="{8AF876B0-1DC3-490A-8860-7F96CB57634E}" dt="2021-09-02T15:27:07.068" v="152" actId="1076"/>
        <pc:sldMkLst>
          <pc:docMk/>
          <pc:sldMk cId="1961236410" sldId="267"/>
        </pc:sldMkLst>
        <pc:picChg chg="add mod">
          <ac:chgData name="Khattab, Sherif" userId="c83b1e15-36f3-4f46-aceb-05aac24c545e" providerId="ADAL" clId="{8AF876B0-1DC3-490A-8860-7F96CB57634E}" dt="2021-09-02T15:27:07.068" v="152" actId="1076"/>
          <ac:picMkLst>
            <pc:docMk/>
            <pc:sldMk cId="1961236410" sldId="267"/>
            <ac:picMk id="5" creationId="{3BB4E403-1CEA-4CBB-B840-F00D2E3C666E}"/>
          </ac:picMkLst>
        </pc:picChg>
        <pc:inkChg chg="add del">
          <ac:chgData name="Khattab, Sherif" userId="c83b1e15-36f3-4f46-aceb-05aac24c545e" providerId="ADAL" clId="{8AF876B0-1DC3-490A-8860-7F96CB57634E}" dt="2021-09-02T15:26:51.406" v="145"/>
          <ac:inkMkLst>
            <pc:docMk/>
            <pc:sldMk cId="1961236410" sldId="267"/>
            <ac:inkMk id="2" creationId="{FDADCC44-B295-4505-8484-2ACF71F7A48B}"/>
          </ac:inkMkLst>
        </pc:inkChg>
      </pc:sldChg>
      <pc:sldChg chg="modSp mod">
        <pc:chgData name="Khattab, Sherif" userId="c83b1e15-36f3-4f46-aceb-05aac24c545e" providerId="ADAL" clId="{8AF876B0-1DC3-490A-8860-7F96CB57634E}" dt="2021-09-02T15:23:21.915" v="89" actId="27636"/>
        <pc:sldMkLst>
          <pc:docMk/>
          <pc:sldMk cId="2253453854" sldId="272"/>
        </pc:sldMkLst>
        <pc:spChg chg="mod">
          <ac:chgData name="Khattab, Sherif" userId="c83b1e15-36f3-4f46-aceb-05aac24c545e" providerId="ADAL" clId="{8AF876B0-1DC3-490A-8860-7F96CB57634E}" dt="2021-09-02T15:23:21.915" v="89" actId="27636"/>
          <ac:spMkLst>
            <pc:docMk/>
            <pc:sldMk cId="2253453854" sldId="272"/>
            <ac:spMk id="163" creationId="{00000000-0000-0000-0000-000000000000}"/>
          </ac:spMkLst>
        </pc:spChg>
      </pc:sldChg>
      <pc:sldChg chg="del">
        <pc:chgData name="Khattab, Sherif" userId="c83b1e15-36f3-4f46-aceb-05aac24c545e" providerId="ADAL" clId="{8AF876B0-1DC3-490A-8860-7F96CB57634E}" dt="2021-09-02T15:27:55.910" v="153" actId="2696"/>
        <pc:sldMkLst>
          <pc:docMk/>
          <pc:sldMk cId="445949216" sldId="281"/>
        </pc:sldMkLst>
      </pc:sldChg>
      <pc:sldChg chg="del">
        <pc:chgData name="Khattab, Sherif" userId="c83b1e15-36f3-4f46-aceb-05aac24c545e" providerId="ADAL" clId="{8AF876B0-1DC3-490A-8860-7F96CB57634E}" dt="2021-09-02T15:27:55.910" v="153" actId="2696"/>
        <pc:sldMkLst>
          <pc:docMk/>
          <pc:sldMk cId="2865696446" sldId="285"/>
        </pc:sldMkLst>
      </pc:sldChg>
      <pc:sldChg chg="del">
        <pc:chgData name="Khattab, Sherif" userId="c83b1e15-36f3-4f46-aceb-05aac24c545e" providerId="ADAL" clId="{8AF876B0-1DC3-490A-8860-7F96CB57634E}" dt="2021-09-02T15:27:55.910" v="153" actId="2696"/>
        <pc:sldMkLst>
          <pc:docMk/>
          <pc:sldMk cId="214968552" sldId="287"/>
        </pc:sldMkLst>
      </pc:sldChg>
      <pc:sldChg chg="del">
        <pc:chgData name="Khattab, Sherif" userId="c83b1e15-36f3-4f46-aceb-05aac24c545e" providerId="ADAL" clId="{8AF876B0-1DC3-490A-8860-7F96CB57634E}" dt="2021-09-02T15:27:55.910" v="153" actId="2696"/>
        <pc:sldMkLst>
          <pc:docMk/>
          <pc:sldMk cId="1092592367" sldId="391"/>
        </pc:sldMkLst>
      </pc:sldChg>
      <pc:sldChg chg="del">
        <pc:chgData name="Khattab, Sherif" userId="c83b1e15-36f3-4f46-aceb-05aac24c545e" providerId="ADAL" clId="{8AF876B0-1DC3-490A-8860-7F96CB57634E}" dt="2021-09-02T15:27:55.910" v="153" actId="2696"/>
        <pc:sldMkLst>
          <pc:docMk/>
          <pc:sldMk cId="4280497035" sldId="392"/>
        </pc:sldMkLst>
      </pc:sldChg>
      <pc:sldChg chg="modSp mod">
        <pc:chgData name="Khattab, Sherif" userId="c83b1e15-36f3-4f46-aceb-05aac24c545e" providerId="ADAL" clId="{8AF876B0-1DC3-490A-8860-7F96CB57634E}" dt="2021-09-02T15:20:23.433" v="27" actId="20577"/>
        <pc:sldMkLst>
          <pc:docMk/>
          <pc:sldMk cId="2374057061" sldId="498"/>
        </pc:sldMkLst>
        <pc:spChg chg="mod">
          <ac:chgData name="Khattab, Sherif" userId="c83b1e15-36f3-4f46-aceb-05aac24c545e" providerId="ADAL" clId="{8AF876B0-1DC3-490A-8860-7F96CB57634E}" dt="2021-09-02T15:20:23.433" v="27" actId="20577"/>
          <ac:spMkLst>
            <pc:docMk/>
            <pc:sldMk cId="2374057061" sldId="498"/>
            <ac:spMk id="3" creationId="{F832F02F-5ABF-4702-A259-B8272D97DD79}"/>
          </ac:spMkLst>
        </pc:spChg>
      </pc:sldChg>
      <pc:sldChg chg="addSp delSp modSp mod">
        <pc:chgData name="Khattab, Sherif" userId="c83b1e15-36f3-4f46-aceb-05aac24c545e" providerId="ADAL" clId="{8AF876B0-1DC3-490A-8860-7F96CB57634E}" dt="2021-09-02T15:24:35.760" v="105" actId="20577"/>
        <pc:sldMkLst>
          <pc:docMk/>
          <pc:sldMk cId="3939214967" sldId="503"/>
        </pc:sldMkLst>
        <pc:spChg chg="mod">
          <ac:chgData name="Khattab, Sherif" userId="c83b1e15-36f3-4f46-aceb-05aac24c545e" providerId="ADAL" clId="{8AF876B0-1DC3-490A-8860-7F96CB57634E}" dt="2021-09-02T15:24:35.760" v="105" actId="20577"/>
          <ac:spMkLst>
            <pc:docMk/>
            <pc:sldMk cId="3939214967" sldId="503"/>
            <ac:spMk id="2" creationId="{B76C5B14-5F9B-4255-A52B-D09661D186C8}"/>
          </ac:spMkLst>
        </pc:spChg>
        <pc:picChg chg="add mod">
          <ac:chgData name="Khattab, Sherif" userId="c83b1e15-36f3-4f46-aceb-05aac24c545e" providerId="ADAL" clId="{8AF876B0-1DC3-490A-8860-7F96CB57634E}" dt="2021-09-02T15:24:29.511" v="103" actId="1076"/>
          <ac:picMkLst>
            <pc:docMk/>
            <pc:sldMk cId="3939214967" sldId="503"/>
            <ac:picMk id="6" creationId="{D9D440DF-6984-4EB9-8EFF-E7FD4FDED3F0}"/>
          </ac:picMkLst>
        </pc:picChg>
        <pc:picChg chg="del">
          <ac:chgData name="Khattab, Sherif" userId="c83b1e15-36f3-4f46-aceb-05aac24c545e" providerId="ADAL" clId="{8AF876B0-1DC3-490A-8860-7F96CB57634E}" dt="2021-09-02T15:24:04.212" v="97" actId="478"/>
          <ac:picMkLst>
            <pc:docMk/>
            <pc:sldMk cId="3939214967" sldId="503"/>
            <ac:picMk id="12" creationId="{9C8A18D4-0375-4DCE-9569-F3F692299B3E}"/>
          </ac:picMkLst>
        </pc:picChg>
        <pc:picChg chg="del">
          <ac:chgData name="Khattab, Sherif" userId="c83b1e15-36f3-4f46-aceb-05aac24c545e" providerId="ADAL" clId="{8AF876B0-1DC3-490A-8860-7F96CB57634E}" dt="2021-09-02T15:24:06.609" v="98" actId="478"/>
          <ac:picMkLst>
            <pc:docMk/>
            <pc:sldMk cId="3939214967" sldId="503"/>
            <ac:picMk id="14" creationId="{0994B181-2612-4FF4-ABE9-CF3BFE981282}"/>
          </ac:picMkLst>
        </pc:picChg>
      </pc:sldChg>
      <pc:sldChg chg="del">
        <pc:chgData name="Khattab, Sherif" userId="c83b1e15-36f3-4f46-aceb-05aac24c545e" providerId="ADAL" clId="{8AF876B0-1DC3-490A-8860-7F96CB57634E}" dt="2021-09-02T15:27:55.910" v="153" actId="2696"/>
        <pc:sldMkLst>
          <pc:docMk/>
          <pc:sldMk cId="3580328244" sldId="506"/>
        </pc:sldMkLst>
      </pc:sldChg>
      <pc:sldChg chg="modSp new mod">
        <pc:chgData name="Khattab, Sherif" userId="c83b1e15-36f3-4f46-aceb-05aac24c545e" providerId="ADAL" clId="{8AF876B0-1DC3-490A-8860-7F96CB57634E}" dt="2021-09-01T14:34:16.165" v="24" actId="20577"/>
        <pc:sldMkLst>
          <pc:docMk/>
          <pc:sldMk cId="418823675" sldId="509"/>
        </pc:sldMkLst>
        <pc:spChg chg="mod">
          <ac:chgData name="Khattab, Sherif" userId="c83b1e15-36f3-4f46-aceb-05aac24c545e" providerId="ADAL" clId="{8AF876B0-1DC3-490A-8860-7F96CB57634E}" dt="2021-09-01T14:34:16.165" v="24" actId="20577"/>
          <ac:spMkLst>
            <pc:docMk/>
            <pc:sldMk cId="418823675" sldId="509"/>
            <ac:spMk id="2" creationId="{8A82B5F0-384E-43F4-B8FE-598732FD68B2}"/>
          </ac:spMkLst>
        </pc:spChg>
      </pc:sldChg>
      <pc:sldChg chg="addSp modSp new mod">
        <pc:chgData name="Khattab, Sherif" userId="c83b1e15-36f3-4f46-aceb-05aac24c545e" providerId="ADAL" clId="{8AF876B0-1DC3-490A-8860-7F96CB57634E}" dt="2021-09-02T15:21:36.906" v="41" actId="20577"/>
        <pc:sldMkLst>
          <pc:docMk/>
          <pc:sldMk cId="4085104441" sldId="510"/>
        </pc:sldMkLst>
        <pc:spChg chg="mod">
          <ac:chgData name="Khattab, Sherif" userId="c83b1e15-36f3-4f46-aceb-05aac24c545e" providerId="ADAL" clId="{8AF876B0-1DC3-490A-8860-7F96CB57634E}" dt="2021-09-02T15:21:36.906" v="41" actId="20577"/>
          <ac:spMkLst>
            <pc:docMk/>
            <pc:sldMk cId="4085104441" sldId="510"/>
            <ac:spMk id="2" creationId="{BE5DC7D8-850E-42D1-8DD6-9A096CD5DCE8}"/>
          </ac:spMkLst>
        </pc:spChg>
        <pc:picChg chg="add mod">
          <ac:chgData name="Khattab, Sherif" userId="c83b1e15-36f3-4f46-aceb-05aac24c545e" providerId="ADAL" clId="{8AF876B0-1DC3-490A-8860-7F96CB57634E}" dt="2021-09-02T15:21:29.161" v="33" actId="1076"/>
          <ac:picMkLst>
            <pc:docMk/>
            <pc:sldMk cId="4085104441" sldId="510"/>
            <ac:picMk id="7" creationId="{74772BE3-99B2-495F-8C74-E747AEC65872}"/>
          </ac:picMkLst>
        </pc:picChg>
      </pc:sldChg>
      <pc:sldChg chg="addSp delSp modSp new mod">
        <pc:chgData name="Khattab, Sherif" userId="c83b1e15-36f3-4f46-aceb-05aac24c545e" providerId="ADAL" clId="{8AF876B0-1DC3-490A-8860-7F96CB57634E}" dt="2021-09-02T15:22:36.853" v="63" actId="22"/>
        <pc:sldMkLst>
          <pc:docMk/>
          <pc:sldMk cId="3738914390" sldId="511"/>
        </pc:sldMkLst>
        <pc:spChg chg="mod">
          <ac:chgData name="Khattab, Sherif" userId="c83b1e15-36f3-4f46-aceb-05aac24c545e" providerId="ADAL" clId="{8AF876B0-1DC3-490A-8860-7F96CB57634E}" dt="2021-09-02T15:22:18.828" v="60" actId="20577"/>
          <ac:spMkLst>
            <pc:docMk/>
            <pc:sldMk cId="3738914390" sldId="511"/>
            <ac:spMk id="2" creationId="{39F0C442-2096-4FBE-8507-588BAB3E0E9E}"/>
          </ac:spMkLst>
        </pc:spChg>
        <pc:picChg chg="add">
          <ac:chgData name="Khattab, Sherif" userId="c83b1e15-36f3-4f46-aceb-05aac24c545e" providerId="ADAL" clId="{8AF876B0-1DC3-490A-8860-7F96CB57634E}" dt="2021-09-02T15:22:36.853" v="63" actId="22"/>
          <ac:picMkLst>
            <pc:docMk/>
            <pc:sldMk cId="3738914390" sldId="511"/>
            <ac:picMk id="8" creationId="{84596363-8CB8-4130-9C3F-66B12BAB5333}"/>
          </ac:picMkLst>
        </pc:picChg>
        <pc:inkChg chg="add del">
          <ac:chgData name="Khattab, Sherif" userId="c83b1e15-36f3-4f46-aceb-05aac24c545e" providerId="ADAL" clId="{8AF876B0-1DC3-490A-8860-7F96CB57634E}" dt="2021-09-02T15:22:22.266" v="62"/>
          <ac:inkMkLst>
            <pc:docMk/>
            <pc:sldMk cId="3738914390" sldId="511"/>
            <ac:inkMk id="6" creationId="{E65E2D2C-90A7-4E2B-A90C-F372F000D221}"/>
          </ac:inkMkLst>
        </pc:inkChg>
      </pc:sldChg>
      <pc:sldChg chg="addSp modSp new mod">
        <pc:chgData name="Khattab, Sherif" userId="c83b1e15-36f3-4f46-aceb-05aac24c545e" providerId="ADAL" clId="{8AF876B0-1DC3-490A-8860-7F96CB57634E}" dt="2021-09-02T15:23:37.730" v="96" actId="14100"/>
        <pc:sldMkLst>
          <pc:docMk/>
          <pc:sldMk cId="2962824675" sldId="512"/>
        </pc:sldMkLst>
        <pc:spChg chg="mod">
          <ac:chgData name="Khattab, Sherif" userId="c83b1e15-36f3-4f46-aceb-05aac24c545e" providerId="ADAL" clId="{8AF876B0-1DC3-490A-8860-7F96CB57634E}" dt="2021-09-02T15:23:10.759" v="82" actId="20577"/>
          <ac:spMkLst>
            <pc:docMk/>
            <pc:sldMk cId="2962824675" sldId="512"/>
            <ac:spMk id="2" creationId="{5D8D05BB-8F81-4AD6-A40E-C8B4D7B82617}"/>
          </ac:spMkLst>
        </pc:spChg>
        <pc:spChg chg="mod">
          <ac:chgData name="Khattab, Sherif" userId="c83b1e15-36f3-4f46-aceb-05aac24c545e" providerId="ADAL" clId="{8AF876B0-1DC3-490A-8860-7F96CB57634E}" dt="2021-09-02T15:23:33.394" v="94" actId="14100"/>
          <ac:spMkLst>
            <pc:docMk/>
            <pc:sldMk cId="2962824675" sldId="512"/>
            <ac:spMk id="3" creationId="{75B1CE98-A750-47B0-ABF3-11645FCE2BEF}"/>
          </ac:spMkLst>
        </pc:spChg>
        <pc:picChg chg="add mod">
          <ac:chgData name="Khattab, Sherif" userId="c83b1e15-36f3-4f46-aceb-05aac24c545e" providerId="ADAL" clId="{8AF876B0-1DC3-490A-8860-7F96CB57634E}" dt="2021-09-02T15:23:37.730" v="96" actId="14100"/>
          <ac:picMkLst>
            <pc:docMk/>
            <pc:sldMk cId="2962824675" sldId="512"/>
            <ac:picMk id="7" creationId="{EDA05071-05D2-4532-92CE-5FBEABE3C040}"/>
          </ac:picMkLst>
        </pc:picChg>
      </pc:sldChg>
      <pc:sldChg chg="addSp delSp modSp add mod">
        <pc:chgData name="Khattab, Sherif" userId="c83b1e15-36f3-4f46-aceb-05aac24c545e" providerId="ADAL" clId="{8AF876B0-1DC3-490A-8860-7F96CB57634E}" dt="2021-09-02T15:25:06.170" v="113" actId="1076"/>
        <pc:sldMkLst>
          <pc:docMk/>
          <pc:sldMk cId="3965093187" sldId="513"/>
        </pc:sldMkLst>
        <pc:spChg chg="mod">
          <ac:chgData name="Khattab, Sherif" userId="c83b1e15-36f3-4f46-aceb-05aac24c545e" providerId="ADAL" clId="{8AF876B0-1DC3-490A-8860-7F96CB57634E}" dt="2021-09-02T15:24:41.432" v="108" actId="20577"/>
          <ac:spMkLst>
            <pc:docMk/>
            <pc:sldMk cId="3965093187" sldId="513"/>
            <ac:spMk id="2" creationId="{B76C5B14-5F9B-4255-A52B-D09661D186C8}"/>
          </ac:spMkLst>
        </pc:spChg>
        <pc:picChg chg="del mod">
          <ac:chgData name="Khattab, Sherif" userId="c83b1e15-36f3-4f46-aceb-05aac24c545e" providerId="ADAL" clId="{8AF876B0-1DC3-490A-8860-7F96CB57634E}" dt="2021-09-02T15:25:02.361" v="110" actId="478"/>
          <ac:picMkLst>
            <pc:docMk/>
            <pc:sldMk cId="3965093187" sldId="513"/>
            <ac:picMk id="6" creationId="{D9D440DF-6984-4EB9-8EFF-E7FD4FDED3F0}"/>
          </ac:picMkLst>
        </pc:picChg>
        <pc:picChg chg="add mod">
          <ac:chgData name="Khattab, Sherif" userId="c83b1e15-36f3-4f46-aceb-05aac24c545e" providerId="ADAL" clId="{8AF876B0-1DC3-490A-8860-7F96CB57634E}" dt="2021-09-02T15:25:06.170" v="113" actId="1076"/>
          <ac:picMkLst>
            <pc:docMk/>
            <pc:sldMk cId="3965093187" sldId="513"/>
            <ac:picMk id="7" creationId="{48BB8C34-38AF-4AF3-91C0-8F2E95EACA7B}"/>
          </ac:picMkLst>
        </pc:picChg>
      </pc:sldChg>
      <pc:sldChg chg="addSp delSp modSp add mod">
        <pc:chgData name="Khattab, Sherif" userId="c83b1e15-36f3-4f46-aceb-05aac24c545e" providerId="ADAL" clId="{8AF876B0-1DC3-490A-8860-7F96CB57634E}" dt="2021-09-02T15:25:33.581" v="120" actId="1076"/>
        <pc:sldMkLst>
          <pc:docMk/>
          <pc:sldMk cId="796706817" sldId="514"/>
        </pc:sldMkLst>
        <pc:spChg chg="mod">
          <ac:chgData name="Khattab, Sherif" userId="c83b1e15-36f3-4f46-aceb-05aac24c545e" providerId="ADAL" clId="{8AF876B0-1DC3-490A-8860-7F96CB57634E}" dt="2021-09-02T15:25:13.411" v="116" actId="20577"/>
          <ac:spMkLst>
            <pc:docMk/>
            <pc:sldMk cId="796706817" sldId="514"/>
            <ac:spMk id="2" creationId="{B76C5B14-5F9B-4255-A52B-D09661D186C8}"/>
          </ac:spMkLst>
        </pc:spChg>
        <pc:picChg chg="add mod">
          <ac:chgData name="Khattab, Sherif" userId="c83b1e15-36f3-4f46-aceb-05aac24c545e" providerId="ADAL" clId="{8AF876B0-1DC3-490A-8860-7F96CB57634E}" dt="2021-09-02T15:25:33.581" v="120" actId="1076"/>
          <ac:picMkLst>
            <pc:docMk/>
            <pc:sldMk cId="796706817" sldId="514"/>
            <ac:picMk id="6" creationId="{387DAE32-981F-460F-8039-5B770AE1CB6F}"/>
          </ac:picMkLst>
        </pc:picChg>
        <pc:picChg chg="del">
          <ac:chgData name="Khattab, Sherif" userId="c83b1e15-36f3-4f46-aceb-05aac24c545e" providerId="ADAL" clId="{8AF876B0-1DC3-490A-8860-7F96CB57634E}" dt="2021-09-02T15:25:29.771" v="117" actId="478"/>
          <ac:picMkLst>
            <pc:docMk/>
            <pc:sldMk cId="796706817" sldId="514"/>
            <ac:picMk id="7" creationId="{48BB8C34-38AF-4AF3-91C0-8F2E95EACA7B}"/>
          </ac:picMkLst>
        </pc:picChg>
      </pc:sldChg>
      <pc:sldChg chg="addSp modSp new mod">
        <pc:chgData name="Khattab, Sherif" userId="c83b1e15-36f3-4f46-aceb-05aac24c545e" providerId="ADAL" clId="{8AF876B0-1DC3-490A-8860-7F96CB57634E}" dt="2021-09-02T15:26:29.527" v="143" actId="1076"/>
        <pc:sldMkLst>
          <pc:docMk/>
          <pc:sldMk cId="2053423725" sldId="515"/>
        </pc:sldMkLst>
        <pc:spChg chg="mod">
          <ac:chgData name="Khattab, Sherif" userId="c83b1e15-36f3-4f46-aceb-05aac24c545e" providerId="ADAL" clId="{8AF876B0-1DC3-490A-8860-7F96CB57634E}" dt="2021-09-02T15:25:51.663" v="136" actId="20577"/>
          <ac:spMkLst>
            <pc:docMk/>
            <pc:sldMk cId="2053423725" sldId="515"/>
            <ac:spMk id="2" creationId="{740C2657-9176-4B3D-91CF-DAC6D2496A7A}"/>
          </ac:spMkLst>
        </pc:spChg>
        <pc:spChg chg="mod">
          <ac:chgData name="Khattab, Sherif" userId="c83b1e15-36f3-4f46-aceb-05aac24c545e" providerId="ADAL" clId="{8AF876B0-1DC3-490A-8860-7F96CB57634E}" dt="2021-09-02T15:26:24.580" v="140"/>
          <ac:spMkLst>
            <pc:docMk/>
            <pc:sldMk cId="2053423725" sldId="515"/>
            <ac:spMk id="3" creationId="{2A57F2C4-21E1-4FE6-9293-DADC7D51A54C}"/>
          </ac:spMkLst>
        </pc:spChg>
        <pc:picChg chg="add mod">
          <ac:chgData name="Khattab, Sherif" userId="c83b1e15-36f3-4f46-aceb-05aac24c545e" providerId="ADAL" clId="{8AF876B0-1DC3-490A-8860-7F96CB57634E}" dt="2021-09-02T15:26:29.527" v="143" actId="1076"/>
          <ac:picMkLst>
            <pc:docMk/>
            <pc:sldMk cId="2053423725" sldId="515"/>
            <ac:picMk id="7" creationId="{9B1462FA-D10F-45EC-B73A-7E48598B5BA7}"/>
          </ac:picMkLst>
        </pc:picChg>
      </pc:sldChg>
    </pc:docChg>
  </pc:docChgLst>
  <pc:docChgLst>
    <pc:chgData name="Khattab, Sherif" userId="c83b1e15-36f3-4f46-aceb-05aac24c545e" providerId="ADAL" clId="{5559228E-522D-2248-AEB8-F031943C430A}"/>
    <pc:docChg chg="undo custSel addSld delSld modSld sldOrd">
      <pc:chgData name="Khattab, Sherif" userId="c83b1e15-36f3-4f46-aceb-05aac24c545e" providerId="ADAL" clId="{5559228E-522D-2248-AEB8-F031943C430A}" dt="2021-09-01T14:38:58.336" v="281" actId="20577"/>
      <pc:docMkLst>
        <pc:docMk/>
      </pc:docMkLst>
      <pc:sldChg chg="add del modNotes">
        <pc:chgData name="Khattab, Sherif" userId="c83b1e15-36f3-4f46-aceb-05aac24c545e" providerId="ADAL" clId="{5559228E-522D-2248-AEB8-F031943C430A}" dt="2021-09-01T14:29:35.723" v="161"/>
        <pc:sldMkLst>
          <pc:docMk/>
          <pc:sldMk cId="1961236410" sldId="267"/>
        </pc:sldMkLst>
      </pc:sldChg>
      <pc:sldChg chg="add">
        <pc:chgData name="Khattab, Sherif" userId="c83b1e15-36f3-4f46-aceb-05aac24c545e" providerId="ADAL" clId="{5559228E-522D-2248-AEB8-F031943C430A}" dt="2021-09-01T14:29:50.512" v="163"/>
        <pc:sldMkLst>
          <pc:docMk/>
          <pc:sldMk cId="187454730" sldId="269"/>
        </pc:sldMkLst>
      </pc:sldChg>
      <pc:sldChg chg="add del modNotes">
        <pc:chgData name="Khattab, Sherif" userId="c83b1e15-36f3-4f46-aceb-05aac24c545e" providerId="ADAL" clId="{5559228E-522D-2248-AEB8-F031943C430A}" dt="2021-09-01T14:29:43.663" v="162" actId="2696"/>
        <pc:sldMkLst>
          <pc:docMk/>
          <pc:sldMk cId="3345779975" sldId="269"/>
        </pc:sldMkLst>
      </pc:sldChg>
      <pc:sldChg chg="modSp add del mod modNotes">
        <pc:chgData name="Khattab, Sherif" userId="c83b1e15-36f3-4f46-aceb-05aac24c545e" providerId="ADAL" clId="{5559228E-522D-2248-AEB8-F031943C430A}" dt="2021-09-01T14:29:43.663" v="162" actId="2696"/>
        <pc:sldMkLst>
          <pc:docMk/>
          <pc:sldMk cId="535853303" sldId="271"/>
        </pc:sldMkLst>
        <pc:spChg chg="mod">
          <ac:chgData name="Khattab, Sherif" userId="c83b1e15-36f3-4f46-aceb-05aac24c545e" providerId="ADAL" clId="{5559228E-522D-2248-AEB8-F031943C430A}" dt="2021-09-01T05:55:22.848" v="6" actId="20577"/>
          <ac:spMkLst>
            <pc:docMk/>
            <pc:sldMk cId="535853303" sldId="271"/>
            <ac:spMk id="2" creationId="{253A4B0E-FFF8-D84C-A37A-7B10447B448D}"/>
          </ac:spMkLst>
        </pc:spChg>
      </pc:sldChg>
      <pc:sldChg chg="add">
        <pc:chgData name="Khattab, Sherif" userId="c83b1e15-36f3-4f46-aceb-05aac24c545e" providerId="ADAL" clId="{5559228E-522D-2248-AEB8-F031943C430A}" dt="2021-09-01T14:29:50.512" v="163"/>
        <pc:sldMkLst>
          <pc:docMk/>
          <pc:sldMk cId="3508661355" sldId="271"/>
        </pc:sldMkLst>
      </pc:sldChg>
      <pc:sldChg chg="add del">
        <pc:chgData name="Khattab, Sherif" userId="c83b1e15-36f3-4f46-aceb-05aac24c545e" providerId="ADAL" clId="{5559228E-522D-2248-AEB8-F031943C430A}" dt="2021-09-01T14:28:51.069" v="158"/>
        <pc:sldMkLst>
          <pc:docMk/>
          <pc:sldMk cId="2253453854" sldId="272"/>
        </pc:sldMkLst>
      </pc:sldChg>
      <pc:sldChg chg="add del modNotes">
        <pc:chgData name="Khattab, Sherif" userId="c83b1e15-36f3-4f46-aceb-05aac24c545e" providerId="ADAL" clId="{5559228E-522D-2248-AEB8-F031943C430A}" dt="2021-09-01T14:29:43.663" v="162" actId="2696"/>
        <pc:sldMkLst>
          <pc:docMk/>
          <pc:sldMk cId="2560731974" sldId="273"/>
        </pc:sldMkLst>
      </pc:sldChg>
      <pc:sldChg chg="add">
        <pc:chgData name="Khattab, Sherif" userId="c83b1e15-36f3-4f46-aceb-05aac24c545e" providerId="ADAL" clId="{5559228E-522D-2248-AEB8-F031943C430A}" dt="2021-09-01T14:29:50.512" v="163"/>
        <pc:sldMkLst>
          <pc:docMk/>
          <pc:sldMk cId="3690295703" sldId="273"/>
        </pc:sldMkLst>
      </pc:sldChg>
      <pc:sldChg chg="del">
        <pc:chgData name="Khattab, Sherif" userId="c83b1e15-36f3-4f46-aceb-05aac24c545e" providerId="ADAL" clId="{5559228E-522D-2248-AEB8-F031943C430A}" dt="2021-09-01T14:29:15.505" v="159" actId="2696"/>
        <pc:sldMkLst>
          <pc:docMk/>
          <pc:sldMk cId="3392764763" sldId="274"/>
        </pc:sldMkLst>
      </pc:sldChg>
      <pc:sldChg chg="delSp modSp mod">
        <pc:chgData name="Khattab, Sherif" userId="c83b1e15-36f3-4f46-aceb-05aac24c545e" providerId="ADAL" clId="{5559228E-522D-2248-AEB8-F031943C430A}" dt="2021-09-01T05:38:40.212" v="1" actId="478"/>
        <pc:sldMkLst>
          <pc:docMk/>
          <pc:sldMk cId="1894775455" sldId="405"/>
        </pc:sldMkLst>
        <pc:spChg chg="mod">
          <ac:chgData name="Khattab, Sherif" userId="c83b1e15-36f3-4f46-aceb-05aac24c545e" providerId="ADAL" clId="{5559228E-522D-2248-AEB8-F031943C430A}" dt="2021-09-01T05:38:35.232" v="0"/>
          <ac:spMkLst>
            <pc:docMk/>
            <pc:sldMk cId="1894775455" sldId="405"/>
            <ac:spMk id="3" creationId="{00000000-0000-0000-0000-000000000000}"/>
          </ac:spMkLst>
        </pc:spChg>
        <pc:spChg chg="del">
          <ac:chgData name="Khattab, Sherif" userId="c83b1e15-36f3-4f46-aceb-05aac24c545e" providerId="ADAL" clId="{5559228E-522D-2248-AEB8-F031943C430A}" dt="2021-09-01T05:38:40.212" v="1" actId="478"/>
          <ac:spMkLst>
            <pc:docMk/>
            <pc:sldMk cId="1894775455" sldId="405"/>
            <ac:spMk id="5" creationId="{16306A4B-84B5-E84E-B29D-41318FA00D6C}"/>
          </ac:spMkLst>
        </pc:spChg>
      </pc:sldChg>
      <pc:sldChg chg="modSp mod">
        <pc:chgData name="Khattab, Sherif" userId="c83b1e15-36f3-4f46-aceb-05aac24c545e" providerId="ADAL" clId="{5559228E-522D-2248-AEB8-F031943C430A}" dt="2021-09-01T14:36:49.709" v="245" actId="20577"/>
        <pc:sldMkLst>
          <pc:docMk/>
          <pc:sldMk cId="1068465410" sldId="496"/>
        </pc:sldMkLst>
        <pc:spChg chg="mod">
          <ac:chgData name="Khattab, Sherif" userId="c83b1e15-36f3-4f46-aceb-05aac24c545e" providerId="ADAL" clId="{5559228E-522D-2248-AEB8-F031943C430A}" dt="2021-09-01T14:36:49.709" v="245" actId="20577"/>
          <ac:spMkLst>
            <pc:docMk/>
            <pc:sldMk cId="1068465410" sldId="496"/>
            <ac:spMk id="3" creationId="{2466C52D-9A48-4683-BE7F-268D8DB7FAAD}"/>
          </ac:spMkLst>
        </pc:spChg>
      </pc:sldChg>
      <pc:sldChg chg="modSp mod">
        <pc:chgData name="Khattab, Sherif" userId="c83b1e15-36f3-4f46-aceb-05aac24c545e" providerId="ADAL" clId="{5559228E-522D-2248-AEB8-F031943C430A}" dt="2021-09-01T14:38:58.336" v="281" actId="20577"/>
        <pc:sldMkLst>
          <pc:docMk/>
          <pc:sldMk cId="2374057061" sldId="498"/>
        </pc:sldMkLst>
        <pc:spChg chg="mod">
          <ac:chgData name="Khattab, Sherif" userId="c83b1e15-36f3-4f46-aceb-05aac24c545e" providerId="ADAL" clId="{5559228E-522D-2248-AEB8-F031943C430A}" dt="2021-09-01T13:58:01.004" v="151" actId="20577"/>
          <ac:spMkLst>
            <pc:docMk/>
            <pc:sldMk cId="2374057061" sldId="498"/>
            <ac:spMk id="2" creationId="{741EEA9E-5858-4409-A959-87D88423DD63}"/>
          </ac:spMkLst>
        </pc:spChg>
        <pc:spChg chg="mod">
          <ac:chgData name="Khattab, Sherif" userId="c83b1e15-36f3-4f46-aceb-05aac24c545e" providerId="ADAL" clId="{5559228E-522D-2248-AEB8-F031943C430A}" dt="2021-09-01T14:38:58.336" v="281" actId="20577"/>
          <ac:spMkLst>
            <pc:docMk/>
            <pc:sldMk cId="2374057061" sldId="498"/>
            <ac:spMk id="3" creationId="{F832F02F-5ABF-4702-A259-B8272D97DD79}"/>
          </ac:spMkLst>
        </pc:spChg>
      </pc:sldChg>
      <pc:sldChg chg="modSp mod ord">
        <pc:chgData name="Khattab, Sherif" userId="c83b1e15-36f3-4f46-aceb-05aac24c545e" providerId="ADAL" clId="{5559228E-522D-2248-AEB8-F031943C430A}" dt="2021-09-01T14:23:04.147" v="157" actId="20577"/>
        <pc:sldMkLst>
          <pc:docMk/>
          <pc:sldMk cId="2823856332" sldId="499"/>
        </pc:sldMkLst>
        <pc:spChg chg="mod">
          <ac:chgData name="Khattab, Sherif" userId="c83b1e15-36f3-4f46-aceb-05aac24c545e" providerId="ADAL" clId="{5559228E-522D-2248-AEB8-F031943C430A}" dt="2021-09-01T14:23:04.147" v="157" actId="20577"/>
          <ac:spMkLst>
            <pc:docMk/>
            <pc:sldMk cId="2823856332" sldId="499"/>
            <ac:spMk id="3" creationId="{E1064C43-9078-4C76-A016-C8AE45AE9774}"/>
          </ac:spMkLst>
        </pc:spChg>
      </pc:sldChg>
      <pc:sldChg chg="del">
        <pc:chgData name="Khattab, Sherif" userId="c83b1e15-36f3-4f46-aceb-05aac24c545e" providerId="ADAL" clId="{5559228E-522D-2248-AEB8-F031943C430A}" dt="2021-09-01T14:29:26.575" v="160" actId="2696"/>
        <pc:sldMkLst>
          <pc:docMk/>
          <pc:sldMk cId="2533973645" sldId="503"/>
        </pc:sldMkLst>
      </pc:sldChg>
      <pc:sldChg chg="add">
        <pc:chgData name="Khattab, Sherif" userId="c83b1e15-36f3-4f46-aceb-05aac24c545e" providerId="ADAL" clId="{5559228E-522D-2248-AEB8-F031943C430A}" dt="2021-09-01T14:29:35.723" v="161"/>
        <pc:sldMkLst>
          <pc:docMk/>
          <pc:sldMk cId="3939214967" sldId="503"/>
        </pc:sldMkLst>
      </pc:sldChg>
      <pc:sldChg chg="add del modNotes">
        <pc:chgData name="Khattab, Sherif" userId="c83b1e15-36f3-4f46-aceb-05aac24c545e" providerId="ADAL" clId="{5559228E-522D-2248-AEB8-F031943C430A}" dt="2021-09-01T14:29:35.723" v="161"/>
        <pc:sldMkLst>
          <pc:docMk/>
          <pc:sldMk cId="2352205670" sldId="507"/>
        </pc:sldMkLst>
      </pc:sldChg>
      <pc:sldChg chg="add del">
        <pc:chgData name="Khattab, Sherif" userId="c83b1e15-36f3-4f46-aceb-05aac24c545e" providerId="ADAL" clId="{5559228E-522D-2248-AEB8-F031943C430A}" dt="2021-09-01T14:32:26.969" v="166"/>
        <pc:sldMkLst>
          <pc:docMk/>
          <pc:sldMk cId="1621366455" sldId="508"/>
        </pc:sldMkLst>
      </pc:sldChg>
    </pc:docChg>
  </pc:docChgLst>
</pc:chgInfo>
</file>

<file path=ppt/ink/ink1.xml><?xml version="1.0" encoding="utf-8"?>
<inkml:ink xmlns:inkml="http://www.w3.org/2003/InkML">
  <inkml:definitions>
    <inkml:context xml:id="ctx0">
      <inkml:inkSource xml:id="inkSrc0">
        <inkml:traceFormat>
          <inkml:channel name="X" type="integer" max="2.14748E9" units="cm"/>
          <inkml:channel name="Y" type="integer" max="2.14748E9" units="cm"/>
          <inkml:channel name="F" type="integer" max="8192"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1" units="1/dev"/>
          <inkml:channelProperty channel="OA" name="resolution" value="360" units="1/deg"/>
          <inkml:channelProperty channel="OE" name="resolution" value="90" units="1/deg"/>
        </inkml:channelProperties>
      </inkml:inkSource>
      <inkml:timestamp xml:id="ts0" timeString="2021-01-26T02:15:29.905"/>
    </inkml:context>
    <inkml:brush xml:id="br0">
      <inkml:brushProperty name="width" value="0.14092" units="cm"/>
      <inkml:brushProperty name="height" value="0.14092" units="cm"/>
      <inkml:brushProperty name="color" value="#32CCFF"/>
    </inkml:brush>
    <inkml:brush xml:id="br1">
      <inkml:brushProperty name="width" value="0.14092" units="cm"/>
      <inkml:brushProperty name="height" value="0.14092" units="cm"/>
      <inkml:brushProperty name="color" value="#AB228B"/>
    </inkml:brush>
    <inkml:brush xml:id="br2">
      <inkml:brushProperty name="width" value="0.14092" units="cm"/>
      <inkml:brushProperty name="height" value="0.14092" units="cm"/>
      <inkml:brushProperty name="color" value="#D20078"/>
    </inkml:brush>
    <inkml:brush xml:id="br3">
      <inkml:brushProperty name="width" value="0.14092" units="cm"/>
      <inkml:brushProperty name="height" value="0.14092" units="cm"/>
      <inkml:brushProperty name="color" value="#02A556"/>
    </inkml:brush>
  </inkml:definitions>
  <inkml:trace contextRef="#ctx0" brushRef="#br0">0 675 5204 0 0,'0'0'114'0'0,"5"-2"24"0"0,7 1 6 0 0,3-3 2 0 0,3 1-116 0 0,3 1-30 0 0,6-3 0 0 0,0 3 0 0 0,6 0 108 0 0,9-1 16 0 0,5-1 4 0 0,7 1 0 0 0,-2 1-58 0 0,8 1-12 0 0,-2-3-2 0 0,4 2 0 0 0,4 1-24 0 0,-5 1-8 0 0,-2 0 0 0 0,1 1 0 0 0,-5 5-114 0 0,-1-5-24 0 0,-8 1-6 0 0,2 1 0 0 0,-1 1-296 0 0,-9-1-62 0 0</inkml:trace>
  <inkml:trace contextRef="#ctx0" brushRef="#br0" timeOffset="1">691 737 3110 0 0,'0'0'276'0'0,"0"0"-220"0"0,-5-4-56 0 0,5 4 672 0 0,0 0 122 0 0,0 0 26 0 0,0 0 4 0 0,-2 4-598 0 0,1 3-120 0 0,4 3-24 0 0,-1 5-4 0 0,1 3-78 0 0,1 2 0 0 0,-1 4 0 0 0,3 7 0 0 0,-5 11 0 0 0,6 0 0 0 0,-5 5 0 0 0,0 3 16 0 0,-4-2-90 0 0,-5 2-18 0 0,4 3-4 0 0,-3-5 0 0 0,-1-1-208 0 0,0-4-44 0 0,-5-5-8 0 0</inkml:trace>
  <inkml:trace contextRef="#ctx0" brushRef="#br0" timeOffset="2">1037 1177 4636 0 0,'4'-10'102'0'0,"2"6"20"0"0,-6 1 6 0 0,0-2 2 0 0,-3 1-104 0 0,3 1-26 0 0,3-1 0 0 0,-9 1 184 0 0,6 3 30 0 0,0 0 6 0 0,-4 3 2 0 0,-3 3-178 0 0,-3 2-44 0 0,5 4 0 0 0,-5 3 0 0 0,1 6-40 0 0,-1 0-18 0 0,3 5-4 0 0,0 3 0 0 0,0 4 16 0 0,4-1 4 0 0,3 1 0 0 0,-6-2 0 0 0,12-7-36 0 0,-3-2-6 0 0,4-1-2 0 0,3-4 0 0 0,-1-5 68 0 0,6 2 18 0 0,-1-7 0 0 0,3-2 0 0 0,0-5 34 0 0,6 0 16 0 0,-1-2 4 0 0,-1-6 0 0 0,1-4 38 0 0,-4-2 8 0 0,2-3 2 0 0,-5-1 0 0 0,3-4-26 0 0,-8 0-4 0 0,2-4-2 0 0,-5 2 0 0 0,2-6-32 0 0,-6 7-6 0 0,-1 0-2 0 0,-2 1 0 0 0,-2 1-30 0 0,-3-1 0 0 0,-2 4 0 0 0,0 3 0 0 0,-3-2 0 0 0,-1 5-20 0 0,-2 2 4 0 0,-3 3 0 0 0,-1-2 16 0 0,-2 7 0 0 0,-3-1 0 0 0,-2 3 0 0 0,1 5 0 0 0,-3-1 16 0 0,9 3-16 0 0,-2-2 22 0 0,2 3 4 0 0,5 1 2 0 0,5-1 0 0 0,2 3 0 0 0,2-8-28 0 0,6 7-24 0 0,4-5 6 0 0,5 6 0 0 0,4-4-128 0 0,6 0-26 0 0,5-4-4 0 0,3-5-2176 0 0</inkml:trace>
  <inkml:trace contextRef="#ctx0" brushRef="#br0" timeOffset="3">1746 358 5888 0 0,'0'0'130'0'0,"0"0"28"0"0,0 0 4 0 0,0 0 2 0 0,0 0-132 0 0,-2 5-32 0 0,-5 6 0 0 0,5 1 0 0 0,-1 5 0 0 0,-6 3 0 0 0,1 8 0 0 0,-3 3-32 0 0,3 9-2 0 0,-8 7 0 0 0,2 7 0 0 0,-5 3-270 0 0,4 3-56 0 0,-4-1-8 0 0,2-1-4 0 0,3-1 166 0 0,0-6 34 0 0,2-4 6 0 0,2 3 2 0 0,1-11 130 0 0,2 1 34 0 0,2-4 0 0 0,3-3 0 0 0,2 4 104 0 0,2-9 32 0 0,2 0 6 0 0,-3-4 2 0 0,5-3 26 0 0,-1 1 6 0 0,3-2 2 0 0,-1-6 0 0 0,0 2-26 0 0,2-6-8 0 0,1 1 0 0 0,2-6 0 0 0,-3 2-96 0 0,5-6-18 0 0,1-1-6 0 0,0-3 0 0 0,4-6-294 0 0,2-1-58 0 0,24-25-14 0 0,-9-8-1794 0 0</inkml:trace>
  <inkml:trace contextRef="#ctx0" brushRef="#br0" timeOffset="4">1379 927 5918 0 0,'0'0'262'0'0,"0"0"54"0"0,5-2-252 0 0,1 1-64 0 0,2-3 0 0 0,4 1 0 0 0,7 1 70 0 0,2-3 2 0 0,5 5 0 0 0,0-4 0 0 0,1 3-72 0 0,6-4 0 0 0,-1 5 0 0 0,6-4-24 0 0,0 1-48 0 0,3 3-10 0 0,-1 0-2 0 0,-4 0 0 0 0,-2 0-66 0 0,-3 0-12 0 0,-3 0-4 0 0,-5 3 0 0 0,-3 1 54 0 0,-3-4 12 0 0,0 3 2 0 0,-5-1 0 0 0,0-1 98 0 0,-3 3 0 0 0,0 3 0 0 0,-7 1 0 0 0,-1 3 34 0 0,-1 3 2 0 0,-3 1 0 0 0,-4 1 0 0 0,0 4-4 0 0,-3 3-2 0 0,3-1 0 0 0,-5 5 0 0 0,1-1-12 0 0,-4-3-2 0 0,3-1 0 0 0,-2 4 0 0 0,2-2 8 0 0,4-3 2 0 0,-3-1 0 0 0,4-2 0 0 0,6-3 22 0 0,-1-1 6 0 0,2-2 0 0 0,0-2 0 0 0,3 0-24 0 0,3-3-6 0 0,2-4 0 0 0,-3-1 0 0 0,6-4 26 0 0,-3-4 6 0 0,4 1 0 0 0,2-6 0 0 0,1-2-24 0 0,-3-3-6 0 0,4-1 0 0 0,1 0 0 0 0,-1-2-26 0 0,1-2 0 0 0,-1 5 0 0 0,-1-4 0 0 0,-1 1 22 0 0,-2 2-2 0 0,-4-2 0 0 0,2 2 0 0 0,-4 3 4 0 0,1 0 2 0 0,-7 4 0 0 0,5 3 0 0 0,-2-4-2 0 0,-1 8-2 0 0,-2 3 0 0 0,0 0 0 0 0,0 0-22 0 0,-2 9 0 0 0,2 3-22 0 0,0 3-10 0 0,0 4 0 0 0,0 2-2 0 0,0 1 0 0 0,0 1-14 0 0,0-1-4 0 0,2-2 0 0 0,3 1 0 0 0,0 0 6 0 0,4-2 2 0 0,1-3 0 0 0,-1 1-1644 0 0,7-5-328 0 0</inkml:trace>
  <inkml:trace contextRef="#ctx0" brushRef="#br0" timeOffset="5">2482 348 6450 0 0,'0'0'142'0'0,"0"0"28"0"0,0 0 6 0 0,0 10 8 0 0,0 1-148 0 0,0 4-36 0 0,0 6 0 0 0,-2 8 0 0 0,2 0 0 0 0,-3 11-18 0 0,-2 6 2 0 0,2 13 0 0 0,-6 4 0 0 0,-3 6 0 0 0,-2 5 0 0 0,-1 5 0 0 0,-1-1-188 0 0,-1-6-36 0 0,0 0-8 0 0,1-11-2 0 0,2-1 110 0 0,1-10 22 0 0,4-4 6 0 0,-1-3 0 0 0,5-9-14 0 0,-6-2-2 0 0,6-7 0 0 0,0 0 0 0 0,2-8-216 0 0,-3-2-46 0 0,-4 12-8 0 0,1-16-2 0 0</inkml:trace>
  <inkml:trace contextRef="#ctx0" brushRef="#br0" timeOffset="6">5083 433 5954 0 0,'0'0'130'0'0,"-7"-6"28"0"0,5 1 4 0 0,1 0 6 0 0,-6 2-134 0 0,7 3 62 0 0,0 0 14 0 0,0 0 2 0 0,7 7 0 0 0,-4 5-92 0 0,4 3-20 0 0,-4 6 0 0 0,-1 3 0 0 0,5 8 0 0 0,-3 5-30 0 0,-4 3 10 0 0,0 6 2 0 0,0 7-54 0 0,-7-3-8 0 0,1 10-4 0 0,-6-3 0 0 0,-5 7-260 0 0,-3-1-54 0 0,-1-4-10 0 0</inkml:trace>
  <inkml:trace contextRef="#ctx0" brushRef="#br0" timeOffset="7">4754 605 5688 0 0,'0'-6'126'0'0,"2"0"26"0"0,4-11 4 0 0,5 3 2 0 0,-1-5-126 0 0,5 0-32 0 0,2-2 0 0 0,4-3 0 0 0,0 2 52 0 0,7-2 4 0 0,1 1 2 0 0,5 1 0 0 0,6-1-58 0 0,-2-3-16 0 0,3 6-2 0 0,-2 5 0 0 0,-1-4 2 0 0,4 5 0 0 0,-3 3 0 0 0,4 4 0 0 0,-5 1 16 0 0,0 2 0 0 0,-4 2-18 0 0,-3 8 18 0 0,-1-1-48 0 0,-3 5 0 0 0,-5 2 0 0 0,-5 6 0 0 0,-1 2-44 0 0,-6 2-10 0 0,-1-1-2 0 0,-5 1 0 0 0,-3 1 24 0 0,-2-1 6 0 0,-3 1 0 0 0,-5-1 0 0 0,1 0 74 0 0,-6 0 0 0 0,-3 1 0 0 0,-4-2 0 0 0,-1 0 0 0 0,-4 1 0 0 0,-5 0 0 0 0,2 0 0 0 0,-4 1 0 0 0,6-3 30 0 0,-6 1-8 0 0,2-2-2 0 0,0 0-20 0 0,0-4 0 0 0,4-3 0 0 0,-1 2 0 0 0,-2-4 0 0 0,12 4 20 0 0,-1-8-4 0 0,2 4-16 0 0,3-3 40 0 0,4-2-8 0 0,1 2 0 0 0,6-2 0 0 0,-4 0 50 0 0,7-5 10 0 0,0 5 2 0 0,3 2 0 0 0,2 2 8 0 0,4-2 2 0 0,0 1 0 0 0,4 2 0 0 0,4 1-52 0 0,-1 1-10 0 0,4 0-2 0 0,1 3 0 0 0,0 3 4 0 0,3-1 0 0 0,-3-2 0 0 0,1 3 0 0 0,4 0-44 0 0,-1-2 0 0 0,0-2 0 0 0,-1 1-1840 0 0,-2-3-360 0 0</inkml:trace>
  <inkml:trace contextRef="#ctx0" brushRef="#br0" timeOffset="8">5646 832 5658 0 0,'0'0'250'0'0,"0"0"54"0"0,0 0-244 0 0,5 7-60 0 0,-2 1 0 0 0,3 4 0 0 0,-3 0 32 0 0,6 4-4 0 0,-2-3-2 0 0,3 6 0 0 0,-3-1-26 0 0,3 2 0 0 0,-3 1 0 0 0,3 1 0 0 0,1-3-166 0 0,1 0-26 0 0,-4-4-4 0 0,-1-2-2 0 0,3 0-58 0 0,-3-6-10 0 0,4 2-4 0 0,-6-2 0 0 0,5-5 114 0 0,-1-2 22 0 0,1-2 6 0 0,-1-3 0 0 0,1 0 128 0 0,0-1 38 0 0,-4-1 2 0 0,4 1 0 0 0,-3-5 104 0 0,-2 1 20 0 0,3-1 4 0 0,-1 1 2 0 0,0-2 4 0 0,0 0 0 0 0,2 0 0 0 0,-4 2 0 0 0,2 0-114 0 0,1-1-22 0 0,-2 4-6 0 0,-1 0 0 0 0,2 1 8 0 0,-2 2 0 0 0,-2 1 0 0 0,6 1 0 0 0,-6 0 12 0 0,3 4 4 0 0,-1 0 0 0 0,5 3 0 0 0,-3 0-56 0 0,0 5 0 0 0,6 1 0 0 0,-4-1 0 0 0,-1 6-104 0 0,1-3-20 0 0,0-1-4 0 0</inkml:trace>
  <inkml:trace contextRef="#ctx0" brushRef="#br0" timeOffset="9">6223 963 2994 0 0,'0'0'266'0'0,"0"0"-212"0"0,0 0 538 0 0,3 5 106 0 0,-1 2 22 0 0,3 3 6 0 0,-1 0-518 0 0,1 1-102 0 0,-2-1-20 0 0,1 2-6 0 0,2 0-64 0 0,-4 0-16 0 0,2 2 0 0 0,1-4 0 0 0,-5-1-272 0 0,5-2-60 0 0,-2-2-12 0 0,-3-5 0 0 0,0 0 242 0 0,4 0 50 0 0,-1-2 10 0 0,4-5 2 0 0,0 2 148 0 0,-3-5 30 0 0,4-1 6 0 0,-1 1 2 0 0,0-4 24 0 0,0-1 6 0 0,2 3 0 0 0,-2-4 0 0 0,3 6-40 0 0,-2-7-6 0 0,4 3-2 0 0,-1 2 0 0 0,-1 0-56 0 0,2 0-10 0 0,-2 3-4 0 0,1 1 0 0 0,1-1-58 0 0,2 6 16 0 0,-4-1-16 0 0,6 1 0 0 0,-4 3 0 0 0,1 3 0 0 0,-1 1 0 0 0,-2-1 0 0 0,4 4 0 0 0,2 3 0 0 0,-3 1 0 0 0,0 2 0 0 0,-1 1-40 0 0,-2 7 8 0 0,1-4 0 0 0,-1 6 0 0 0,0-5-284 0 0,-7 1-56 0 0,1 0-12 0 0</inkml:trace>
  <inkml:trace contextRef="#ctx0" brushRef="#br0" timeOffset="10">6851 101 2418 0 0,'0'0'106'0'0,"0"0"24"0"0,0 0-104 0 0,0 0 852 0 0,2 6 170 0 0,3-1 32 0 0,-3 5 8 0 0,1 2-872 0 0,1 7-174 0 0,-4 4-42 0 0,0 8 0 0 0,0 8-94 0 0,-4 4-24 0 0,2 7-4 0 0,-5 5-2 0 0,1 4-116 0 0,-1 1-22 0 0,0 2-4 0 0,0-5-2 0 0,0 1 158 0 0,2-10 32 0 0,2-3 6 0 0,1-2 2 0 0,0-2 70 0 0,4-6 0 0 0,-2-3 20 0 0,5-3-4 0 0,2-3 80 0 0,0-3 16 0 0,1-4 2 0 0,-1 0 2 0 0,7-7 8 0 0,-2 0 2 0 0,-2 0 0 0 0,3-6 0 0 0,0 0-86 0 0,-2-3-16 0 0,6-3-2 0 0,-2-3-2 0 0,2-3-226 0 0,-1-4-44 0 0,1-7-10 0 0</inkml:trace>
  <inkml:trace contextRef="#ctx0" brushRef="#br0" timeOffset="11">6677 773 5478 0 0,'0'0'120'0'0,"9"-4"26"0"0,-2-2 6 0 0,8-1 0 0 0,-1 0-120 0 0,5-2-32 0 0,-2 2 0 0 0,7-2 0 0 0,0 3 34 0 0,-2 2 2 0 0,4-1 0 0 0,-3 5 0 0 0,-1-2-36 0 0,2 4 0 0 0,-2 3 0 0 0,-1-1 0 0 0,-5 6 0 0 0,1 0 0 0 0,-1 4 0 0 0,1 3 0 0 0,-5 4 0 0 0,0 3-32 0 0,-4-2 8 0 0,-3 6 0 0 0,1 0-112 0 0,-5-1-20 0 0,-1-3-4 0 0,-1 0-2 0 0,-6 2-126 0 0,-2-9-24 0 0,1 1-4 0 0,-4-6-2 0 0</inkml:trace>
  <inkml:trace contextRef="#ctx0" brushRef="#br0" timeOffset="12">7056 611 576 0 0,'0'0'50'0'0,"1"-3"-50"0"0,1-4 0 0 0,3 1 1304 0 0,0 3 252 0 0,2-4 50 0 0,5 0 10 0 0,-1 4-1288 0 0,1-4-256 0 0,2 2-50 0 0,1 0-22 0 0,1-1-280 0 0,1 3-68 0 0,-2-4-12 0 0,2 5-2134 0 0</inkml:trace>
  <inkml:trace contextRef="#ctx0" brushRef="#br0" timeOffset="13">7316 737 4312 0 0,'3'14'192'0'0,"-1"-5"38"0"0,1 1-184 0 0,1 1-46 0 0,-4-1 0 0 0,1 4 0 0 0,1-4 178 0 0,-2 4 28 0 0,0 1 4 0 0,0-3 2 0 0,0 0-132 0 0,-2 2-24 0 0,1-4-8 0 0,-1 1 0 0 0,0-1-48 0 0,-1-1-38 0 0,3-2 6 0 0,-2-4 2 0 0,2-3-72 0 0,0 0-14 0 0,0 0-4 0 0,0 0 0 0 0,0 0 72 0 0,0 0 16 0 0,5-7 0 0 0,-3 0 2 0 0,0-1 56 0 0,1 1 12 0 0,4-4 2 0 0,-4 5 0 0 0,3-1 70 0 0,0-4 14 0 0,0 1 4 0 0,-1 1 0 0 0,3 4-8 0 0,1-3 0 0 0,0-1 0 0 0,-4 4 0 0 0,5-2-88 0 0,-3 4-32 0 0,2 1 18 0 0,-4-3-18 0 0,5 5 62 0 0,-1 0 2 0 0,1-4 0 0 0,-1 8 0 0 0,-1-4-104 0 0,-1 5-18 0 0,2-3-6 0 0,-4 1 0 0 0,5 0 64 0 0,-1 1 0 0 0,-1 1 0 0 0,1 0 0 0 0,-2 0-32 0 0,-2 0 8 0 0,-1 1 0 0 0,2-1 0 0 0,1 0 6 0 0,2-2 2 0 0,-4 1 0 0 0,-1-1 0 0 0,4 1 16 0 0,-3-1-16 0 0,2 1 16 0 0,2-3-16 0 0,-6 1 16 0 0,6 2 0 0 0,-2-3 16 0 0,-1 1-16 0 0,1 0 0 0 0,-2-1 0 0 0,2 5 0 0 0,0-5 0 0 0,0 3 16 0 0,2 1-16 0 0,-4-3 20 0 0,4 1-20 0 0,-2 2 16 0 0,-2-3-16 0 0,3-2 0 0 0,-1 2 18 0 0,-1-2-18 0 0,0-2 0 0 0,0 0 0 0 0,2-3 0 0 0,-1 2 18 0 0,0-2 6 0 0,0-1 2 0 0,-1-4 0 0 0,0 1 30 0 0,0-1 8 0 0,-2 0 0 0 0,4-1 0 0 0,-4-1-64 0 0,1 0 0 0 0,0-1 0 0 0,-3-4 0 0 0,0 3 0 0 0,-2 2 0 0 0,3-4 0 0 0,-3 2 0 0 0,-3 4 0 0 0,1 1 0 0 0,-1 4 0 0 0,-4-2 0 0 0,3 2 0 0 0,-3 3 0 0 0,-3-1 0 0 0,1 6 0 0 0,1 1 0 0 0,-4 4 0 0 0,2-1 0 0 0,-2 4 0 0 0,-2 4 0 0 0,7-1 0 0 0,-5 0 0 0 0,1 3 0 0 0,5 4 0 0 0,2-4 0 0 0,-1 2 0 0 0,5-1 0 0 0,5 2 24 0 0,-1-1-8 0 0,4 0-16 0 0,4 1 24 0 0,2-1-24 0 0,3-4 0 0 0,4 2 0 0 0,5-3 0 0 0,6-3-72 0 0,1-4-28 0 0,-2-2-4 0 0,8-5-1598 0 0,-6-4-318 0 0</inkml:trace>
  <inkml:trace contextRef="#ctx0" brushRef="#br0" timeOffset="14">8550 854 230 0 0,'21'4'20'0'0,"-14"-2"-20"0"0,-2-2 0 0 0,7 0 0 0 0,5-2 1314 0 0,2 2 260 0 0,3 2 50 0 0,0-1 12 0 0,1 3-1268 0 0,-1-3-252 0 0,1-1-52 0 0,-1 2-8 0 0,0-2-222 0 0,-1-2-42 0 0,-2 1-10 0 0,-2-3-2368 0 0</inkml:trace>
  <inkml:trace contextRef="#ctx0" brushRef="#br0" timeOffset="15">8355 596 3800 0 0,'0'0'338'0'0,"9"0"-270"0"0,3-1-68 0 0,2-1 0 0 0,5-3 572 0 0,10 3 100 0 0,7-2 22 0 0,3 1 2 0 0,6 3-528 0 0,-2-2-108 0 0,4 2-20 0 0,-1-1-6 0 0,2 1-242 0 0,-1-4-48 0 0,-4-3-8 0 0,0 4-4 0 0</inkml:trace>
  <inkml:trace contextRef="#ctx0" brushRef="#br0" timeOffset="16">3397 2962 3570 0 0,'4'-5'318'0'0,"-1"-1"-254"0"0,0-2-64 0 0,1-4 0 0 0,3-5 446 0 0,-2 1 76 0 0,5-4 16 0 0,-1-3 4 0 0,1-6-408 0 0,-2 5-82 0 0,6-4-16 0 0,-2 3-4 0 0,-1 1-32 0 0,1-4 0 0 0,0 2 16 0 0,0 5-16 0 0,-3 1 0 0 0,-1 3 0 0 0,1 1 0 0 0,-2 4 0 0 0,-2-3 0 0 0,-2 9 24 0 0,2-1-8 0 0,-1 4-16 0 0,-4 3 64 0 0,0 0 0 0 0,0 0 0 0 0,0 5 0 0 0,3 11-40 0 0,-1 1-24 0 0,1 7 24 0 0,-1 5-24 0 0,0 7 18 0 0,1 8-18 0 0,2 0 0 0 0,-3 1 18 0 0,1 1-18 0 0,1 6 0 0 0,-1-2 0 0 0,-3-3 16 0 0,4 1-16 0 0,-4-2 0 0 0,2-6 0 0 0,-2 1 0 0 0,0 0-72 0 0,0-5-16 0 0,-2 1-6 0 0,-2-3 0 0 0,1 2-272 0 0,-4-3-54 0 0,0 0-12 0 0</inkml:trace>
  <inkml:trace contextRef="#ctx0" brushRef="#br0" timeOffset="17">3336 3592 2418 0 0,'0'0'106'0'0,"0"0"24"0"0,5 4-104 0 0,0-3-26 0 0,4 5 0 0 0,-1-5 0 0 0,6 1 792 0 0,5 1 152 0 0,5 3 30 0 0,2-3 6 0 0,12 2-682 0 0,0-1-136 0 0,10 3-26 0 0,-4-6-8 0 0,5 8-70 0 0,4-9-14 0 0,6 5-4 0 0,-1-5 0 0 0,-3 0-84 0 0,-1 0-18 0 0,-6 0-2 0 0,-4 0-2 0 0,3-5-292 0 0,-6 0-58 0 0,-5 0-10 0 0</inkml:trace>
  <inkml:trace contextRef="#ctx0" brushRef="#br0" timeOffset="18">4570 3519 5148 0 0,'0'0'112'0'0,"0"0"24"0"0,7 0 6 0 0,5-2 2 0 0,3 2-114 0 0,1-5-30 0 0,1 5 0 0 0,4-4 0 0 0,8 2 102 0 0,2-3 14 0 0,-5 0 4 0 0,5 2 0 0 0,0-4-90 0 0,3 0-30 0 0,-1 3 18 0 0,6-3-18 0 0,3-3-136 0 0,-8 5-36 0 0,2-2-8 0 0,-1 2-2 0 0,-4-2-208 0 0,-2 2-42 0 0,-5 0-8 0 0</inkml:trace>
  <inkml:trace contextRef="#ctx0" brushRef="#br0" timeOffset="19">4875 3226 5896 0 0,'0'0'262'0'0,"0"0"52"0"0,-2 5-250 0 0,0 4-64 0 0,1-2 0 0 0,1 3 0 0 0,0 0 118 0 0,-2 4 10 0 0,2 0 4 0 0,0 6 0 0 0,0 3-108 0 0,0 4-24 0 0,2 1 0 0 0,-1 5 0 0 0,-1 6-108 0 0,2 2-16 0 0,-2 1-4 0 0,0-3 0 0 0,0 8-192 0 0,-2 1-38 0 0,1 3-8 0 0,-6-4-1886 0 0</inkml:trace>
  <inkml:trace contextRef="#ctx0" brushRef="#br0" timeOffset="20">5409 3277 5924 0 0,'0'0'130'0'0,"0"0"28"0"0,0 0 4 0 0,3-5 6 0 0,0 1-136 0 0,4 1-32 0 0,-3-4 0 0 0,3 0 0 0 0,1 2 18 0 0,4-4-2 0 0,-3 3-16 0 0,-1 0 24 0 0,1 0-24 0 0,3 0 0 0 0,2 1 0 0 0,-6 5 0 0 0,3-1-26 0 0,3 2 8 0 0,-6 6 2 0 0,6 2 0 0 0,-2 1-72 0 0,-3 4-12 0 0,-1 3-4 0 0,1 0 0 0 0,-1 6-40 0 0,1 4-10 0 0,-2 1-2 0 0,0 1 0 0 0,-1 0-22 0 0,-4 2-6 0 0,-2-1 0 0 0,2-1 0 0 0,-2-5 2 0 0,0-2 0 0 0,-2-1 0 0 0,0-2 0 0 0,-4-5 150 0 0,4 1 32 0 0,-3-5 0 0 0,3 1 0 0 0,-3-3 118 0 0,3-1 14 0 0,-1-4 4 0 0,3-3 0 0 0,0 0 34 0 0,0 0 8 0 0,-2-7 2 0 0,2-4 0 0 0,2-7-76 0 0,3 0-14 0 0,0-3-2 0 0,2-3-2 0 0,3-2-54 0 0,0-2-8 0 0,3-2-4 0 0,-1-3 0 0 0,5 3 40 0 0,-1-1 8 0 0,1-1 2 0 0,0 1 0 0 0,0-4-24 0 0,4 2-6 0 0,-4 3 0 0 0,4-1 0 0 0,-1 0 40 0 0,1 1 6 0 0,-2 8 2 0 0,1 0 0 0 0,3 5-16 0 0,-3 0-4 0 0,-1 4 0 0 0,6 1 0 0 0,-10 4-10 0 0,7 1-2 0 0,-3 3 0 0 0,0 4 0 0 0,-2 4-6 0 0,2 1-2 0 0,0 0 0 0 0,-3 6 0 0 0,3 4-48 0 0,-4 1 0 0 0,1 4 16 0 0,-3 2-16 0 0,-1 2 0 0 0,-1 6 16 0 0,-1-1-16 0 0,-1 2 16 0 0,-4 1-38 0 0,2-2-8 0 0,-4 1-2 0 0,3 2 0 0 0,-5-3-24 0 0,1 0-8 0 0,-2-6 0 0 0,0-2 0 0 0,0-1-100 0 0,0 0-20 0 0,0-6-6 0 0,-2 0 0 0 0,2-4-132 0 0,0-1-28 0 0,0-5-4 0 0</inkml:trace>
  <inkml:trace contextRef="#ctx0" brushRef="#br0" timeOffset="21">6604 3400 2072 0 0,'0'0'184'0'0,"0"0"-146"0"0,5 2 626 0 0,0 1 128 0 0,2-1 24 0 0,3 0 4 0 0,-3-1-554 0 0,9-1-110 0 0,4 0-22 0 0,1 2-6 0 0,2-2-96 0 0,4-2-32 0 0,5 2 16 0 0,5-1-16 0 0,-1-1 0 0 0,0 2 0 0 0,0 0 0 0 0,-1-2 0 0 0,1-1 0 0 0,2-1 0 0 0,-2 1 0 0 0,-5-1-18 0 0,2 1-172 0 0,-4 1-34 0 0,-2-3-6 0 0,-5 2-2 0 0,1-2-222 0 0,-2-1-44 0 0,11-2-10 0 0,-13 5-2 0 0</inkml:trace>
  <inkml:trace contextRef="#ctx0" brushRef="#br0" timeOffset="22">6884 3099 5436 0 0,'0'0'240'0'0,"0"0"50"0"0,0 0-232 0 0,0 7-58 0 0,2 0 0 0 0,-1 0 134 0 0,3 3 14 0 0,-2 1 4 0 0,-2 6 0 0 0,0-4-110 0 0,0 6-20 0 0,0-1-6 0 0,0 4 0 0 0,0 2-16 0 0,0 2-22 0 0,0 3 6 0 0,-2 4 0 0 0,2 2 16 0 0,-4-1 0 0 0,3 5 0 0 0,-1 3 0 0 0,-5-6 36 0 0,5-2 12 0 0,1-1 0 0 0,-1-2 2 0 0,0-2-50 0 0,2 1 0 0 0,0-7 0 0 0,4 0 0 0 0,-4-8-236 0 0,1-1-32 0 0,1 2-6 0 0,1-6-2176 0 0</inkml:trace>
  <inkml:trace contextRef="#ctx0" brushRef="#br0" timeOffset="23">7719 2795 5522 0 0,'0'0'120'0'0,"0"-4"26"0"0,0-1 6 0 0,0 0 4 0 0,0-2-124 0 0,4 0-32 0 0,-3-3 0 0 0,3 1 0 0 0,3 0 88 0 0,-4 1 14 0 0,0 1 2 0 0,4-4 0 0 0,4 5-72 0 0,-1 2-16 0 0,-2 2 0 0 0,5 2-16 0 0,-1 0 0 0 0,-2 2 0 0 0,6 5-20 0 0,1 3 20 0 0,-2 4-20 0 0,2 3 20 0 0,-3 9 0 0 0,1 0-18 0 0,-6 5-46 0 0,5 2-10 0 0,-7-1-2 0 0,0 1 0 0 0,0 2 24 0 0,0-3 4 0 0,-2 3 2 0 0,-3-4 0 0 0,3-2-14 0 0,-2-5-4 0 0,-3-2 0 0 0,0-1 0 0 0,0-4 64 0 0,0-1 0 0 0,0-6 0 0 0,0 1 0 0 0,0-5 40 0 0,-3-1 18 0 0,3-5 6 0 0,0 0 0 0 0,0 0-26 0 0,-4-1-6 0 0,3-6 0 0 0,-1-3 0 0 0,-2-1-16 0 0,3-3-16 0 0,-1-1 24 0 0,0-2-24 0 0,2 1 30 0 0,2-3-8 0 0,-2-1-2 0 0,2-3 0 0 0,-1 1 0 0 0,5-1 0 0 0,-1-3 0 0 0,2 1 0 0 0,-4 3 20 0 0,7-2 2 0 0,2-4 2 0 0,-3 2 0 0 0,1 3-16 0 0,0-2-4 0 0,2 3 0 0 0,1 4 0 0 0,-1-1 30 0 0,2 2 4 0 0,-1 5 2 0 0,1 0 0 0 0,2 3-20 0 0,-1 2-2 0 0,2 1-2 0 0,-1 2 0 0 0,1 4-20 0 0,-5 0-16 0 0,3 4 18 0 0,-4 8-18 0 0,6 0 0 0 0,-3 3 0 0 0,3 3 0 0 0,-3 4-20 0 0,-4 5-4 0 0,2-1 0 0 0,-2 2 0 0 0,-3 3 0 0 0,2-4-18 0 0,-4 3-6 0 0,-3-1 0 0 0,-1 0 0 0 0,-1-1-192 0 0,-1-2-38 0 0,-1-4-8 0 0,-3-3-2 0 0,3-1-26 0 0,-3-4-6 0 0,0-3-2 0 0,1-5-1594 0 0</inkml:trace>
  <inkml:trace contextRef="#ctx0" brushRef="#br0" timeOffset="24">8918 2222 460 0 0,'0'0'40'0'0,"-4"5"-40"0"0,-3 0 0 0 0,1 4 1030 0 0,-3 3 196 0 0,-6 1 40 0 0,1 8 8 0 0,-3 1-992 0 0,1 11-198 0 0,-3 5-40 0 0,-1 8-8 0 0,-1-1 26 0 0,-3 3 4 0 0,3 2 2 0 0,-1 2 0 0 0,0 1 64 0 0,6 2 12 0 0,7-1 4 0 0,1-3 0 0 0,6 1-28 0 0,2-6-4 0 0,9 6-2 0 0,-3-6 0 0 0,7-3-72 0 0,0-1-14 0 0,3-5-4 0 0,-4 1 0 0 0,3-7-42 0 0,-1-3-10 0 0,0-8-2 0 0,1-3 0 0 0,-1-3-250 0 0,-2-5-52 0 0,0-7-10 0 0,6-4-2 0 0</inkml:trace>
  <inkml:trace contextRef="#ctx0" brushRef="#br0" timeOffset="25">9090 2653 5550 0 0,'0'0'246'0'0,"0"7"50"0"0,0-2-236 0 0,-2 5-60 0 0,2 8 0 0 0,2-3 0 0 0,-2 8 88 0 0,2 4 4 0 0,-2-1 2 0 0,1 3 0 0 0,6-1-62 0 0,-7 3-10 0 0,4 1-4 0 0,-3-3 0 0 0,3-3-174 0 0,-2 0-36 0 0,-1-2-6 0 0,3-1-2 0 0,-4-3 24 0 0,-4-5 6 0 0,4 1 0 0 0,-3-4 0 0 0,-1 0-12 0 0,-1-5-2 0 0,5-3 0 0 0,-7-1 0 0 0,4-1 184 0 0,3-2 0 0 0,-7-4 36 0 0,7 1-4 0 0,-5-4 130 0 0,3-2 28 0 0,2 2 4 0 0,0-3 2 0 0,-3-2-10 0 0,3-4-2 0 0,3 3 0 0 0,-1-4 0 0 0,0-4-114 0 0,1 2-24 0 0,2-7-6 0 0,-1 4 0 0 0,4-1-40 0 0,-3-2 0 0 0,1-3 0 0 0,-1 2 0 0 0,3 2 0 0 0,-1-2 0 0 0,-2 6 0 0 0,2-1 0 0 0,-2 6 28 0 0,4 1-4 0 0,-2-3 0 0 0,-2 6 0 0 0,4 1 30 0 0,-1 5 4 0 0,-3-4 2 0 0,2 6 0 0 0,2-1-4 0 0,-4 4 0 0 0,7 0 0 0 0,-1 4 0 0 0,-1 1-14 0 0,2 2-2 0 0,3 3-2 0 0,-5 2 0 0 0,6 6-20 0 0,-2-1-2 0 0,1-2-16 0 0,-3 6 24 0 0,1-1 0 0 0,-5 1-2 0 0,1 0 0 0 0,-6 0 0 0 0,1-1-202 0 0,-4 1-40 0 0,-2-4-8 0 0,0 0-1516 0 0,-6 2-302 0 0</inkml:trace>
  <inkml:trace contextRef="#ctx0" brushRef="#br0" timeOffset="26">9622 3024 5896 0 0,'0'0'262'0'0,"7"0"52"0"0,3 0-250 0 0,-1 0-64 0 0,5 5 0 0 0,1-5 0 0 0,2-5 132 0 0,6 5 14 0 0,-7 0 4 0 0,8 0 0 0 0,-7 0-124 0 0,1 0-26 0 0,1-4 0 0 0,-3 2 0 0 0,1-3-274 0 0,-1 0-52 0 0,-1-3-10 0 0,-1-1-2180 0 0</inkml:trace>
  <inkml:trace contextRef="#ctx0" brushRef="#br0" timeOffset="27">9978 2618 6228 0 0,'0'0'276'0'0,"0"0"56"0"0,0 0-266 0 0,3 2-66 0 0,6 1 0 0 0,-2 2 0 0 0,3 2 106 0 0,-3 4 8 0 0,5 3 2 0 0,4-1 0 0 0,-1 6-88 0 0,3 0-28 0 0,-3 1 16 0 0,2 3-16 0 0,-3 3-72 0 0,-4-2-24 0 0,2-3-2 0 0,-2 1-2 0 0,-4-2-388 0 0,-1-1-76 0 0</inkml:trace>
  <inkml:trace contextRef="#ctx0" brushRef="#br0" timeOffset="28">10234 2232 6306 0 0,'0'0'280'0'0,"7"5"56"0"0,1-5-268 0 0,6 5-68 0 0,5 2 0 0 0,5 3 0 0 0,2 1 94 0 0,5 2 4 0 0,-2 6 2 0 0,4 4 0 0 0,-1 3-100 0 0,-1 3 0 0 0,2 7 0 0 0,-4-2-24 0 0,2 4-128 0 0,-5 0-26 0 0,-3 5-6 0 0,-1 0 0 0 0,-5 0 74 0 0,-6 5 14 0 0,-6-3 4 0 0,0-4 0 0 0,-5-3 28 0 0,-9 0 8 0 0,1-5 0 0 0,-4-2 0 0 0,-2-6 56 0 0,-3-1 0 0 0,1 0 0 0 0,-1 2 0 0 0,-1-3 20 0 0,0-4 4 0 0,1-4 0 0 0,-1 4 0 0 0,-1-2-24 0 0,0 2 0 0 0,-3-2-20 0 0,3-1-1612 0 0,2 0-324 0 0</inkml:trace>
  <inkml:trace contextRef="#ctx0" brushRef="#br0" timeOffset="29">10750 3335 5240 0 0,'0'0'232'0'0,"0"0"48"0"0,7-4-224 0 0,0 4-56 0 0,-7 0 0 0 0,0 0 0 0 0,0 0 176 0 0,0 0 22 0 0,0 0 4 0 0,0 0 2 0 0,-7-6-168 0 0,-7 6-36 0 0,-5 0 0 0 0,-7 0 0 0 0,-3 0-20 0 0,-11 1 4 0 0,-3 4 0 0 0,-12-1 0 0 0,-10-2-24 0 0,-1 6-6 0 0,-6-1 0 0 0,-7 0 0 0 0,-7 3 46 0 0,-3 2 32 0 0,-5 3-4 0 0,2-1-2 0 0,-13 4 104 0 0,3-3 22 0 0,-3 4 2 0 0,5 0 2 0 0,-1 0-30 0 0,3 5-6 0 0,-1-7-2 0 0,10 4 0 0 0,3-2-80 0 0,3 2-16 0 0,6-6-4 0 0,3 2 0 0 0,4-3-122 0 0,7-1-24 0 0,7 1-4 0 0,2-7-2 0 0,8 2-258 0 0,5-2-54 0 0</inkml:trace>
  <inkml:trace contextRef="#ctx0" brushRef="#br0" timeOffset="30">8789 3919 6068 0 0,'7'2'134'0'0,"3"-2"26"0"0,0 2 8 0 0,6-2 2 0 0,5 0-136 0 0,0 0-34 0 0,1 0 0 0 0,7 0 0 0 0,-3 0 0 0 0,3 0 0 0 0,0 0 0 0 0,-1 0 0 0 0,-4 0-82 0 0,-2 0-24 0 0,-1 0-6 0 0,-2 3 0 0 0,-3 1-32 0 0,-6-2-6 0 0,2 6-2 0 0,-4-1 0 0 0,-3-2 36 0 0,-3 6 6 0 0,-4 3 2 0 0,-3 3 0 0 0,-5 2 108 0 0,0-1 16 0 0,0 3 8 0 0,-4 0 0 0 0,0 3 16 0 0,-2 0 2 0 0,4-5 2 0 0,-3 0 0 0 0,-3 0 100 0 0,8 0 18 0 0,-2-2 6 0 0,7-2 0 0 0,0-1-28 0 0,0 0-4 0 0,5-4-2 0 0,2 2 0 0 0,6-1-46 0 0,4-1-10 0 0,-2-2-2 0 0,4-1 0 0 0,5-3-24 0 0,3-3-4 0 0,3-1-2 0 0,4 0 0 0 0,3-1-20 0 0,10-3-2 0 0,-2-3-2 0 0,4 1 0 0 0,-1-1-22 0 0,-1-4-24 0 0,1 1 4 0 0,-4 0 2 0 0,2-2-124 0 0,-4 0-24 0 0,-3-2-4 0 0,-2 0-1658 0 0,0 0-332 0 0</inkml:trace>
  <inkml:trace contextRef="#ctx0" brushRef="#br0" timeOffset="31">10974 3130 4298 0 0,'0'0'190'0'0,"0"0"40"0"0,0 0-184 0 0,4-2-46 0 0,-4-3 0 0 0,3 1 0 0 0,2 1 210 0 0,2-2 34 0 0,4 1 6 0 0,1-1 2 0 0,3 2-154 0 0,0-4-30 0 0,6 3-6 0 0,1 1-2 0 0,8-2-40 0 0,1 1-20 0 0,3 3 20 0 0,2-1-20 0 0,6-1 0 0 0,-10 1-20 0 0,6 4 0 0 0,-11-2 0 0 0,1 3-354 0 0,-2-1-70 0 0</inkml:trace>
  <inkml:trace contextRef="#ctx0" brushRef="#br0" timeOffset="32">11132 2882 5896 0 0,'0'0'262'0'0,"0"0"52"0"0,0 0-250 0 0,0 0 50 0 0,2 7 12 0 0,3 2 2 0 0,-2 5 0 0 0,6-1-104 0 0,-1 8-24 0 0,5 3 0 0 0,-3 3 0 0 0,4 8 0 0 0,-4 3 0 0 0,4 8 0 0 0,-4 2 0 0 0,-1 6-84 0 0,-2 1-22 0 0,-2 0-6 0 0,2 2 0 0 0,-4-6-16 0 0,6 3-2 0 0,-6-8-2 0 0,2-5 0 0 0,0-1-192 0 0,0-7-38 0 0,1-1-8 0 0,-1-8-1030 0 0,-2-3-208 0 0</inkml:trace>
  <inkml:trace contextRef="#ctx0" brushRef="#br0" timeOffset="33">12415 2125 4520 0 0,'3'-10'200'0'0,"-1"5"42"0"0,0 1-194 0 0,-2 4 76 0 0,0 0 14 0 0,0 0 4 0 0,-4 9 0 0 0,-6 1-142 0 0,-2 9 0 0 0,-9 6-24 0 0,-1 4 0 0 0,-7 5 2 0 0,1 11 0 0 0,-10 3 0 0 0,2 7 0 0 0,-2 11 22 0 0,-1 0-16 0 0,-6 9 16 0 0,-2 2-16 0 0,10 4 16 0 0,-5 0 0 0 0,8-4 0 0 0,6-1 0 0 0,4-4 36 0 0,5-1 12 0 0,6-10 0 0 0,6-2 2 0 0,1-5 66 0 0,10 1 12 0 0,1-4 4 0 0,0-3 0 0 0,7-3-76 0 0,6-2-14 0 0,0-8-2 0 0,6-1-2 0 0,-3-6-194 0 0,3-4-38 0 0,0-9-8 0 0,4 1-1346 0 0,-1-11-268 0 0</inkml:trace>
  <inkml:trace contextRef="#ctx0" brushRef="#br0" timeOffset="34">12556 2457 5234 0 0,'0'0'114'0'0,"0"0"24"0"0,0 0 6 0 0,0 0 4 0 0,0 0-118 0 0,2 6-30 0 0,-2 5 0 0 0,5 4 50 0 0,-5 1 6 0 0,0 4 0 0 0,5 5 0 0 0,-3 4-78 0 0,-2 0-14 0 0,2-2-4 0 0,-2 5 0 0 0,0 2-24 0 0,0-1-8 0 0,0-1 0 0 0,-2-2 0 0 0,2-1-100 0 0,0-3-20 0 0,-2-2-6 0 0,-3-4 0 0 0,5-1 116 0 0,-3-5 22 0 0,1 2 4 0 0,-2-6 2 0 0,1 0 54 0 0,-1-4 22 0 0,4-3-2 0 0,0-3 0 0 0,-7 0 74 0 0,7 0 14 0 0,-1-2 4 0 0,-3-3 0 0 0,3-2-14 0 0,1-1-2 0 0,-4-3 0 0 0,8-1 0 0 0,-4-2-56 0 0,1-3-14 0 0,3-2-2 0 0,1-3 0 0 0,-2-2 0 0 0,6 0-2 0 0,-2 1 0 0 0,2-1 0 0 0,-1-3 34 0 0,8 6 8 0 0,-6 2 2 0 0,5-2 0 0 0,-3 2 12 0 0,0 0 2 0 0,0 4 0 0 0,2 3 0 0 0,2-2 8 0 0,-2 6 0 0 0,0-1 2 0 0,-4 2 0 0 0,5 2-18 0 0,-3 5-6 0 0,-2 0 0 0 0,6 4 0 0 0,-6 4-18 0 0,2 2-2 0 0,-1 2-2 0 0,6 2 0 0 0,-7 3-44 0 0,1 1 0 0 0,-3 1 0 0 0,-1 1 0 0 0,0 1-138 0 0,-4 1-38 0 0,4 0-6 0 0,-7 1-2 0 0,0-2-206 0 0,0-2-42 0 0,-5-4-8 0 0,2-3 0 0 0</inkml:trace>
  <inkml:trace contextRef="#ctx0" brushRef="#br0" timeOffset="35">12832 1912 5522 0 0,'0'0'120'0'0,"0"0"26"0"0,6-3 6 0 0,-3-1 4 0 0,6 3-124 0 0,-1-4-32 0 0,3 1 0 0 0,1 2 0 0 0,-2-1 38 0 0,2 3 2 0 0,4 0 0 0 0,-1 0 0 0 0,-1 3-40 0 0,3-1 0 0 0,-5 2 0 0 0,0 1 0 0 0,-2 0-36 0 0,-1-2-14 0 0,0 4-4 0 0,-2 0 0 0 0,1 4-44 0 0,-6-6-10 0 0,-4 0-2 0 0,1 2 0 0 0,-8 2 30 0 0,2-2 8 0 0,-5-2 0 0 0,0 2 0 0 0,-5-4 92 0 0,8 4 20 0 0,-6-4 2 0 0,3-1 2 0 0,0 3 6 0 0,3-3 2 0 0,-1 1 0 0 0,6-3 0 0 0,4 0 32 0 0,0 0 6 0 0,0 0 2 0 0,0 0 0 0 0,0 0-68 0 0,0 0-6 0 0,4 5-18 0 0,4-3 36 0 0,1 1-4 0 0,3 3 0 0 0,0-5 0 0 0,5 3-6 0 0,-2 3-2 0 0,-3-2 0 0 0,6 2 0 0 0,-3-2-24 0 0,3 3 0 0 0,-3 5 0 0 0,2-6 0 0 0,-3 3 0 0 0,0 0 0 0 0,-6 1 0 0 0,2-1 0 0 0,-3-5 44 0 0,-3 2 4 0 0,-2 0 0 0 0,-2 1 0 0 0,-6 1-48 0 0,1-2 0 0 0,0-2 0 0 0,-10 3 0 0 0,-1 1-104 0 0,-1-4-24 0 0,0 4-6 0 0,-2-2 0 0 0,-2 1-250 0 0,0 3-52 0 0,-16-1-10 0 0,11 1-2 0 0</inkml:trace>
  <inkml:trace contextRef="#ctx0" brushRef="#br0" timeOffset="36">13174 3107 4442 0 0,'0'0'96'0'0,"0"0"22"0"0,0 0 2 0 0,0 0 8 0 0,-5 0-104 0 0,-2 0-24 0 0,2 0 0 0 0,-2 2 0 0 0,-3 0 72 0 0,-6-1 10 0 0,-1 3 2 0 0,-4-1 0 0 0,-1-1-84 0 0,-7 2 0 0 0,-2-1 0 0 0,0 1 0 0 0,-2-1 0 0 0,-1 2 0 0 0,-2-1 0 0 0,-6 3 0 0 0,-1-4 72 0 0,-3 0 8 0 0,-3 2 4 0 0,8-1 0 0 0,-2 3 22 0 0,7-2 6 0 0,0 0 0 0 0,3-3 0 0 0,-3 1-72 0 0,7 4-12 0 0,-1-2-4 0 0,6 0 0 0 0,-1 4-216 0 0,2-4-42 0 0,1 2-10 0 0,1 0-1244 0 0,6 0-250 0 0</inkml:trace>
  <inkml:trace contextRef="#ctx0" brushRef="#br0" timeOffset="37">12649 3533 2072 0 0,'0'0'184'0'0,"0"0"-146"0"0,0 0 558 0 0,0 7 112 0 0,-4-2 22 0 0,2 4 6 0 0,-3 0-536 0 0,2 1-104 0 0,-6 0-24 0 0,4 2-2 0 0,-4 0-106 0 0,-1 2-20 0 0,-2 0-6 0 0,1-1 0 0 0,-6 3 62 0 0,9 0 0 0 0,-6-1 0 0 0,4 4 0 0 0,-4 0 0 0 0,2 1 32 0 0,2-1-6 0 0,-2 5-2 0 0,-1 2 80 0 0,-2 0 14 0 0,5 2 2 0 0,1-3 2 0 0,-5 3-62 0 0,9-4-12 0 0,-5 4-4 0 0,6-4 0 0 0,-1-2-44 0 0,3-1 0 0 0,2-6 0 0 0,2 4 0 0 0,0-3 22 0 0,5-1-6 0 0,1-4 0 0 0,-1 1 0 0 0,3-2 26 0 0,3-7 6 0 0,4 4 0 0 0,0-7 0 0 0,-1 0 12 0 0,1-7 4 0 0,5 4 0 0 0,0-7 0 0 0,2-2-40 0 0,2 1-8 0 0,4-4-16 0 0,-8 1 24 0 0,0 0-24 0 0,-1 0 0 0 0,-2-1 0 0 0,-5-1 0 0 0,-2-2 16 0 0,-2 0 8 0 0,-3 1 4 0 0,2 0 0 0 0,-6 1-4 0 0,1 1-2 0 0,-8 1 0 0 0,3 0 0 0 0,-6-1 34 0 0,-4 3 8 0 0,-4 0 2 0 0,-4 0 0 0 0,-4 2-66 0 0,-4-3 0 0 0,-1 10 0 0 0,1-4 0 0 0,-1 0-50 0 0,-3 7-24 0 0,7-3-6 0 0,-3 3 0 0 0,3 3-266 0 0,3-3-54 0 0,-19 4-12 0 0,25-4-2 0 0</inkml:trace>
  <inkml:trace contextRef="#ctx0" brushRef="#br0" timeOffset="38">13276 3115 2418 0 0,'0'0'216'0'0,"0"0"-174"0"0,0 0-42 0 0,0 0 0 0 0,0 0 516 0 0,7-3 94 0 0,-3 1 20 0 0,3-1 2 0 0,1 3-416 0 0,-1-2-82 0 0,4-1-18 0 0,4 3-4 0 0,-1-2-72 0 0,3 0-16 0 0,-3 2-4 0 0,1 0 0 0 0,9 0 26 0 0,-5 0 4 0 0,4 2 2 0 0,-2 0 0 0 0,-1 1 6 0 0,1-1 2 0 0,-3 0 0 0 0,-2 1 0 0 0,1 0-42 0 0,-1-1-18 0 0,-1-2 16 0 0,-1 2-16 0 0,-2-2-118 0 0,-1 0-34 0 0,-1 0-6 0 0,-3-2-1408 0 0,-1 2-282 0 0</inkml:trace>
  <inkml:trace contextRef="#ctx0" brushRef="#br0" timeOffset="39">13712 2114 690 0 0,'0'0'30'0'0,"0"0"8"0"0,2-5-38 0 0,3 0 0 0 0,-3 0 0 0 0,3 0 0 0 0,-3 1 678 0 0,1-3 128 0 0,0 6 26 0 0,-1-8 4 0 0,0 8-464 0 0,3-3-92 0 0,-3-1-20 0 0,-1 2-4 0 0,1 1-76 0 0,-2 2-16 0 0,4-4-4 0 0,-4 4 0 0 0,0 0-56 0 0,0 0-14 0 0,6 4-2 0 0,-1-1 0 0 0,1 8-88 0 0,0 0 0 0 0,0 7 0 0 0,0 0 0 0 0,1 5-22 0 0,-2 1 4 0 0,-1 2 0 0 0,3 0 0 0 0,-4 4-36 0 0,1-4-6 0 0,-3-3-2 0 0,1-1 0 0 0,-2-3-36 0 0,4-3-8 0 0,-4 1-2 0 0,0-7 0 0 0,-4 0 28 0 0,4-1 8 0 0,0-4 0 0 0,0-5 0 0 0,0 0 54 0 0,-2-3 18 0 0,1-4 22 0 0,1-4 18 0 0,0 1 2 0 0,0-2 2 0 0,0 0 56 0 0,1-1 12 0 0,-1-3 0 0 0,2 2 2 0 0,2-3-18 0 0,1 1-2 0 0,-3-1-2 0 0,1-2 0 0 0,2 2-36 0 0,0-2-8 0 0,1 4-2 0 0,-1-2 0 0 0,4 3-24 0 0,-1 0-6 0 0,2 2 0 0 0,2 1 0 0 0,-3 3 32 0 0,5 1 4 0 0,-3 4 2 0 0,2-4 0 0 0,-3 7-30 0 0,2 0-8 0 0,-2 7 0 0 0,8-2 0 0 0,-3 5-16 0 0,2 5 0 0 0,-3 1 0 0 0,0 5 0 0 0,-2 0-18 0 0,3 1-14 0 0,-6-2-4 0 0,1 1 0 0 0,-5 0-256 0 0,4-4-52 0 0,-5 2-8 0 0</inkml:trace>
  <inkml:trace contextRef="#ctx0" brushRef="#br0" timeOffset="40">14231 1752 2188 0 0,'0'-7'194'0'0,"0"4"-154"0"0,2-2-40 0 0,0 1 0 0 0,5-3 842 0 0,0 4 162 0 0,1-4 32 0 0,1 3 6 0 0,3-3-834 0 0,0 4-166 0 0,5 1-42 0 0,1 2 0 0 0,-3 0-34 0 0,5 2-16 0 0,0 1-4 0 0,-3 4 0 0 0,-2 2-184 0 0,-1 3-36 0 0,-3 2-8 0 0,-3 6-2 0 0,-4 4 106 0 0,-3 2 20 0 0,-4 2 6 0 0,-6 3 0 0 0,-1 0-12 0 0,-4 1-2 0 0,-5 1 0 0 0,0-2 0 0 0,-3 0 90 0 0,5-3 18 0 0,-2-1 2 0 0,2-4 2 0 0,6-3 288 0 0,-1-4 58 0 0,2-1 12 0 0,5-1 0 0 0,-1-4-36 0 0,3 0-8 0 0,6 4-2 0 0,3-3 0 0 0,-1-1-170 0 0,9-3-36 0 0,0 3-6 0 0,6-3-2 0 0,4 2-244 0 0,2-6-48 0 0,3 2-8 0 0</inkml:trace>
  <inkml:trace contextRef="#ctx0" brushRef="#br0" timeOffset="41">14560 2647 3340 0 0,'0'0'296'0'0,"0"0"-236"0"0,0 0-60 0 0,0 0 492 0 0,0 0 86 0 0,0 0 18 0 0,-6 0 4 0 0,0-2-454 0 0,-5 2-90 0 0,1 2-16 0 0,-8 1-6 0 0,-8 1-34 0 0,1-1 0 0 0,-8 4 16 0 0,-3-2-16 0 0,-4 4 0 0 0,1-1 16 0 0,3 4-16 0 0,-4-3 0 0 0,6 1 66 0 0,-1 0 0 0 0,3 1 0 0 0,1 1 0 0 0,5-2-66 0 0,-2 2 0 0 0,8-1 0 0 0,-3 1 0 0 0,8 0-200 0 0,-2 0-30 0 0,6 0-4 0 0,1-2-1364 0 0,6 0-272 0 0</inkml:trace>
  <inkml:trace contextRef="#ctx0" brushRef="#br0" timeOffset="42">14242 3099 3110 0 0,'0'0'136'0'0,"0"0"32"0"0,0 0-136 0 0,0 0 524 0 0,3 0 104 0 0,4-2 20 0 0,2 2 6 0 0,-2 0-562 0 0,8 0-124 0 0,-1-2 0 0 0,0 2 0 0 0,-1 2-86 0 0,3-2-2 0 0,-2 0-2 0 0,3 2 0 0 0,-3-1 52 0 0,-2 5 12 0 0,0-3 2 0 0,-3 4 0 0 0,1-2 24 0 0,-3 2 0 0 0,-4 2 0 0 0,4-2 0 0 0,-4 5 0 0 0,-3-2 0 0 0,-1 4 20 0 0,-4 1-20 0 0,-2-1 0 0 0,0 1 0 0 0,-5 1 0 0 0,-2-1-22 0 0,-2-1 22 0 0,3 0 0 0 0,0 1 0 0 0,0-1 0 0 0,-5 0 0 0 0,3 3 32 0 0,0-7-8 0 0,1 6-2 0 0,4-4 14 0 0,1 0 4 0 0,4-2 0 0 0,-2 4 0 0 0,4-2 6 0 0,3-1 2 0 0,0-1 0 0 0,3-2 0 0 0,6 1-16 0 0,3-1-4 0 0,-2 1 0 0 0,9-4 0 0 0,1 2-28 0 0,3-7 0 0 0,-1 0 0 0 0,4 0-20 0 0,-2-7-204 0 0,5 2-40 0 0,-3-4-8 0 0,0-1-1934 0 0</inkml:trace>
  <inkml:trace contextRef="#ctx0" brushRef="#br0" timeOffset="43">14817 2943 4932 0 0,'0'0'218'0'0,"0"0"46"0"0,0 0-212 0 0,5-4-52 0 0,0 3 0 0 0,2-3 0 0 0,2 2 142 0 0,-2 1 18 0 0,5-5 2 0 0,3 5 2 0 0,-1-1-100 0 0,5 0-18 0 0,4-3-6 0 0,1 3 0 0 0,5-1-40 0 0,-2 3 0 0 0,3-3 0 0 0,1 3 0 0 0,-6-2 0 0 0,5 2-16 0 0,-10-2 0 0 0,3 2 0 0 0,-2 0-144 0 0,-6 0-30 0 0,2 0-4 0 0,-7 0-1350 0 0,2 0-272 0 0</inkml:trace>
  <inkml:trace contextRef="#ctx0" brushRef="#br0" timeOffset="44">14974 2763 5838 0 0,'0'0'258'0'0,"0"0"54"0"0,0 0-248 0 0,0 0 12 0 0,4 9 4 0 0,-4-1 0 0 0,0 4 0 0 0,0 0-80 0 0,0 4 0 0 0,0 5-24 0 0,-4-1 8 0 0,4 6-16 0 0,-5-4 0 0 0,2 2-2 0 0,-1 6 0 0 0,-6-3-156 0 0,3 8-30 0 0,-3 1-6 0 0,0-2-2 0 0,4-1-252 0 0,1-5-48 0 0,2-4-12 0 0,3-6-1196 0 0</inkml:trace>
  <inkml:trace contextRef="#ctx0" brushRef="#br0" timeOffset="45">15666 2149 6392 0 0,'0'0'142'0'0,"0"0"28"0"0,0 0 6 0 0,0 0 2 0 0,0 0-142 0 0,0 9-36 0 0,0 1 0 0 0,0 7 16 0 0,2 4-16 0 0,-2 1 0 0 0,2 8 0 0 0,-1 1 0 0 0,6 8 0 0 0,-5 3 0 0 0,2 1 0 0 0,-3 3-24 0 0,3-3 6 0 0,-4 0 2 0 0,0 0-272 0 0,0 0-52 0 0,-4-1-12 0 0,1-3-2112 0 0</inkml:trace>
  <inkml:trace contextRef="#ctx0" brushRef="#br0" timeOffset="46">15932 2796 5896 0 0,'0'0'130'0'0,"-5"0"28"0"0,-1 0 4 0 0,-3 1 2 0 0,2 3-132 0 0,-3-1-32 0 0,-8 1 0 0 0,1 1 0 0 0,-11 0 56 0 0,3 4 6 0 0,-8 1 0 0 0,-5 2 0 0 0,0 0-62 0 0,-5 6 0 0 0,2-6 0 0 0,-4 0 0 0 0,-3 5-316 0 0,4-4-68 0 0,-3 1-16 0 0,4-2 0 0 0</inkml:trace>
  <inkml:trace contextRef="#ctx0" brushRef="#br0" timeOffset="47">15597 3156 5580 0 0,'0'0'248'0'0,"0"0"48"0"0,0 0-236 0 0,5 3-60 0 0,6 1 0 0 0,-6-1 0 0 0,7 4 94 0 0,-2 0 6 0 0,2-4 2 0 0,3 4 0 0 0,-1-1-102 0 0,0-3 0 0 0,5 4-18 0 0,-2 2 2 0 0,-1-1-76 0 0,-2-1-14 0 0,-1 0-4 0 0,-6 3 0 0 0,2-1 10 0 0,-1-2 2 0 0,-4 1 0 0 0,1 2 0 0 0,-2-1 64 0 0,-6 0 12 0 0,3-2 4 0 0,-7 3 0 0 0,0-3 18 0 0,0 3 24 0 0,2-6-4 0 0,-2 3-2 0 0,-3-2 82 0 0,0 0 16 0 0,-1 0 4 0 0,1 0 0 0 0,3 1-26 0 0,-2-5-6 0 0,6 3 0 0 0,-1-1 0 0 0,4-3-60 0 0,0 0-12 0 0,0 0-16 0 0,4 4 22 0 0,6-3-4 0 0,-1 4 0 0 0,1-3 0 0 0,1 0 0 0 0,2 0 14 0 0,1 1 0 0 0,1-1 2 0 0,1-1 0 0 0,-1 3 38 0 0,-3-1 6 0 0,2-1 2 0 0,0 1 0 0 0,2 4-60 0 0,-4-2-20 0 0,-2 0 0 0 0,2 1 18 0 0,-2 2-18 0 0,-5-1 0 0 0,4-2 0 0 0,-6 4 16 0 0,3 1-16 0 0,-6 3 0 0 0,-2 0 0 0 0,-3 3 16 0 0,-2-1-16 0 0,-3 2-22 0 0,-7-3 6 0 0,-8 1 0 0 0,5 1-152 0 0,-10-4-32 0 0,3 0-4 0 0,-6-1-2 0 0,1-4-90 0 0,2-4-20 0 0,2-3-4 0 0,10 0-1164 0 0,1 0-234 0 0</inkml:trace>
  <inkml:trace contextRef="#ctx0" brushRef="#br0" timeOffset="48">15895 2102 5608 0 0,'0'0'124'0'0,"0"0"26"0"0,0 0 4 0 0,0 0 2 0 0,0 0-124 0 0,6 3-32 0 0,2-1 0 0 0,1 5 0 0 0,1 3 0 0 0,0 2 0 0 0,4 5 0 0 0,3 4 0 0 0,2 3 0 0 0,9 7 0 0 0,-2 2 0 0 0,1 3-20 0 0,4 7 20 0 0,0 7 0 0 0,-1 0 0 0 0,-3 3-16 0 0,0 2 16 0 0,1 4 0 0 0,-6-1 0 0 0,-1 2 0 0 0,0-1 0 0 0,-6-4 0 0 0,2-2 0 0 0,-1 1 0 0 0,1-1 80 0 0,-5 1 6 0 0,-2-3 2 0 0,-4-3 0 0 0,-1-1-10 0 0,-5 1-2 0 0,-2-3 0 0 0,-3-4 0 0 0,-6 4-56 0 0,5-4-20 0 0,-10-5 0 0 0,0-1 18 0 0,-2-3-170 0 0,-3-4-32 0 0,-6-4-8 0 0,-4-2-1528 0 0,-6-4-304 0 0</inkml:trace>
  <inkml:trace contextRef="#ctx0" brushRef="#br0" timeOffset="49">3541 1059 1958 0 0,'0'0'86'0'0,"0"0"18"0"0,0 0-82 0 0,-2-2-22 0 0,-5 2 878 0 0,-1 5 170 0 0,2-1 36 0 0,-4 4 6 0 0,-2 4-858 0 0,-5 2-170 0 0,-6 5-36 0 0,3 2-6 0 0,-3 1-20 0 0,-1 7-22 0 0,-2 1 6 0 0,-1 1 0 0 0,-2 3-196 0 0,-2-3-38 0 0,-2 0-8 0 0,5 2-2102 0 0</inkml:trace>
  <inkml:trace contextRef="#ctx0" brushRef="#br0" timeOffset="50">3187 1122 5176 0 0,'0'0'230'0'0,"0"0"46"0"0,0-5-220 0 0,0-1-56 0 0,1 1 0 0 0,1 0 212 0 0,3 3 32 0 0,1 1 6 0 0,-1-1 2 0 0,0 2-142 0 0,3 0-30 0 0,1 3-4 0 0,1 1-2 0 0,1 3-44 0 0,0 1-10 0 0,1 3-2 0 0,4 3 0 0 0,1 3-18 0 0,1 2-22 0 0,-1 3 6 0 0,4 4 0 0 0,2 0-154 0 0,-2 5-30 0 0,0 0-8 0 0,1-1-1550 0 0,-1-4-310 0 0</inkml:trace>
  <inkml:trace contextRef="#ctx0" brushRef="#br0" timeOffset="51">2730-580 2880 0 0,'0'-9'128'0'0,"0"6"24"0"0,0-6-120 0 0,0 2-32 0 0,2 2 0 0 0,0-2 0 0 0,0 4 688 0 0,-2 3 134 0 0,5-2 26 0 0,-5 2 4 0 0,5 2-638 0 0,0 6-128 0 0,-1 1-26 0 0,-1 6-4 0 0,2 6-56 0 0,-1 9 0 0 0,-3 0-18 0 0,-1 8 18 0 0,-3 5-28 0 0,-4 5 8 0 0,2 2 2 0 0,-2-2 0 0 0,-3 4-120 0 0,4-2-24 0 0,-2-7-6 0 0,3-4 0 0 0,-2-1-4 0 0,3-5-2 0 0,1-6 0 0 0,1-1 0 0 0,2-2-234 0 0,0-3-48 0 0,0-6-10 0 0,2-4-2 0 0</inkml:trace>
  <inkml:trace contextRef="#ctx0" brushRef="#br0" timeOffset="52">2604-472 4974 0 0,'-2'-19'110'0'0,"1"8"22"0"0,1 1 4 0 0,-2-2 4 0 0,2-2-112 0 0,0 2-28 0 0,2-6 0 0 0,1 6 0 0 0,2-7 126 0 0,0 3 18 0 0,2 1 6 0 0,3 0 0 0 0,1-3-36 0 0,4-1-6 0 0,6 4-2 0 0,-1-3 0 0 0,1 3-106 0 0,2 3 0 0 0,2 2 0 0 0,-1 3 0 0 0,2 4 0 0 0,-3 3 0 0 0,-3 1 0 0 0,1 3 22 0 0,-6 6-52 0 0,-3 4-10 0 0,2-2 0 0 0,-4 1-2 0 0,-5 5-36 0 0,1-1-6 0 0,-3 0-2 0 0,-3-1 0 0 0,0 1 10 0 0,-3-2 2 0 0,-4 4 0 0 0,0 0 0 0 0,-5-4 54 0 0,0 2 20 0 0,-3 4 0 0 0,-3-6-18 0 0,-1 4 18 0 0,-1-3 22 0 0,1 0-6 0 0,-4-3 0 0 0,3-1 34 0 0,-1 0 6 0 0,1 0 2 0 0,2-1 0 0 0,4-5-40 0 0,4 3-18 0 0,1-4 16 0 0,2 0-16 0 0,2-1 32 0 0,5-4-2 0 0,0 0-2 0 0,0 0 0 0 0,0 0 16 0 0,2 3 4 0 0,7 1 0 0 0,-1-3 0 0 0,6 1-8 0 0,2 2 0 0 0,-1-1 0 0 0,4 1 0 0 0,2-1-18 0 0,3 2-6 0 0,-2 0 0 0 0,1 4 0 0 0,-3 0-16 0 0,3 1 0 0 0,-5-3 0 0 0,-2 7 0 0 0,1 1-24 0 0,-1-5 24 0 0,-1 7-20 0 0,-5-3 20 0 0,-3-2-16 0 0,2 4 16 0 0,-2 1 0 0 0,-5-3-18 0 0,-2 1 18 0 0,-2-1 0 0 0,-5 1 0 0 0,-2 1 0 0 0,-1-1 0 0 0,-6 1 22 0 0,-4 0-6 0 0,-1-4 0 0 0,-4 3-16 0 0,-5-3 16 0 0,-3 0-16 0 0,-3-2 16 0 0,2-4-16 0 0,7 2-32 0 0,-3-3 8 0 0,4-3 2 0 0,5 0-322 0 0,4-4-64 0 0,2 0-12 0 0</inkml:trace>
  <inkml:trace contextRef="#ctx0" brushRef="#br0" timeOffset="53">2937-200 3780 0 0,'0'0'168'0'0,"0"0"32"0"0,0 0-160 0 0,6 3-40 0 0,1-1 0 0 0,-1 3 0 0 0,5-3 188 0 0,-6 0 28 0 0,5-1 8 0 0,2 3 0 0 0,-2-4-118 0 0,4 0-22 0 0,0 0-4 0 0,1-4-2 0 0,1 3-20 0 0,-4-3-2 0 0,0-1-2 0 0,2 0 0 0 0,3-6-14 0 0,0 1-4 0 0,0 0 0 0 0,2 0 0 0 0,-3-1 52 0 0,1-1 12 0 0,-3 0 2 0 0,0 2 0 0 0,-4-4-52 0 0,0 4-10 0 0,1-2 0 0 0,-5-2-2 0 0,0 0 0 0 0,0 2 0 0 0,-4 0 0 0 0,0 2 0 0 0,-2-2 2 0 0,-2 2 2 0 0,2-1 0 0 0,-3 3 0 0 0,-6 2-24 0 0,2 1-18 0 0,-3 3 24 0 0,-4 2-24 0 0,1 4 0 0 0,-5 3-18 0 0,-3 3-2 0 0,4 1 0 0 0,0 4 20 0 0,2 2 0 0 0,-2-1 0 0 0,3 4 0 0 0,-3 1 0 0 0,6 0 0 0 0,1-1 0 0 0,5 4 0 0 0,-4 0 0 0 0,9 4-20 0 0,2-4 20 0 0,5-2 0 0 0,-4 1 0 0 0,8-2 0 0 0,1-1 0 0 0,5 1 0 0 0,-2-9-170 0 0,6 1-46 0 0,-1-4-10 0 0,3-7-1402 0 0,4-2-280 0 0</inkml:trace>
  <inkml:trace contextRef="#ctx0" brushRef="#br0" timeOffset="54">3535-263 2764 0 0,'8'-20'246'0'0,"-4"14"-198"0"0,-1-3-48 0 0,-1-3 0 0 0,0-3 524 0 0,-2 1 94 0 0,0 0 20 0 0,0-1 2 0 0,-4 3-328 0 0,1-2-68 0 0,-1 3-12 0 0,-4 3-4 0 0,1 4-150 0 0,-7-4-30 0 0,0 4-8 0 0,1 4 0 0 0,-6 4-40 0 0,0 4-32 0 0,0-3 4 0 0,-7 6 2 0 0,9-1-22 0 0,-4 1-2 0 0,4 4-2 0 0,1-5 0 0 0,5-3 26 0 0,-3 4 4 0 0,9-5 2 0 0,-2 3 0 0 0,3-4 20 0 0,3 2 0 0 0,1-4 0 0 0,1 4 0 0 0,5-2 38 0 0,0 1 4 0 0,3-1 2 0 0,1 0 0 0 0,4 0 20 0 0,3-1 6 0 0,0 3 0 0 0,4-1 0 0 0,1 0-32 0 0,-1 2-6 0 0,-2-1-2 0 0,-2-2 0 0 0,0 6-30 0 0,0-3 0 0 0,-4 3 0 0 0,-3 0 0 0 0,0 1 0 0 0,-5 2-20 0 0,-1 2 4 0 0,-4-1 0 0 0,-4-1-32 0 0,-1 5-8 0 0,-5 2 0 0 0,-7-2 0 0 0,1-2-42 0 0,-8 1-10 0 0,2 0-2 0 0,-2-1 0 0 0,0-1-120 0 0,-1-2-24 0 0,0-1-4 0 0,4-6-2 0 0,4-3-20 0 0,-4-1-6 0 0,9-3 0 0 0</inkml:trace>
  <inkml:trace contextRef="#ctx0" brushRef="#br0" timeOffset="55">3774-1079 5666 0 0,'-3'-4'124'0'0,"3"4"26"0"0,0 0 4 0 0,0 0 6 0 0,0 0-128 0 0,-2 7-32 0 0,-1 1 0 0 0,-1 3 0 0 0,1 4 0 0 0,0 6 0 0 0,-6 1 0 0 0,0 8 0 0 0,1 4 0 0 0,-4 7 0 0 0,-1 8 0 0 0,1 2 0 0 0,-5 2 0 0 0,5 3 0 0 0,-2-2 0 0 0,1-2 0 0 0,-1-1 0 0 0,7-2 0 0 0,-1-7 0 0 0,1 0 0 0 0,1-2 0 0 0,1-6 0 0 0,5-7 0 0 0,5 3 0 0 0,-1-3 0 0 0,1-1 0 0 0,2-4 0 0 0,0-1 0 0 0,3-6 58 0 0,-1 1 6 0 0,1-4 0 0 0,4-2 0 0 0,-4-4-104 0 0,4-1-18 0 0,-2-2-6 0 0,5-6 0 0 0,-5-2-254 0 0,4-2-50 0 0,-2-5-12 0 0</inkml:trace>
  <inkml:trace contextRef="#ctx0" brushRef="#br0" timeOffset="56">3643-439 5666 0 0,'0'0'124'0'0,"0"0"26"0"0,-3-5 4 0 0,3 5 6 0 0,0 0-128 0 0,3-6-32 0 0,4 1 0 0 0,0 0 116 0 0,5-2 16 0 0,5 2 4 0 0,6-4 0 0 0,4 1-66 0 0,6 1-14 0 0,6-2 0 0 0,1 2-2 0 0,0-2-196 0 0,-4 3-38 0 0,3 1-8 0 0,-4-1-1580 0 0,-3 5-314 0 0</inkml:trace>
  <inkml:trace contextRef="#ctx0" brushRef="#br0" timeOffset="57">3962-263 5436 0 0,'0'0'120'0'0,"0"0"24"0"0,0 0 4 0 0,5 1 4 0 0,7 1-120 0 0,-1 1-32 0 0,1-3 0 0 0,5 4 0 0 0,4-4 108 0 0,3-4 16 0 0,-2 1 4 0 0,1 1 0 0 0,4 2-94 0 0,4-1-18 0 0,-2 1-16 0 0,-1-4 24 0 0,-4-1-368 0 0,-2 1-74 0 0</inkml:trace>
  <inkml:trace contextRef="#ctx0" brushRef="#br0" timeOffset="58">4791-869 4658 0 0,'0'0'206'0'0,"-3"-3"42"0"0,1 0-198 0 0,-1-1-50 0 0,-4 4 0 0 0,0 0 0 0 0,-4 7 120 0 0,0-2 12 0 0,-3 11 4 0 0,-5-3 0 0 0,-5 5-136 0 0,0 3 0 0 0,-6 3-32 0 0,6 1 8 0 0,-5 3-2 0 0,3 3 0 0 0,4-5 0 0 0,1 0 0 0 0,4 3 26 0 0,3 0 0 0 0,-3 1 0 0 0,5 0 0 0 0,9-1 0 0 0,-6-1 0 0 0,6-4 0 0 0,1 0 0 0 0,2 0 0 0 0,3-2 26 0 0,4-3-8 0 0,-2 0-2 0 0,-1-3 30 0 0,6 1 4 0 0,7-5 2 0 0,-3 0 0 0 0,1-2 4 0 0,-1 0 0 0 0,7-3 0 0 0,-4-3 0 0 0,1-3-26 0 0,2 4-6 0 0,1-5 0 0 0,1-5 0 0 0,-1 4-8 0 0,-4-8-16 0 0,0 7 22 0 0,2-8-22 0 0,-3 2 26 0 0,1-3-8 0 0,-2 1-2 0 0,2 0 0 0 0,-5 1-16 0 0,0-6 0 0 0,1 2 0 0 0,-3 1 0 0 0,0-2 0 0 0,1-1 0 0 0,-4 1 0 0 0,-1 2 0 0 0,0-1 0 0 0,-3 2 0 0 0,-3 3 0 0 0,7-2 0 0 0,-6-1 16 0 0,1 2-16 0 0,-2-1 24 0 0,-2 1-8 0 0,2 2-16 0 0,0 1 0 0 0,-1 0 0 0 0,1-1 0 0 0,-5 4 0 0 0,3-2 0 0 0,0 0 0 0 0,1 5 0 0 0,-5-4 0 0 0,5 3 0 0 0,-3-1 0 0 0,-1-2 0 0 0,2 4 0 0 0,-1 0-18 0 0,-3 0 18 0 0,0 0-26 0 0,2 0 26 0 0,-3 4 0 0 0,4-2 0 0 0,-5-1 0 0 0,3 3 0 0 0,0-4 0 0 0,-2 5 0 0 0,3-3 0 0 0,-6 3 0 0 0,4-4 0 0 0,-1 3 0 0 0,3 3 0 0 0,-4-5 0 0 0,2 4 0 0 0,2-2 0 0 0,-3 3 0 0 0,4 0 0 0 0,-4 0 0 0 0,1 0 0 0 0,2-2 0 0 0,-4 4 0 0 0,2-1 0 0 0,2 2 0 0 0,1 1 0 0 0,-3-3 0 0 0,0 2 0 0 0,7 1 0 0 0,-3 4 0 0 0,-1-8 0 0 0,4 7-18 0 0,2-4 18 0 0,0-3-16 0 0,1 4 16 0 0,3-3 0 0 0,-5 1 0 0 0,6-4 0 0 0,-3 0 0 0 0,1 0 24 0 0,0 0-8 0 0,0-1 0 0 0,4-2 6 0 0,0-1 2 0 0,-6-1 0 0 0,4-1 0 0 0,-2-1 16 0 0,2 0 6 0 0,0-3 0 0 0,0 2 0 0 0,-1-4-46 0 0,5 0 0 0 0,-6-2 0 0 0,2-1 16 0 0,3-1 2 0 0,-5 1 2 0 0,4 0 0 0 0,-2-4 0 0 0,1 3 4 0 0,-2 0 2 0 0,2 0 0 0 0,-4 1 0 0 0,3 1-6 0 0,-4 6-2 0 0,4-2 0 0 0,-5 3 0 0 0,1-1 34 0 0,-3 3 6 0 0,0 0 2 0 0,0 0 0 0 0,0 0-36 0 0,5 3-8 0 0,0 4-16 0 0,-3-2 24 0 0,3 4-24 0 0,-3 1-20 0 0,5 4 4 0 0,-4-4 0 0 0,-3 0-380 0 0,4-1-76 0 0,-4-2-14 0 0</inkml:trace>
  <inkml:trace contextRef="#ctx0" brushRef="#br0" timeOffset="59">5237-636 5580 0 0,'2'-3'122'0'0,"1"-2"26"0"0,1-4 4 0 0,1 1 6 0 0,-2 1-126 0 0,-1-7-32 0 0,2 9 0 0 0,-1-2 0 0 0,-6 0 22 0 0,-1 4-2 0 0,1-1 0 0 0,-8 4 0 0 0,6 0-20 0 0,-9 0-18 0 0,0 4 18 0 0,2 3-26 0 0,-1 0-16 0 0,-1 1-4 0 0,0 3 0 0 0,6-3 0 0 0,-3 2-4 0 0,6 1-2 0 0,-2-1 0 0 0,4 0 0 0 0,1-1 84 0 0,4 1 16 0 0,0 1 2 0 0,5 1 2 0 0,-1-3 14 0 0,5 2 4 0 0,-1 1 0 0 0,5-2 0 0 0,2 0-12 0 0,2 4-2 0 0,2-2 0 0 0,-5-1 0 0 0,-6 1-32 0 0,6 0-6 0 0,-4 0-2 0 0,-4 3 0 0 0,2-3-16 0 0,-6 0-18 0 0,-2 7 18 0 0,-2-7-26 0 0,-4 4-50 0 0,-4 1-10 0 0,1-3-2 0 0,-2 3 0 0 0,-6-5 8 0 0,-1 0 0 0 0,1-2 0 0 0,-1 1 0 0 0,-1-3 62 0 0,3-1 18 0 0,0 0 0 0 0,4-5 0 0 0,0 3 24 0 0,3-2 16 0 0,-2-3 0 0 0,6 0 2 0 0,0 0-6 0 0,-3-3-2 0 0,6-4 0 0 0,6-2 0 0 0,-3-1-2 0 0,4 0-2 0 0,3-4 0 0 0,4 0 0 0 0,-2-3-30 0 0,10-3 0 0 0,-1-1 0 0 0,0-5 0 0 0,1 3 0 0 0,-1-1 0 0 0,-1-1 0 0 0,1 1 0 0 0,-1-2 56 0 0,-1-2 8 0 0,-1 4 0 0 0,-6 1 0 0 0,5 0-20 0 0,-5 2-4 0 0,0 1 0 0 0,-7 3 0 0 0,2 0-12 0 0,-4-1-4 0 0,1 8 0 0 0,-2-2 0 0 0,-4 3-24 0 0,-2 6 0 0 0,-2-2 0 0 0,-3 5 0 0 0,-3 5-16 0 0,0-2 16 0 0,-5 6-24 0 0,1 3 24 0 0,-1 2-32 0 0,5 0 6 0 0,-5 1 2 0 0,5 2 0 0 0,5-1 24 0 0,0 2 0 0 0,5-2-20 0 0,6 1 20 0 0,4 3 32 0 0,4-4 14 0 0,5 1 2 0 0,-1-3 2 0 0,8 0 28 0 0,2 0 4 0 0,1-6 2 0 0,6 3 0 0 0,3-5-38 0 0,1-2-8 0 0,2 1-2 0 0,-3-3 0 0 0,0-1-36 0 0,2-2 20 0 0,-4 1-20 0 0,-1-4 16 0 0,0-1-240 0 0,0 0-48 0 0,1-4-8 0 0,-5 1-2370 0 0</inkml:trace>
  <inkml:trace contextRef="#ctx0" brushRef="#br0" timeOffset="60">17462 2681 1382 0 0,'0'0'122'0'0,"0"-7"-98"0"0,-4 0-24 0 0,4-3 0 0 0,-1 5 944 0 0,-3 0 182 0 0,4-2 36 0 0,0 4 8 0 0,-3-4-858 0 0,-1 3-170 0 0,1 4-36 0 0,-4 0-6 0 0,0 4-100 0 0,-2-1 0 0 0,-8 4-18 0 0,3 8 2 0 0,-8-1-238 0 0,1 7-46 0 0,-8 5-10 0 0,5 7-2 0 0,-5 3 120 0 0,3 0 22 0 0,0 0 4 0 0,2 2 2 0 0,0-2-2 0 0,7 3 0 0 0,-1-6 0 0 0,8-5 0 0 0,3-6 166 0 0,5-1 18 0 0,1-2 12 0 0,1 0 2 0 0,1-4 170 0 0,8 1 36 0 0,-2-6 6 0 0,3-3 2 0 0,3 1-22 0 0,2-4-2 0 0,4-1-2 0 0,3-6 0 0 0,2-2-64 0 0,5-2-12 0 0,4-3-4 0 0,0-2 0 0 0,-2-2-36 0 0,-5-4-6 0 0,1 3-2 0 0,-4-6 0 0 0,-1 2-8 0 0,-6-1-4 0 0,-1 3 0 0 0,-1-2 0 0 0,-2-2-18 0 0,-5 0-2 0 0,-2-1-2 0 0,0 3 0 0 0,-5 2-26 0 0,0-2-4 0 0,-5 0-2 0 0,-2-2 0 0 0,-7 4-98 0 0,-1-6-20 0 0,-8 3-2 0 0,-4-2-2 0 0,-9 3-222 0 0,-1 0-46 0 0,-2 3-8 0 0,5 1 0 0 0</inkml:trace>
  <inkml:trace contextRef="#ctx0" brushRef="#br0" timeOffset="61">587 5147 2648 0 0,'0'0'118'0'0,"0"-2"24"0"0,0-1-114 0 0,0-2-28 0 0,0 5 642 0 0,11-5 124 0 0,3-2 24 0 0,3 3 4 0 0,4 1-614 0 0,3-1-124 0 0,3 1-24 0 0,1 3-4 0 0,10 0-28 0 0,5-2 0 0 0,5 0 0 0 0,4 2 0 0 0,1-5 18 0 0,2 3-2 0 0,3 2 0 0 0,2-1 0 0 0,3-1-16 0 0,-3-3 0 0 0,0 3 0 0 0,-5 2 0 0 0,-2 0-140 0 0,-3 0-32 0 0,0 0-6 0 0,-5 0-1392 0 0,-4 0-278 0 0</inkml:trace>
  <inkml:trace contextRef="#ctx0" brushRef="#br0" timeOffset="62">1335 5069 5672 0 0,'0'0'126'0'0,"-11"-1"26"0"0,-1 1 4 0 0,2-2 2 0 0,1 2-126 0 0,2 2-32 0 0,-1 1 0 0 0,1 2 0 0 0,-4 2 78 0 0,5 7 10 0 0,-3 0 0 0 0,0 6 2 0 0,-1 2-58 0 0,0 8-14 0 0,5-3-2 0 0,-2 8 0 0 0,-3 4-16 0 0,-1 8 0 0 0,3 3 0 0 0,-1 1 0 0 0,-5 3 0 0 0,7-4-18 0 0,-5-1 18 0 0,3 3-20 0 0,-1-6-228 0 0,0 1-48 0 0,0 1-8 0 0,-1-10-2062 0 0</inkml:trace>
  <inkml:trace contextRef="#ctx0" brushRef="#br0" timeOffset="63">1412 5622 1842 0 0,'0'0'164'0'0,"0"0"-132"0"0,4-4-32 0 0,-4 4 632 0 0,0 0 118 0 0,0 0 24 0 0,0 0 4 0 0,0 0-538 0 0,5 5-106 0 0,-5 4-22 0 0,0 5-6 0 0,0 7-106 0 0,0 4 0 0 0,0 4-16 0 0,-9 9 0 0 0,6 6-276 0 0,0 0-54 0 0,-6 6-12 0 0,6-2-2 0 0,-1-5-242 0 0,4-7-50 0 0,5-5-10 0 0,-1-8-2 0 0,8-8 664 0 0,-2-3 150 0 0,2-8 20 0 0,3 1 6 0 0,-1-9 208 0 0,2 3 44 0 0,1-4 8 0 0,-3-6 2 0 0,1-4-92 0 0,-1-1-18 0 0,-2-1-2 0 0,0-4-2 0 0,0 2-86 0 0,0-3-18 0 0,-4-2-4 0 0,1 0 0 0 0,-5 2-112 0 0,-4-3-22 0 0,0 3-4 0 0,-2 1-2 0 0,-3-1-46 0 0,-2 2-10 0 0,-5-1-2 0 0,-2 4 0 0 0,4 1-40 0 0,-7 2-8 0 0,-2 4-2 0 0,0-1 0 0 0,0 6-24 0 0,-4 2-8 0 0,1 1 0 0 0,-5 4 0 0 0,1 0-256 0 0,3-1-54 0 0,4 4-10 0 0</inkml:trace>
  <inkml:trace contextRef="#ctx0" brushRef="#br0" timeOffset="64">1994 4993 6112 0 0,'0'0'136'0'0,"0"0"26"0"0,0-1 6 0 0,0 1 2 0 0,0 0-136 0 0,0 0-34 0 0,0 0 0 0 0,0 1 24 0 0,0 10-4 0 0,0 1 0 0 0,0 3 0 0 0,0 4-44 0 0,-2 5-8 0 0,-5 4 0 0 0,3 6-2 0 0,1 4-54 0 0,-6 4-12 0 0,-8 2-2 0 0,7 6 0 0 0,-4 7-44 0 0,0-2-10 0 0,-3 0-2 0 0,2-3 0 0 0,-1-4 94 0 0,1-2 16 0 0,4-3 6 0 0,-2-3 0 0 0,-1-1 148 0 0,7-4 30 0 0,-4-2 8 0 0,4-8 0 0 0,2 1-10 0 0,2-3-2 0 0,1-6 0 0 0,4 2 0 0 0,1-7-74 0 0,1-2-14 0 0,-1 2-4 0 0,4-5 0 0 0,2-4-40 0 0,1-1 0 0 0,2-5 0 0 0,2-4 0 0 0,5 0-128 0 0,2-10-36 0 0,1 2-6 0 0,2-13-2374 0 0</inkml:trace>
  <inkml:trace contextRef="#ctx0" brushRef="#br0" timeOffset="65">1832 5601 4880 0 0,'0'0'108'0'0,"-4"7"22"0"0,-3-4 6 0 0,2 4 0 0 0,-2-2-110 0 0,4 1-26 0 0,1-3 0 0 0,2-3 94 0 0,0 0 12 0 0,3 7 4 0 0,6-5 0 0 0,3-1-54 0 0,2-1-8 0 0,5-3-4 0 0,4-2 0 0 0,7 0-44 0 0,1-2 0 0 0,2-4-24 0 0,0 8 8 0 0,-4-7 16 0 0,5 3 16 0 0,-4 2-16 0 0,-3-4 22 0 0,-1 2-22 0 0,-4 2 0 0 0,-1 2-24 0 0,1-2 24 0 0,-3 3 0 0 0,-1 0 0 0 0,-6 2 0 0 0,-2 0 0 0 0,4 2 0 0 0,-6 1 0 0 0,-8 3 16 0 0,4-1-16 0 0,-4 3 0 0 0,-4 1 0 0 0,-1 1 0 0 0,0 5 0 0 0,-5 1 0 0 0,1-1 20 0 0,-3 5-20 0 0,-2-1 20 0 0,-3 3-2 0 0,3 0 0 0 0,2 2 0 0 0,-3 2 0 0 0,1 0-2 0 0,0-2 0 0 0,4-2 0 0 0,1-1 0 0 0,1-2-16 0 0,4-4 0 0 0,-1-3 0 0 0,3-1 0 0 0,1-1 0 0 0,-1-3 0 0 0,2-3-20 0 0,0-4 36 0 0,0 0 2 0 0,3-6 0 0 0,3-4-2 0 0,-1-6 0 0 0,3 1 0 0 0,-1-4 0 0 0,0-2 40 0 0,0-1 6 0 0,2 2 2 0 0,-6-1 0 0 0,4-4-64 0 0,-2 5-36 0 0,-2 4 4 0 0,3-1 2 0 0,-5 4 30 0 0,1 2 16 0 0,-2 1 0 0 0,5 1-16 0 0,-3 4 0 0 0,-2 0 0 0 0,0 12 0 0 0,-2 3 0 0 0,2 2 0 0 0,0 2 0 0 0,0 3-16 0 0,2-1 16 0 0,-1 4-38 0 0,3 1 6 0 0,1 0 0 0 0,4-2 0 0 0,-6-4-120 0 0,8-1-24 0 0,2 0-6 0 0,-2-8-1392 0 0,1-1-278 0 0</inkml:trace>
  <inkml:trace contextRef="#ctx0" brushRef="#br0" timeOffset="66">3420 5329 3456 0 0,'0'0'306'0'0,"0"0"-244"0"0,0 7-62 0 0,0-2 464 0 0,3 5 80 0 0,-3 4 16 0 0,2 3 2 0 0,1 4-396 0 0,-1 1-80 0 0,-2 8-16 0 0,2-3-4 0 0,-2 7-14 0 0,0 2-4 0 0,1 1 0 0 0,-1 4 0 0 0,0 5-70 0 0,0-2-14 0 0,0-3-4 0 0,0-5 0 0 0,2-5 20 0 0,0-7 4 0 0,-2-2 0 0 0,5-3 0 0 0,-2-8 16 0 0,2-1 0 0 0,-1 0 0 0 0,4-3 0 0 0,-1-7 40 0 0,3-5 10 0 0,-3 3 4 0 0,5-8 0 0 0,-1 0-54 0 0,-1-6 0 0 0,2-1 0 0 0,0-2 0 0 0,1-4 24 0 0,-5 1-8 0 0,4 1 0 0 0,-3-3 0 0 0,1 4-16 0 0,0 1 0 0 0,-1 3 0 0 0,-2 3 0 0 0,3 0 0 0 0,0 3-22 0 0,-3 3 6 0 0,0 4 0 0 0,2-1 16 0 0,-2 4 0 0 0,1 4 0 0 0,-2-1 0 0 0,4 6-86 0 0,-3-1-18 0 0,3 5-6 0 0,-5-3 0 0 0,5 2-2 0 0,2-2 0 0 0,-1-3 0 0 0,4 2 0 0 0,-1-4 94 0 0,-2-2 18 0 0,5-3 0 0 0,1-3 0 0 0,1-4 148 0 0,-1-5 24 0 0,3 0 4 0 0,1-5 2 0 0,-1-1 0 0 0,0-2 0 0 0,1-3 0 0 0,2-6 0 0 0,-3 0-80 0 0,-1 1-16 0 0,3-3-2 0 0,-2 2-2 0 0,-4-2-32 0 0,-2-1-6 0 0,-1 4-2 0 0,-5 0 0 0 0,1-1-38 0 0,0 5 0 0 0,-5-3 0 0 0,0 2 0 0 0,-3 1-168 0 0,0 4-26 0 0,-2 3-6 0 0,-2 0-2 0 0,0 3-174 0 0,-3 3-32 0 0,0 3-8 0 0</inkml:trace>
  <inkml:trace contextRef="#ctx0" brushRef="#br0" timeOffset="67">4285 5445 2994 0 0,'0'0'132'0'0,"0"0"28"0"0,0 0-128 0 0,5 4 428 0 0,0-4 84 0 0,-1 0 18 0 0,-3 7 4 0 0,1-2-446 0 0,3 0-90 0 0,-5 0-30 0 0,0 4 18 0 0,0-1-18 0 0,-5 3 0 0 0,2 1 0 0 0,-1 0-22 0 0,-4 2-46 0 0,-1 1-10 0 0,-1 1-2 0 0,3 2 0 0 0,-7-2 62 0 0,1 1 18 0 0,2 4 0 0 0,-1 0 0 0 0,2-4 40 0 0,3 2 20 0 0,0 0 4 0 0,0-4 2 0 0,5 4 48 0 0,2-4 10 0 0,0 1 2 0 0,2-4 0 0 0,3 2-46 0 0,2-4-10 0 0,0 2-2 0 0,2-1 0 0 0,1-3-6 0 0,2 1-2 0 0,2-6 0 0 0,0 2 0 0 0,3-3-60 0 0,-2-4 0 0 0,2-5 0 0 0,4-1 0 0 0,-4-2 0 0 0,4-2 0 0 0,-4-2 0 0 0,2-2 0 0 0,0 1 0 0 0,-2-3 0 0 0,-5 3 0 0 0,0-2 0 0 0,-3 3 16 0 0,-2-1-16 0 0,-4-1 0 0 0,1 3 0 0 0,-4-5 0 0 0,0 3 0 0 0,3-3 0 0 0,-3 1 0 0 0,-5-4 0 0 0,3 3 0 0 0,0-3 0 0 0,2 4 0 0 0,-1-2 0 0 0,-3 2 0 0 0,4-1 0 0 0,0 3 0 0 0,4-1 0 0 0,-1 4 0 0 0,-1-3 0 0 0,0 5 0 0 0,5-1 0 0 0,-4 6 0 0 0,-1-2 0 0 0,5 2 0 0 0,1 3 0 0 0,1 2 0 0 0,3 2 0 0 0,2 2 0 0 0,-1 6 0 0 0,4 0 0 0 0,-3 9 0 0 0,3-4 0 0 0,-1 8-40 0 0,-4 3-18 0 0,4-2-6 0 0,-6 0 0 0 0,2-2-64 0 0,-5-1-12 0 0,1-2-4 0 0,-2 1 0 0 0,-3-4 40 0 0,0-2 6 0 0,-3 0 2 0 0,5-4 0 0 0,-5-3 120 0 0,0 0 26 0 0,0-2 6 0 0,-5 0 0 0 0,5-5 166 0 0,-1 3 34 0 0,1-3 6 0 0,0 0 2 0 0,-5 0-20 0 0,5 0-4 0 0,-4-3 0 0 0,-1-2 0 0 0,3-2-136 0 0,2-1-26 0 0,0-3-6 0 0,2-3-2 0 0,7-1-70 0 0,-4-3 0 0 0,7-2 0 0 0,0-6 0 0 0,3 2 0 0 0,1-2 0 0 0,6 0 0 0 0,-1 2 0 0 0,0-3-142 0 0,2 1-34 0 0,-2 4-8 0 0,0-1-2 0 0,-2 4-198 0 0,2 2-40 0 0,-9 0-8 0 0</inkml:trace>
  <inkml:trace contextRef="#ctx0" brushRef="#br0" timeOffset="68">5040 5216 2188 0 0,'0'0'194'0'0,"0"0"-154"0"0,0 0 620 0 0,0 0 124 0 0,0 0 26 0 0,0 0 6 0 0,0 0-534 0 0,0 0-106 0 0,-5 6-20 0 0,3 0-4 0 0,1-1-112 0 0,-1 4-20 0 0,-2 0-4 0 0,3 1-16 0 0,-4 0 0 0 0,1 4-38 0 0,1-4 6 0 0,1 6 0 0 0,-1-2-10 0 0,-3 0-2 0 0,5-2 0 0 0,1 1 0 0 0,1 1 44 0 0,5-2 0 0 0,-5 2 24 0 0,3-4-8 0 0,3 0 26 0 0,3 4 6 0 0,-5-7 0 0 0,7 3 0 0 0,0-4 24 0 0,2 2 8 0 0,1 1 0 0 0,2-4 0 0 0,-1 2-42 0 0,-4-2-8 0 0,4 4-2 0 0,-3-1 0 0 0,1 1-28 0 0,-5-1 0 0 0,-1-1 0 0 0,-6 2 0 0 0,1-1-24 0 0,-3 3-12 0 0,0 1-2 0 0,-3-2 0 0 0,-7 1-42 0 0,-1 1-8 0 0,-2-2 0 0 0,-3 6-2 0 0,1-6-2 0 0,-3 2 0 0 0,-2 1 0 0 0,1-2 0 0 0,1-3-26 0 0,-2 1-4 0 0,5-2-2 0 0,3-2 0 0 0,-2 0-174 0 0,2-5-36 0 0,0 0-6 0 0,6-5-2 0 0</inkml:trace>
  <inkml:trace contextRef="#ctx0" brushRef="#br0" timeOffset="69">5494 4805 2418 0 0,'0'0'106'0'0,"0"0"24"0"0,0 0-104 0 0,-3 0-26 0 0,3 0 880 0 0,0 0 172 0 0,0 0 34 0 0,0 0 6 0 0,3 3-878 0 0,-3 8-176 0 0,2 1-38 0 0,-2 6 0 0 0,0 5 0 0 0,0 3 0 0 0,-2 5 0 0 0,-5 3 0 0 0,0 11-38 0 0,2 3-10 0 0,-5 4-4 0 0,0 3 0 0 0,0 0-16 0 0,-2 5-4 0 0,1 4 0 0 0,1-6 0 0 0,-2-3-24 0 0,1-6-8 0 0,5-7 0 0 0,0-7 0 0 0,1 3 104 0 0,2-11 0 0 0,1 1 18 0 0,2-6-2 0 0,-2-1 8 0 0,2-2 0 0 0,0-5 0 0 0,2-2 0 0 0,-2-4-24 0 0,2-6-34 0 0,-2-2 8 0 0,7-2-1638 0 0,-4-11-328 0 0</inkml:trace>
  <inkml:trace contextRef="#ctx0" brushRef="#br0" timeOffset="70">5370 5339 1266 0 0,'0'0'56'0'0,"0"0"12"0"0,10 0-68 0 0,4-2 1172 0 0,3-3 220 0 0,4 3 46 0 0,2-1 8 0 0,10-2-1130 0 0,4 1-226 0 0,-1-2-44 0 0,0 1-10 0 0,0-2-236 0 0,0 3-48 0 0,-7 1-10 0 0</inkml:trace>
  <inkml:trace contextRef="#ctx0" brushRef="#br0" timeOffset="71">5791 5538 5888 0 0,'0'0'262'0'0,"7"0"52"0"0,5 0-250 0 0,4 0-64 0 0,5 3 0 0 0,6-3 0 0 0,-1 0 168 0 0,8 0 24 0 0,2 0 2 0 0,2 0 2 0 0,-3-3-178 0 0,4 1-34 0 0,-2-1-8 0 0,4-4-1914 0 0,-4 1-382 0 0</inkml:trace>
  <inkml:trace contextRef="#ctx0" brushRef="#br0" timeOffset="72">6821 5145 5204 0 0,'-9'1'232'0'0,"2"-1"46"0"0,2 0-222 0 0,0 0-56 0 0,-6 0 0 0 0,1 7 0 0 0,0-3 112 0 0,-8 4 14 0 0,-4 1 2 0 0,-2 1 0 0 0,0 3-128 0 0,-5-1-24 0 0,-1 2-4 0 0,6 3-2 0 0,-2-2-44 0 0,1 4-10 0 0,1-2-2 0 0,1 2 0 0 0,-1 2 54 0 0,3 0 8 0 0,1-1 4 0 0,1 1 0 0 0,-2-2 20 0 0,6 1 16 0 0,3 3-16 0 0,-4 3 22 0 0,6-4 26 0 0,5 0 8 0 0,1-1 0 0 0,-3-1 0 0 0,5 1-26 0 0,2 0-6 0 0,0 0 0 0 0,2-4 0 0 0,2 0-24 0 0,3 0 18 0 0,-4-3-18 0 0,7-4 16 0 0,-3 2-16 0 0,-2-3 24 0 0,6-2-24 0 0,-1 0 24 0 0,-1-6-4 0 0,3 4 0 0 0,0-10 0 0 0,0 4 0 0 0,2-3-20 0 0,-1-3 0 0 0,3-1 0 0 0,1 1 16 0 0,-1-4-16 0 0,3 1 0 0 0,-2-2 0 0 0,0-2 0 0 0,4 2 0 0 0,-4-1 0 0 0,-2-1 0 0 0,2-2 0 0 0,-3 6 20 0 0,-2-4-20 0 0,1 4 24 0 0,-5-2-24 0 0,1 0 54 0 0,-4 0-4 0 0,3-4 0 0 0,-2 6 0 0 0,-3-2-28 0 0,-1 2-6 0 0,5 3-16 0 0,-7-4 24 0 0,0 1-24 0 0,3 3 0 0 0,-3-3 0 0 0,0 4-20 0 0,0-2 20 0 0,0 1 0 0 0,-3 4 16 0 0,3 1-16 0 0,0 2 30 0 0,0 0-4 0 0,0 0 0 0 0,0-5 0 0 0,-7 3 12 0 0,5 4 2 0 0,-1 3 0 0 0,-3-3 0 0 0,1 6-40 0 0,0 2 20 0 0,0 1-20 0 0,-2-2 16 0 0,4 4-16 0 0,-2-1 0 0 0,3 2 0 0 0,-2 0 16 0 0,3 3 10 0 0,1-1 2 0 0,0 1 0 0 0,0-4 0 0 0,1 5 8 0 0,-1-6 2 0 0,4 2 0 0 0,-2-2 0 0 0,3-2 2 0 0,0 0 0 0 0,0-1 0 0 0,-2 0 0 0 0,1-1-20 0 0,1-3-4 0 0,-2-1 0 0 0,4 2 0 0 0,-5-2-16 0 0,0 1 0 0 0,-1 0 0 0 0,5 0-18 0 0,-6-5-8 0 0,5 2 26 0 0,0 2 0 0 0,0-3 0 0 0,2 3 0 0 0,-4-4 0 0 0,4 0-22 0 0,-7 0 2 0 0,4 0 0 0 0,-4 0 0 0 0,6-4-10 0 0,0 3-2 0 0,-1 1 0 0 0,-2-4 0 0 0,-1 2 32 0 0,3-3-18 0 0,-3 2 18 0 0,1-1 0 0 0,-3-1 16 0 0,2 2-16 0 0,-2-2 22 0 0,-2-1-22 0 0,2 0 24 0 0,0 1-2 0 0,-3-2 0 0 0,1 2 0 0 0,-1-4 0 0 0,1 2-22 0 0,2 2 0 0 0,-2-5 0 0 0,1 4 0 0 0,-1 1 0 0 0,2-5 0 0 0,-5 3-22 0 0,5 2 22 0 0,-4-4 0 0 0,2 2 0 0 0,2 2 0 0 0,0-2 16 0 0,-3 2-16 0 0,3-2 0 0 0,0 4 0 0 0,-2-2 0 0 0,1-1 16 0 0,1 5 2 0 0,0-4 0 0 0,-4 3 0 0 0,4-2-18 0 0,0 3 0 0 0,0-4 0 0 0,-5 3 0 0 0,3-2 0 0 0,0 1 0 0 0,1 0 0 0 0,-6 1 0 0 0,7-3 0 0 0,-5 1 0 0 0,0 1 0 0 0,3-1 0 0 0,-1 1 0 0 0,-4-1 0 0 0,3 3 0 0 0,3-4 0 0 0,-5 1 0 0 0,6 2 0 0 0,0 2-24 0 0,0-5 58 0 0,-3 0 22 0 0,3 5 6 0 0,0 0 0 0 0,0 0-104 0 0,0-3 6 0 0,0 3 2 0 0,0 0 18 0 0,0 0 16 0 0,0 0-24 0 0,3 8 24 0 0,3 1-20 0 0,-3 1 20 0 0,0 2-20 0 0,6 2 20 0 0,-6 1-20 0 0,6 1 20 0 0,-2 1 0 0 0,-2-2-18 0 0,4 3 18 0 0,-1-3-16 0 0,3 3 16 0 0,-3-3-20 0 0,3 1 20 0 0,-3-4 0 0 0,-1-1 0 0 0,4 0 0 0 0,-5-3 0 0 0,0-1-52 0 0,2 0 2 0 0,-3-3 0 0 0,4 1 0 0 0,-4-5-144 0 0,-2-4-30 0 0,4 1-4 0 0,-2-6-2364 0 0</inkml:trace>
  <inkml:trace contextRef="#ctx0" brushRef="#br0" timeOffset="73">7162 5241 5666 0 0,'0'0'124'0'0,"0"0"26"0"0,0 0 4 0 0,0 0 6 0 0,0 0-128 0 0,0 0 124 0 0,0 0 24 0 0,0 0 4 0 0,-5 0 2 0 0,-5 3-186 0 0,-1 2-58 0 0,1 2-2 0 0,-4 2 0 0 0,1 1-66 0 0,-5 1-12 0 0,3 2-4 0 0,-3-1 0 0 0,1 4 76 0 0,0-4 14 0 0,2 0 4 0 0,1 0 0 0 0,4-2 48 0 0,3 1 16 0 0,2-1 0 0 0,1 2 0 0 0,1-2 24 0 0,3 3 8 0 0,3-3 0 0 0,1 0 0 0 0,3-3 22 0 0,1 3 4 0 0,-1 0 2 0 0,3 1 0 0 0,4-4-60 0 0,-2 1-16 0 0,2 1 0 0 0,-1 0 0 0 0,3-3 0 0 0,-2 5 0 0 0,-5-3 0 0 0,3 1 0 0 0,-2 0 0 0 0,-7-4-20 0 0,3 3 20 0 0,-5 3-20 0 0,-2-6-74 0 0,-3 5-14 0 0,1-3-4 0 0,-8 3 0 0 0,-2 0-12 0 0,0-1-4 0 0,-2 0 0 0 0,1 1 0 0 0,0-1 90 0 0,0 0 18 0 0,1-1 4 0 0,-3-1 0 0 0,3 0 82 0 0,4 0 18 0 0,-1-4 4 0 0,1 4 0 0 0,4-3 12 0 0,1-1 4 0 0,1-1 0 0 0,3-2 0 0 0,0 0-32 0 0,0 0-8 0 0,3 3 0 0 0,6-3 0 0 0,0-3-64 0 0,5-1 0 0 0,1 1 0 0 0,4-6 0 0 0,1 1 0 0 0,3-3 0 0 0,-1-2 0 0 0,2 0 0 0 0,1-2 0 0 0,-7-3 0 0 0,8 1 0 0 0,-9-3 0 0 0,4-1 0 0 0,-2 2 0 0 0,2-1 0 0 0,-6-1 0 0 0,2 0 0 0 0,-3 1 0 0 0,-2-1 0 0 0,2 1 0 0 0,-7 2 0 0 0,1 1 24 0 0,-1 1-6 0 0,-3 1 0 0 0,-1 1-18 0 0,1 2 0 0 0,-4 3 0 0 0,-4 1 0 0 0,-1-1 0 0 0,0 8 20 0 0,-1-1-20 0 0,-4 4 20 0 0,0-1-20 0 0,0 6 0 0 0,-2 3 0 0 0,1 1 16 0 0,-1 2-16 0 0,2 3 0 0 0,0 0 0 0 0,3-3 0 0 0,3 6 78 0 0,3-1 18 0 0,-5-3 2 0 0,12 2 2 0 0,-5 4-42 0 0,10-6-8 0 0,-1 3-2 0 0,5-5 0 0 0,6 1-24 0 0,1 2-8 0 0,-1-3 0 0 0,3-2 0 0 0,7-6-128 0 0,-2 2-24 0 0,2-4-8 0 0,-5 2-2632 0 0</inkml:trace>
  <inkml:trace contextRef="#ctx0" brushRef="#br0" timeOffset="74">8171 5102 5982 0 0,'0'0'264'0'0,"0"0"56"0"0,0 0-256 0 0,0 5-64 0 0,0 2 0 0 0,0 5 0 0 0,3 9 132 0 0,1-1 12 0 0,-4 3 4 0 0,0 3 0 0 0,0 0-118 0 0,0 3-30 0 0,-4 1 0 0 0,1 7 0 0 0,0 3-120 0 0,-3-1-28 0 0,-4 4-6 0 0,0 0-1684 0 0,-6 0-336 0 0</inkml:trace>
  <inkml:trace contextRef="#ctx0" brushRef="#br0" timeOffset="75">8128 5308 4254 0 0,'5'-33'94'0'0,"-3"18"18"0"0,0-9 6 0 0,1 0 2 0 0,2-4-96 0 0,-1-1-24 0 0,-1-4 0 0 0,6 4 0 0 0,-2 4 202 0 0,2 0 38 0 0,-6 5 6 0 0,2-1 2 0 0,6-1-122 0 0,-4 4-24 0 0,1 3-6 0 0,-1 0 0 0 0,1 2-50 0 0,1 1-12 0 0,1 0-2 0 0,0 4 0 0 0,-1 2-12 0 0,3-1-4 0 0,-1 4 0 0 0,4 0 0 0 0,-3 3-16 0 0,6 3 0 0 0,-3-1 0 0 0,2 3 0 0 0,2 4 0 0 0,-5 1 0 0 0,-2 2 0 0 0,0 4 0 0 0,-2-2-24 0 0,-3 1-14 0 0,-2 4-2 0 0,0 0-2 0 0,-3-2-30 0 0,-2 3-4 0 0,-7 1-2 0 0,2 0 0 0 0,-2 0 16 0 0,-3-1 4 0 0,-1 1 0 0 0,-1 1 0 0 0,-7-1 58 0 0,4-6 0 0 0,-2 4 0 0 0,0-5 0 0 0,0 3 0 0 0,-2-3 0 0 0,3 0 0 0 0,-1-1 0 0 0,1-2 46 0 0,4-1-6 0 0,-3-1 0 0 0,3 1 0 0 0,5-3 52 0 0,-2 0 10 0 0,1-2 2 0 0,4 2 0 0 0,3-2-14 0 0,-3 0-2 0 0,4 1 0 0 0,0 0 0 0 0,5-1 42 0 0,-3 2 8 0 0,3 2 2 0 0,6 1 0 0 0,-1 0-52 0 0,0 2-12 0 0,7-1-2 0 0,-1-1 0 0 0,3 2-16 0 0,1-1-2 0 0,6 1-2 0 0,4 0 0 0 0,-6-2-54 0 0,3 0-18 0 0,-1 1 0 0 0,1-1 0 0 0,-4-5-188 0 0,1 0-36 0 0,-7 0-8 0 0,-2-5-2 0 0</inkml:trace>
  <inkml:trace contextRef="#ctx0" brushRef="#br0" timeOffset="76">8713 5341 1728 0 0,'0'0'152'0'0,"0"0"-120"0"0,0 0 746 0 0,2 7 150 0 0,0-2 32 0 0,1 4 4 0 0,-3 0-668 0 0,2 3-136 0 0,0-2-24 0 0,1 4-8 0 0,-3 1-50 0 0,4-3-12 0 0,-3 2-2 0 0,1 3 0 0 0,0-3-102 0 0,-1-2-20 0 0,3 0-6 0 0,-1-2 0 0 0,-1-1 14 0 0,0 0 2 0 0,3-4 0 0 0,-5-5 0 0 0,0 0 24 0 0,0 0 8 0 0,0 0 0 0 0,0 0 0 0 0,3 0 62 0 0,4 0 12 0 0,-7 0 4 0 0,5-3 0 0 0,0-1 18 0 0,0-1 2 0 0,2 1 2 0 0,0-3 0 0 0,-2 2-48 0 0,-1-2-10 0 0,5 0-2 0 0,-6 4 0 0 0,2-2-24 0 0,2 0 0 0 0,-2-1 0 0 0,4 1 0 0 0,-2 0 0 0 0,0 5 0 0 0,0-5 0 0 0,0 0 0 0 0,1 5 24 0 0,-1 0-6 0 0,3 3-2 0 0,-5-1 0 0 0,6 3 40 0 0,-5 0 6 0 0,1 0 2 0 0,4 1 0 0 0,-3 0-104 0 0,1 0-22 0 0,-4-1-2 0 0,4-2-2 0 0,-2 1-186 0 0,0 1-36 0 0,-2-5-8 0 0,0 0-2120 0 0</inkml:trace>
  <inkml:trace contextRef="#ctx0" brushRef="#br0" timeOffset="77">9100 5427 2534 0 0,'0'0'224'0'0,"0"0"-178"0"0,5 0-46 0 0,2 0 564 0 0,-4 0 104 0 0,4 0 20 0 0,-2 5 6 0 0,1-5-420 0 0,-3 6-82 0 0,4-1-18 0 0,-5 0-4 0 0,-1 2-80 0 0,1-2-16 0 0,2 3-2 0 0,-4-1-2 0 0,-4 0-112 0 0,4 2-22 0 0,-2 0-6 0 0,2-4 0 0 0,0 2-74 0 0,0-7-16 0 0,0 0-4 0 0,0 0 0 0 0,0 0 126 0 0,0 0 22 0 0,0-7 196 0 0,2 3 44 0 0,-2-4 10 0 0,4 1 2 0 0,-4-2-84 0 0,1 0-16 0 0,1-1-2 0 0,1 0-2 0 0,4 0-70 0 0,-1-1-14 0 0,2 6-4 0 0,1-5 0 0 0,0 3-44 0 0,-3 2 16 0 0,3-2-16 0 0,0 5 0 0 0,1-3 0 0 0,-2 5 0 0 0,3 0 0 0 0,-5 4 0 0 0,3-3 0 0 0,0 5 0 0 0,1 0-24 0 0,0 3 8 0 0,-4 1-8 0 0,1 2 0 0 0,3 2 0 0 0,-5 0 0 0 0,4-1-180 0 0,-2-1-36 0 0,-2 1-8 0 0,0-3-1496 0 0,-2-1-300 0 0</inkml:trace>
  <inkml:trace contextRef="#ctx0" brushRef="#br0" timeOffset="78">9513 4756 6602 0 0,'0'0'144'0'0,"0"0"32"0"0,0 0 4 0 0,0 0 6 0 0,0 0-148 0 0,2 3-38 0 0,0 8 0 0 0,1 1 0 0 0,-1 7-24 0 0,-2 5 2 0 0,0 1 2 0 0,0 1-4 0 0,0 4 0 0 0,-2 2 0 0 0,-1 4 0 0 0,-1 7 24 0 0,1 1-26 0 0,-4 0 10 0 0,5-1 16 0 0,1 0-28 0 0,1-3 10 0 0,0-3 2 0 0,0-2 0 0 0,3-6 16 0 0,-1 1 22 0 0,3-5-6 0 0,5-1 0 0 0,-4-1-16 0 0,2-8 0 0 0,-4 3 0 0 0,4-3 16 0 0,-1-5-112 0 0,-2 1-22 0 0,4-8-4 0 0,-2 2-2 0 0,-1-5-254 0 0,1-5-52 0 0,-2 0-10 0 0,0-5-1768 0 0</inkml:trace>
  <inkml:trace contextRef="#ctx0" brushRef="#br0" timeOffset="79">9448 5380 4730 0 0,'0'0'208'0'0,"0"0"46"0"0,7 0-204 0 0,1-2-50 0 0,6-3 0 0 0,2 0 0 0 0,1 0 208 0 0,5 0 32 0 0,4-4 8 0 0,1 2 0 0 0,3 0-176 0 0,-1 0-32 0 0,2 0-8 0 0,-2 2-2 0 0,0 0-30 0 0,1 1 16 0 0,3 4-16 0 0,-6 0 0 0 0,-3 0 0 0 0,-2 4 0 0 0,4 1 0 0 0,-3 0 0 0 0,-6 2 0 0 0,-3 4 16 0 0,3-1-16 0 0,-3 2 0 0 0,-3 0 0 0 0,-4 2 16 0 0,-3 0-16 0 0,3-1 0 0 0,-7-1-126 0 0,0 0-36 0 0,-11-1-8 0 0,-1-5-2228 0 0</inkml:trace>
  <inkml:trace contextRef="#ctx0" brushRef="#br0" timeOffset="80">9945 5112 6516 0 0,'0'0'144'0'0,"0"0"28"0"0,0 0 6 0 0,0 0 6 0 0,7-2-148 0 0,-4 0-36 0 0,3-3 0 0 0,-1 3 22 0 0,5 1-4 0 0,-1-1 0 0 0,-1-2 0 0 0,-1 4-68 0 0,5 0-14 0 0,-3 4-4 0 0,1-1 0 0 0,1 4-228 0 0,-6 4-48 0 0,2 2-8 0 0,-4 1 0 0 0,4 5 120 0 0,-3 2 24 0 0,-3-4 4 0 0,4 2 2 0 0,0 0 98 0 0,2 0 22 0 0,-7-4 2 0 0,2 3 2 0 0,0-4 184 0 0,3-2 38 0 0,-5-2 6 0 0,2 0 2 0 0,-2 0 64 0 0,1-1 12 0 0,1-2 4 0 0,-2-1 0 0 0,0 1-186 0 0,0-3-46 0 0,0-4 0 0 0,0 0-74 0 0,0 0-24 0 0,2-4-6 0 0,-2 4 0 0 0,0-7 104 0 0,3 1 0 0 0,-1-1 18 0 0,3-2-2 0 0,3 1 72 0 0,1-1 12 0 0,-5-1 4 0 0,6 0 0 0 0,-1 1 6 0 0,1 2 2 0 0,-3-3 0 0 0,2 3 0 0 0,-1 0-78 0 0,4 0-14 0 0,-3 2-4 0 0,-1 0 0 0 0,-4 1-16 0 0,6-1 0 0 0,0 1 0 0 0,2 3 0 0 0,-3 1 0 0 0,0-2 0 0 0,1 2 0 0 0,0 2 0 0 0,-3-2-24 0 0,2 1 24 0 0,-2 1-20 0 0,-2-2 20 0 0,5 2 0 0 0,-3 1 0 0 0,-7-3 0 0 0,9 2 0 0 0,-4 2 0 0 0,2-3 0 0 0,-7-1 0 0 0,3 5 0 0 0,4-3 0 0 0,-4 0-16 0 0,4 1 16 0 0,-2-3 0 0 0,1 4 0 0 0,-6-4 0 0 0,5 3 0 0 0,0 1 0 0 0,0-4 0 0 0,2 3 0 0 0,-4-3 0 0 0,1 4 0 0 0,1-4 0 0 0,5 0 0 0 0,-4 3 0 0 0,-1 1 0 0 0,0-4 0 0 0,4 0 0 0 0,1 0 0 0 0,-6 0 0 0 0,4 0 0 0 0,-1 0 0 0 0,3 0 0 0 0,-5 0 0 0 0,2 0 0 0 0,3-4 0 0 0,1 1 24 0 0,-1 3-8 0 0,0-4-16 0 0,-4-3 0 0 0,4 4 0 0 0,4-4 0 0 0,0 2 0 0 0,-2-4 0 0 0,-2 2 0 0 0,0-1 16 0 0,-1 1-16 0 0,-2-4 0 0 0,1 3 16 0 0,-4-1-16 0 0,1 1 0 0 0,-2 1 20 0 0,1-2-20 0 0,-4 3 16 0 0,3 2-16 0 0,-3-5 18 0 0,0 8-18 0 0,-7-1 20 0 0,-1 2-20 0 0,3 2 0 0 0,-6-1 0 0 0,3 6 0 0 0,-6 2 0 0 0,-3-2 0 0 0,3 3 0 0 0,4 2 0 0 0,1 2 0 0 0,-5-2 0 0 0,5 1 16 0 0,8 1-16 0 0,-1 5 0 0 0,-2-1 28 0 0,4-3-6 0 0,4 2-2 0 0,6-1 0 0 0,4 3-20 0 0,2-6 0 0 0,1 1 0 0 0,4 0 0 0 0,6-2-112 0 0,-1-2-8 0 0,1-6-2 0 0,3 3-1614 0 0,-1-7-324 0 0</inkml:trace>
  <inkml:trace contextRef="#ctx0" brushRef="#br0" timeOffset="81">11269 5341 6356 0 0,'0'0'140'0'0,"0"0"28"0"0,0 0 8 0 0,0 0 2 0 0,9-2-142 0 0,-2 2-36 0 0,3 0 0 0 0,1 0 0 0 0,1 2 30 0 0,3-2-2 0 0,4 2 0 0 0,0 1 0 0 0,2-3-28 0 0,1 2 0 0 0,-1 0 0 0 0,0-2 0 0 0,1 0-128 0 0,-5-2-20 0 0,2 2-4 0 0,-2-2 0 0 0,-2-3-134 0 0,-4 2-26 0 0,1 1-8 0 0,-2-5-1234 0 0,-6 2-248 0 0</inkml:trace>
  <inkml:trace contextRef="#ctx0" brushRef="#br0" timeOffset="82">11103 5051 1266 0 0,'0'0'112'0'0,"0"0"-88"0"0,4 0-24 0 0,4-2 0 0 0,1 1 1116 0 0,3-1 220 0 0,5 2 42 0 0,2 0 10 0 0,7 0-1042 0 0,0 0-208 0 0,3 2-42 0 0,4-2-8 0 0,0 0-38 0 0,1 0-8 0 0,-2 0-2 0 0,0 0 0 0 0,-3 0-110 0 0,-3-2-22 0 0,3 2-4 0 0,-7-2-2 0 0,1 0-222 0 0,-4-1-42 0 0,-4 0-10 0 0,2-1-2 0 0</inkml:trace>
  <inkml:trace contextRef="#ctx0" brushRef="#br0" timeOffset="83">16588 3121 2072 0 0,'0'0'184'0'0,"0"0"-146"0"0,5-5-38 0 0,0 2 486 0 0,0 1 90 0 0,5-3 16 0 0,3 1 6 0 0,-5-3-364 0 0,8 6-72 0 0,1-3-14 0 0,6-1-4 0 0,-5 2-50 0 0,3 1-12 0 0,-2-1-2 0 0,3 3 0 0 0,1-5-80 0 0,-3 5 0 0 0,1-2-22 0 0,-4 2 6 0 0,4-4-282 0 0,-1 4-56 0 0,-1 0-12 0 0</inkml:trace>
  <inkml:trace contextRef="#ctx0" brushRef="#br0" timeOffset="84">16711 2939 4032 0 0,'0'0'358'0'0,"-2"-1"-286"0"0,-1-6-72 0 0,3 7 0 0 0,0 0 400 0 0,0 0 68 0 0,-5-4 12 0 0,5 4 4 0 0,0 0-312 0 0,0 0-62 0 0,0 0-14 0 0,0 0 0 0 0,5 11-96 0 0,-3-1 0 0 0,1 2 0 0 0,2 5 0 0 0,4 4-26 0 0,-6 4 8 0 0,1 5 2 0 0,2 3 0 0 0,-4 4-66 0 0,0-1-14 0 0,-4 4 0 0 0,0-2-2 0 0,1 5-268 0 0,-6-4-52 0 0,5-2-12 0 0</inkml:trace>
  <inkml:trace contextRef="#ctx0" brushRef="#br0" timeOffset="85">5995 7196 3570 0 0,'3'-5'318'0'0,"1"-1"-254"0"0,-1-2-64 0 0,1-4 0 0 0,2-6 446 0 0,0 3 76 0 0,4-6 16 0 0,-1-1 4 0 0,1-7-408 0 0,-2 5-82 0 0,6-4-16 0 0,-2 2-4 0 0,-2 2-32 0 0,2-3 0 0 0,1 1 16 0 0,-1 5-16 0 0,-4 0 0 0 0,1 4 0 0 0,0 2 0 0 0,-2 3 0 0 0,-2-4 0 0 0,-2 11 24 0 0,2-2-8 0 0,-1 4-16 0 0,-4 3 64 0 0,0 0 0 0 0,0 0 0 0 0,0 5 0 0 0,3 10-40 0 0,-1 2-24 0 0,1 7 24 0 0,-1 6-24 0 0,0 6 18 0 0,1 7-18 0 0,2 2 0 0 0,-3 0 18 0 0,1 1-18 0 0,1 6 0 0 0,-1-2 0 0 0,-3-4 16 0 0,4 2-16 0 0,-4-1 0 0 0,1-8 0 0 0,-1 2 0 0 0,0 1-72 0 0,0-6-16 0 0,-1 0-6 0 0,-3-1 0 0 0,1 1-272 0 0,-4-4-54 0 0,0 1-12 0 0</inkml:trace>
  <inkml:trace contextRef="#ctx0" brushRef="#br0" timeOffset="86">5934 7826 2418 0 0,'0'0'106'0'0,"0"0"24"0"0,5 3-104 0 0,0-1-26 0 0,3 3 0 0 0,1-3 0 0 0,5 0 792 0 0,5 1 152 0 0,5 2 30 0 0,2-1 6 0 0,11 1-682 0 0,1-2-136 0 0,11 4-26 0 0,-5-5-8 0 0,5 6-70 0 0,4-8-14 0 0,5 5-4 0 0,1-5 0 0 0,-4 0-84 0 0,-2 0-18 0 0,-4 0-2 0 0,-5 0-2 0 0,3-5-292 0 0,-6 0-58 0 0,-5 0-10 0 0</inkml:trace>
  <inkml:trace contextRef="#ctx0" brushRef="#br0" timeOffset="87">7168 7752 5148 0 0,'0'0'112'0'0,"0"0"24"0"0,6 0 6 0 0,6-1 2 0 0,4 1-114 0 0,-1-6-30 0 0,3 6 0 0 0,2-3 0 0 0,10 1 102 0 0,1-3 14 0 0,-6 0 4 0 0,6 2 0 0 0,0-4-90 0 0,4 0-30 0 0,-3 3 18 0 0,8-3-18 0 0,1-3-136 0 0,-6 5-36 0 0,1-2-8 0 0,-2 2-2 0 0,-3-2-208 0 0,-1 1-42 0 0,-7 1-8 0 0</inkml:trace>
  <inkml:trace contextRef="#ctx0" brushRef="#br0" timeOffset="88">7473 7460 5896 0 0,'0'0'262'0'0,"0"0"52"0"0,-2 5-250 0 0,0 3-64 0 0,0-1 0 0 0,2 3 0 0 0,0 1 118 0 0,-1 2 10 0 0,1 1 4 0 0,0 7 0 0 0,0 2-108 0 0,0 4-24 0 0,1 0 0 0 0,1 6 0 0 0,-2 7-108 0 0,2 1-16 0 0,-2 0-4 0 0,0-1 0 0 0,0 7-192 0 0,-2 0-38 0 0,0 5-8 0 0,-4-5-1886 0 0</inkml:trace>
  <inkml:trace contextRef="#ctx0" brushRef="#br0" timeOffset="89">8006 7511 5924 0 0,'0'0'130'0'0,"0"0"28"0"0,0 0 4 0 0,4-5 6 0 0,-1 1-136 0 0,4 1-32 0 0,-4-4 0 0 0,4 0 0 0 0,2 2 18 0 0,3-4-2 0 0,-3 2-16 0 0,-1 2 24 0 0,1-2-24 0 0,3 2 0 0 0,2 0 0 0 0,-6 5 0 0 0,2-2-26 0 0,4 4 8 0 0,-5 5 2 0 0,5 1 0 0 0,-2 3-72 0 0,-4 3-12 0 0,1 3-4 0 0,0 0 0 0 0,-1 5-40 0 0,1 6-10 0 0,-2-1-2 0 0,0 3 0 0 0,-1-1-22 0 0,-4 2-6 0 0,-2-2 0 0 0,2 0 0 0 0,-2-4 2 0 0,0-3 0 0 0,-2-2 0 0 0,0-1 0 0 0,-4-5 150 0 0,4 1 32 0 0,-3-4 0 0 0,3-1 0 0 0,-3-1 118 0 0,3-2 14 0 0,-1-4 4 0 0,3-3 0 0 0,0 0 34 0 0,0 0 8 0 0,-2-7 2 0 0,2-5 0 0 0,2-5-76 0 0,3-2-14 0 0,0-2-2 0 0,2-3-2 0 0,3-1-54 0 0,0-3-8 0 0,2-3-4 0 0,0-2 0 0 0,6 4 40 0 0,-3-2 8 0 0,2-2 2 0 0,1 2 0 0 0,-1-3-24 0 0,3 1-6 0 0,-2 2 0 0 0,2 0 0 0 0,1 0 40 0 0,0 2 6 0 0,-2 7 2 0 0,1-1 0 0 0,3 6-16 0 0,-3 0-4 0 0,-1 5 0 0 0,5 0 0 0 0,-8 3-10 0 0,6 3-2 0 0,-3 2 0 0 0,0 4 0 0 0,-2 4-6 0 0,2 1-2 0 0,0 0 0 0 0,-3 5 0 0 0,3 5-48 0 0,-4 1 0 0 0,1 5 16 0 0,-3 1-16 0 0,-1 2 0 0 0,-2 5 16 0 0,1 0-16 0 0,-3 3 16 0 0,-2 0-38 0 0,0-2-8 0 0,-2 0-2 0 0,1 3 0 0 0,-3-2-24 0 0,0-1-8 0 0,-2-6 0 0 0,0-2 0 0 0,0-2-100 0 0,0 1-20 0 0,0-5-6 0 0,-2-1 0 0 0,2-4-132 0 0,0-1-28 0 0,0-5-4 0 0</inkml:trace>
  <inkml:trace contextRef="#ctx0" brushRef="#br0" timeOffset="90">9202 7634 2072 0 0,'0'0'184'0'0,"0"0"-146"0"0,5 2 626 0 0,0 1 128 0 0,2-1 24 0 0,3 0 4 0 0,-3-1-554 0 0,8-1-110 0 0,6 0-22 0 0,0 2-6 0 0,1-2-96 0 0,6-2-32 0 0,4 2 16 0 0,4-1-16 0 0,1-1 0 0 0,-1 2 0 0 0,0 0 0 0 0,-2-2 0 0 0,3-1 0 0 0,1-1 0 0 0,-3 1 0 0 0,-4-1-18 0 0,2 1-172 0 0,-3 1-34 0 0,-3-3-6 0 0,-5 1-2 0 0,1-1-222 0 0,-3 0-44 0 0,13-4-10 0 0,-14 6-2 0 0</inkml:trace>
  <inkml:trace contextRef="#ctx0" brushRef="#br0" timeOffset="91">9481 7333 5436 0 0,'0'0'240'0'0,"0"0"50"0"0,0 0-232 0 0,0 7-58 0 0,2 0 0 0 0,0-1 134 0 0,1 5 14 0 0,-1-1 4 0 0,-2 7 0 0 0,0-3-110 0 0,0 5-20 0 0,0-1-6 0 0,0 4 0 0 0,0 2-16 0 0,0 2-22 0 0,0 3 6 0 0,-2 4 0 0 0,2 1 16 0 0,-3 0 0 0 0,1 6 0 0 0,0 1 0 0 0,-4-5 36 0 0,4-1 12 0 0,0-2 0 0 0,0-2 2 0 0,1-2-50 0 0,1 0 0 0 0,0-5 0 0 0,3-1 0 0 0,-3-8-236 0 0,2-1-32 0 0,0 1-6 0 0,1-4-2176 0 0</inkml:trace>
  <inkml:trace contextRef="#ctx0" brushRef="#br0" timeOffset="92">10317 7028 5522 0 0,'0'0'120'0'0,"0"-4"26"0"0,0-1 6 0 0,0 0 4 0 0,0-2-124 0 0,3 1-32 0 0,-1-5 0 0 0,2 3 0 0 0,3-1 88 0 0,-4 1 14 0 0,0 1 2 0 0,4-4 0 0 0,3 4-72 0 0,1 4-16 0 0,-3 1 0 0 0,4 2-16 0 0,0 0 0 0 0,-1 2 0 0 0,4 5-20 0 0,3 3 20 0 0,-3 4-20 0 0,2 3 20 0 0,-3 9 0 0 0,1-1-18 0 0,-6 7-46 0 0,5 1-10 0 0,-8-1-2 0 0,1 1 0 0 0,0 1 24 0 0,0-1 4 0 0,-2 1 2 0 0,-3-3 0 0 0,3-2-14 0 0,-1-4-4 0 0,-4-3 0 0 0,0-1 0 0 0,0-4 64 0 0,0-2 0 0 0,0-5 0 0 0,0 1 0 0 0,0-4 40 0 0,-4-2 18 0 0,4-5 6 0 0,0 0 0 0 0,0 0-26 0 0,-3-2-6 0 0,1-5 0 0 0,0-3 0 0 0,-1 0-16 0 0,1-4-16 0 0,1-1 24 0 0,-1-2-24 0 0,2 1 30 0 0,2-3-8 0 0,-2-2-2 0 0,1-1 0 0 0,1-1 0 0 0,3 1 0 0 0,0-4 0 0 0,2 1 0 0 0,-3 2 20 0 0,6-1 2 0 0,2-3 2 0 0,-3 1 0 0 0,1 3-16 0 0,0-3-4 0 0,2 4 0 0 0,0 5 0 0 0,0-2 30 0 0,2 2 4 0 0,0 5 2 0 0,0 0 0 0 0,1 3-20 0 0,1 2-2 0 0,1 0-2 0 0,-2 4 0 0 0,3 3-20 0 0,-6 0-16 0 0,3 3 18 0 0,-5 9-18 0 0,8 1 0 0 0,-4 2 0 0 0,3 2 0 0 0,-3 5-20 0 0,-4 6-4 0 0,2-2 0 0 0,-2 2 0 0 0,-3 2 0 0 0,1-2-18 0 0,-2 1-6 0 0,-5 0 0 0 0,1 1 0 0 0,-2-3-192 0 0,-2-1-38 0 0,1-4-8 0 0,-5-3-2 0 0,5 0-26 0 0,-4-5-6 0 0,0-3-2 0 0,1-5-1594 0 0</inkml:trace>
  <inkml:trace contextRef="#ctx0" brushRef="#br0" timeOffset="93">11516 6455 460 0 0,'0'0'40'0'0,"-4"5"-40"0"0,-3 0 0 0 0,0 4 1030 0 0,-1 3 196 0 0,-7 2 40 0 0,1 6 8 0 0,-4 3-992 0 0,3 10-198 0 0,-4 4-40 0 0,-2 10-8 0 0,1-2 26 0 0,-4 3 4 0 0,3 2 2 0 0,-1 2 0 0 0,-1 0 64 0 0,7 4 12 0 0,8-3 4 0 0,-1-1 0 0 0,8 0-28 0 0,1-6-4 0 0,8 5-2 0 0,-1-4 0 0 0,5-4-72 0 0,2-2-14 0 0,2-3-4 0 0,-4 0 0 0 0,3-7-42 0 0,-1-4-10 0 0,0-6-2 0 0,1-4 0 0 0,-1-3-250 0 0,-2-5-52 0 0,0-7-10 0 0,5-4-2 0 0</inkml:trace>
  <inkml:trace contextRef="#ctx0" brushRef="#br0" timeOffset="94">11688 6887 5550 0 0,'0'0'246'0'0,"0"7"50"0"0,0-2-236 0 0,-2 5-60 0 0,2 7 0 0 0,2-1 0 0 0,-2 6 88 0 0,1 5 4 0 0,-1-1 2 0 0,2 4 0 0 0,5-3-62 0 0,-7 4-10 0 0,3 2-4 0 0,-1-4 0 0 0,2-3-174 0 0,-3 0-36 0 0,1-2-6 0 0,2-2-2 0 0,-4-1 24 0 0,-4-6 6 0 0,4 1 0 0 0,-3-4 0 0 0,-1 0-12 0 0,-1-5-2 0 0,5-4 0 0 0,-7 1 0 0 0,4-3 184 0 0,3-1 0 0 0,-7-3 36 0 0,7-1-4 0 0,-5-2 130 0 0,3-3 28 0 0,2 2 4 0 0,0-3 2 0 0,-4-2-10 0 0,4-4-2 0 0,4 2 0 0 0,-2-3 0 0 0,-1-4-114 0 0,3 3-24 0 0,1-8-6 0 0,-2 4 0 0 0,6-1-40 0 0,-4-3 0 0 0,0-1 0 0 0,1 1 0 0 0,2 2 0 0 0,-1-2 0 0 0,-2 5 0 0 0,2 1 0 0 0,-2 4 28 0 0,4 2-4 0 0,-3-3 0 0 0,0 7 0 0 0,2 0 30 0 0,1 5 4 0 0,-4-4 2 0 0,2 6 0 0 0,2-1-4 0 0,-4 4 0 0 0,7 0 0 0 0,-2 4 0 0 0,1 1-14 0 0,1 2-2 0 0,3 3-2 0 0,-5 2 0 0 0,6 5-20 0 0,-3 0-2 0 0,3-1-16 0 0,-4 4 24 0 0,0 1 0 0 0,-3 0-2 0 0,-1-1 0 0 0,-4 1 0 0 0,-1-1-202 0 0,-3 1-40 0 0,-1-3-8 0 0,-1-1-1516 0 0,-7 2-302 0 0</inkml:trace>
  <inkml:trace contextRef="#ctx0" brushRef="#br0" timeOffset="95">12220 7257 5896 0 0,'0'0'262'0'0,"7"0"52"0"0,3 0-250 0 0,-1 0-64 0 0,5 5 0 0 0,1-5 0 0 0,2-5 132 0 0,6 5 14 0 0,-8 0 4 0 0,9 0 0 0 0,-6 0-124 0 0,0 0-26 0 0,1-3 0 0 0,-3 1 0 0 0,1-3-274 0 0,-2 0-52 0 0,1-4-10 0 0,-2 0-2180 0 0</inkml:trace>
  <inkml:trace contextRef="#ctx0" brushRef="#br0" timeOffset="96">12576 6852 6228 0 0,'0'0'276'0'0,"0"0"56"0"0,0 0-266 0 0,3 2-66 0 0,6 1 0 0 0,-2 2 0 0 0,3 2 106 0 0,-3 3 8 0 0,5 4 2 0 0,3 0 0 0 0,1 5-88 0 0,1 0-28 0 0,-1 1 16 0 0,1 3-16 0 0,-3 3-72 0 0,-4-3-24 0 0,2-2-2 0 0,-2 2-2 0 0,-5-3-388 0 0,0-1-76 0 0</inkml:trace>
  <inkml:trace contextRef="#ctx0" brushRef="#br0" timeOffset="97">12831 6465 6306 0 0,'0'0'280'0'0,"7"5"56"0"0,2-5-268 0 0,5 5-68 0 0,5 2 0 0 0,5 4 0 0 0,1-1 94 0 0,6 4 4 0 0,-1 5 2 0 0,3 3 0 0 0,-1 4-100 0 0,-1 3 0 0 0,2 7 0 0 0,-4-1-24 0 0,2 3-128 0 0,-5-1-26 0 0,-4 7-6 0 0,1-1 0 0 0,-6-1 74 0 0,-7 7 14 0 0,-4-4 4 0 0,-1-4 0 0 0,-5-3 28 0 0,-9 0 8 0 0,0-6 0 0 0,-3-1 0 0 0,-2-5 56 0 0,-3-2 0 0 0,2 0 0 0 0,-3 2 0 0 0,1-4 20 0 0,-1-3 4 0 0,0-3 0 0 0,1 3 0 0 0,-2-2-24 0 0,0 2 0 0 0,-3-2-20 0 0,3-1-1612 0 0,2-1-324 0 0</inkml:trace>
  <inkml:trace contextRef="#ctx0" brushRef="#br0" timeOffset="98">13347 7568 5240 0 0,'0'0'232'0'0,"0"0"48"0"0,7-3-224 0 0,0 3-56 0 0,-7 0 0 0 0,0 0 0 0 0,0 0 176 0 0,0 0 22 0 0,0 0 4 0 0,0 0 2 0 0,-7-7-168 0 0,-6 7-36 0 0,-7 0 0 0 0,-5 0 0 0 0,-4 0-20 0 0,-11 2 4 0 0,-3 3 0 0 0,-12-2 0 0 0,-11-1-24 0 0,1 6-6 0 0,-7-1 0 0 0,-7 0 0 0 0,-8 4 46 0 0,-2 1 32 0 0,-4 3-4 0 0,0-1-2 0 0,-12 3 104 0 0,4-1 22 0 0,-4 2 2 0 0,5 1 2 0 0,-2 0-30 0 0,5 6-6 0 0,-2-8-2 0 0,10 4 0 0 0,3-3-80 0 0,3 3-16 0 0,6-6-4 0 0,3 3 0 0 0,3-4-122 0 0,9-1-24 0 0,6 1-4 0 0,2-7-2 0 0,8 2-258 0 0,5-2-54 0 0</inkml:trace>
  <inkml:trace contextRef="#ctx0" brushRef="#br0" timeOffset="99">11387 8153 6068 0 0,'7'2'134'0'0,"3"-2"26"0"0,0 2 8 0 0,6-2 2 0 0,4 0-136 0 0,1 0-34 0 0,2 0 0 0 0,6 0 0 0 0,-4 0 0 0 0,5 0 0 0 0,-1 0 0 0 0,-1 0 0 0 0,-4 0-82 0 0,-2 0-24 0 0,-2 0-6 0 0,0 3 0 0 0,-5 1-32 0 0,-4-3-6 0 0,1 8-2 0 0,-4-2 0 0 0,-3-2 36 0 0,-3 5 6 0 0,-4 4 2 0 0,-3 3 0 0 0,-5 2 108 0 0,0 0 16 0 0,-1 2 8 0 0,-3 0 0 0 0,0 2 16 0 0,-1 1 2 0 0,3-5 2 0 0,-3 0 0 0 0,-3 0 100 0 0,8 0 18 0 0,-2-1 6 0 0,7-3 0 0 0,0-1-28 0 0,0-1-4 0 0,5-2-2 0 0,1 1 0 0 0,8-2-46 0 0,3 1-10 0 0,-2-3-2 0 0,4-1 0 0 0,5-3-24 0 0,3-3-4 0 0,2-1-2 0 0,6 0 0 0 0,2-1-20 0 0,9-3-2 0 0,-1-3-2 0 0,5 0 0 0 0,-2 0-22 0 0,-2-3-24 0 0,2 0 4 0 0,-3-1 2 0 0,1-1-124 0 0,-5 0-24 0 0,-1-1-4 0 0,-3-1-1658 0 0,-1 0-332 0 0</inkml:trace>
  <inkml:trace contextRef="#ctx0" brushRef="#br0" timeOffset="100">13572 7364 4298 0 0,'0'0'190'0'0,"0"0"40"0"0,0 0-184 0 0,3-2-46 0 0,-3-3 0 0 0,4 1 0 0 0,1 1 210 0 0,2-2 34 0 0,3 1 6 0 0,2-1 2 0 0,4 2-154 0 0,-1-4-30 0 0,6 3-6 0 0,1 1-2 0 0,7-2-40 0 0,2 1-20 0 0,4 2 20 0 0,1 1-20 0 0,5-3 0 0 0,-8 2-20 0 0,5 4 0 0 0,-11-2 0 0 0,1 4-354 0 0,-2-3-70 0 0</inkml:trace>
  <inkml:trace contextRef="#ctx0" brushRef="#br0" timeOffset="101">13730 7116 5896 0 0,'0'0'262'0'0,"0"0"52"0"0,0 0-250 0 0,0 0 50 0 0,2 7 12 0 0,3 1 2 0 0,-2 6 0 0 0,6 0-104 0 0,-1 6-24 0 0,4 5 0 0 0,-1 2 0 0 0,2 8 0 0 0,-2 2 0 0 0,3 10 0 0 0,-4 1 0 0 0,-1 5-84 0 0,-2 3-22 0 0,-2-2-6 0 0,2 3 0 0 0,-4-5-16 0 0,6 1-2 0 0,-6-6-2 0 0,2-6 0 0 0,0-2-192 0 0,0-6-38 0 0,0 0-8 0 0,1-9-1030 0 0,-3-3-208 0 0</inkml:trace>
  <inkml:trace contextRef="#ctx0" brushRef="#br0" timeOffset="102">15012 6359 4520 0 0,'4'-10'200'0'0,"-2"5"42"0"0,-1 1-194 0 0,-1 4 76 0 0,0 0 14 0 0,0 0 4 0 0,-3 9 0 0 0,-7 1-142 0 0,-3 9 0 0 0,-7 5-24 0 0,-2 5 0 0 0,-7 6 2 0 0,1 9 0 0 0,-10 5 0 0 0,2 6 0 0 0,-2 10 22 0 0,-2 2-16 0 0,-5 7 16 0 0,-1 4-16 0 0,8 2 16 0 0,-3 1 0 0 0,7-3 0 0 0,6-3 0 0 0,4-2 36 0 0,5-3 12 0 0,5-8 0 0 0,7-3 2 0 0,2-6 66 0 0,8 2 12 0 0,3-3 4 0 0,-1-4 0 0 0,7-3-76 0 0,5-2-14 0 0,2-9-2 0 0,5 1-2 0 0,-3-8-194 0 0,3-3-38 0 0,0-8-8 0 0,4-1-1346 0 0,-1-10-268 0 0</inkml:trace>
  <inkml:trace contextRef="#ctx0" brushRef="#br0" timeOffset="103">15154 6690 5234 0 0,'0'0'114'0'0,"0"0"24"0"0,0 0 6 0 0,0 0 4 0 0,0 0-118 0 0,1 7-30 0 0,-1 3 0 0 0,6 6 50 0 0,-6 0 6 0 0,0 4 0 0 0,5 4 0 0 0,-4 5-78 0 0,-1 1-14 0 0,2-3-4 0 0,-2 4 0 0 0,0 3-24 0 0,0-1-8 0 0,0 0 0 0 0,-2-4 0 0 0,2 0-100 0 0,0-3-20 0 0,-1-2-6 0 0,-4-3 0 0 0,5-2 116 0 0,-4-5 22 0 0,2 1 4 0 0,-1-5 2 0 0,-1 1 54 0 0,1-6 22 0 0,3-2-2 0 0,0-3 0 0 0,-7 0 74 0 0,7 0 14 0 0,-2-1 4 0 0,-1-5 0 0 0,1 0-14 0 0,2-3-2 0 0,-3-1 0 0 0,6-2 0 0 0,-3-2-56 0 0,2-3-14 0 0,1-2-2 0 0,2-4 0 0 0,-1-1 0 0 0,5 0-2 0 0,-2 2 0 0 0,1-2 0 0 0,1-4 34 0 0,6 7 8 0 0,-4 2 2 0 0,4-1 0 0 0,-3 1 12 0 0,0 0 2 0 0,0 4 0 0 0,2 3 0 0 0,1-2 8 0 0,-1 5 0 0 0,0 0 2 0 0,-4 3 0 0 0,6 0-18 0 0,-4 6-6 0 0,-2 0 0 0 0,6 4 0 0 0,-6 4-18 0 0,2 3-2 0 0,-2 1-2 0 0,7 2 0 0 0,-6 3-44 0 0,-1 0 0 0 0,-1 2 0 0 0,-2 2 0 0 0,0-1-138 0 0,-4 3-38 0 0,4-1-6 0 0,-7 1-2 0 0,0-3-206 0 0,0-1-42 0 0,-5-4-8 0 0,2-3 0 0 0</inkml:trace>
  <inkml:trace contextRef="#ctx0" brushRef="#br0" timeOffset="104">15430 6146 5522 0 0,'0'0'120'0'0,"0"0"26"0"0,6-3 6 0 0,-3-1 4 0 0,5 3-124 0 0,1-4-32 0 0,1 1 0 0 0,2 2 0 0 0,-1-1 38 0 0,1 3 2 0 0,3 0 0 0 0,1 0 0 0 0,-2 3-40 0 0,3-1 0 0 0,-5 2 0 0 0,0 1 0 0 0,-2 0-36 0 0,-1-2-14 0 0,-1 4-4 0 0,-1 0 0 0 0,2 3-44 0 0,-7-5-10 0 0,-4 1-2 0 0,0 0 0 0 0,-7 3 30 0 0,3-2 8 0 0,-6-2 0 0 0,0 2 0 0 0,-6-4 92 0 0,10 4 20 0 0,-7-3 2 0 0,2-3 2 0 0,1 5 6 0 0,4-5 2 0 0,-3 3 0 0 0,8-4 0 0 0,3 0 32 0 0,0 0 6 0 0,0 0 2 0 0,0 0 0 0 0,0 0-68 0 0,0 0-6 0 0,3 5-18 0 0,6-3 36 0 0,0 1-4 0 0,3 2 0 0 0,0-3 0 0 0,5 2-6 0 0,-2 2-2 0 0,-3 0 0 0 0,5 1 0 0 0,-1-2-24 0 0,1 3 0 0 0,-1 4 0 0 0,1-5 0 0 0,-3 3 0 0 0,0 1 0 0 0,-6-1 0 0 0,2 0 0 0 0,-3-5 44 0 0,-3 2 4 0 0,-3 0 0 0 0,-1 2 0 0 0,-5 0-48 0 0,0-3 0 0 0,0 0 0 0 0,-10 2 0 0 0,-1 1-104 0 0,-1-4-24 0 0,0 4-6 0 0,-2-2 0 0 0,-2 1-250 0 0,0 2-52 0 0,-16 1-10 0 0,11-1-2 0 0</inkml:trace>
  <inkml:trace contextRef="#ctx0" brushRef="#br0" timeOffset="105">15470 7641 3484 0 0,'0'0'154'0'0,"-2"-2"32"0"0,0-1-148 0 0,-1 6 96 0 0,-6 4 18 0 0,6 0 6 0 0,-6 3 0 0 0,-1 2-158 0 0,-2 4 0 0 0,-3 0-26 0 0,3 6 2 0 0,-2 0 24 0 0,-4 6 32 0 0,3 1-6 0 0,-4 4-2 0 0,4-4-24 0 0,-6 9-32 0 0,4-4 6 0 0,5 1 2 0 0,-2-3 24 0 0,4 1 0 0 0,1 3 0 0 0,-1-6 0 0 0,6 2 0 0 0,-1-5 32 0 0,5-1-6 0 0,-4-5-2 0 0,4-4-24 0 0,4 1-26 0 0,1-3 4 0 0,0-1 2 0 0,4-4 36 0 0,0-3 6 0 0,1 0 2 0 0,2-4 0 0 0,-1-1 52 0 0,2-4 12 0 0,-1-3 0 0 0,4 0 2 0 0,-5-2 22 0 0,1-3 2 0 0,1 0 2 0 0,-1-2 0 0 0,-4-2-30 0 0,3-2-6 0 0,-6 4-2 0 0,4-2 0 0 0,-4 0-14 0 0,-3 1-4 0 0,-1 4 0 0 0,1-1 0 0 0,-4 0 0 0 0,1-1 0 0 0,-1 1 0 0 0,-3 3 0 0 0,-4 2-14 0 0,2-2-4 0 0,-5 0 0 0 0,-4 2 0 0 0,1 3-42 0 0,-6 0 0 0 0,-6 2 0 0 0,3 2 0 0 0,-2 2 0 0 0,-4-1 24 0 0,6 2-8 0 0,-3 4 0 0 0,5 1-230 0 0,5-1-44 0 0,-3-1-10 0 0,8 1-2 0 0</inkml:trace>
  <inkml:trace contextRef="#ctx0" brushRef="#br0" timeOffset="106">15772 7341 4442 0 0,'0'0'96'0'0,"0"0"22"0"0,0 0 2 0 0,0 0 8 0 0,-5 0-104 0 0,-2 0-24 0 0,2 0 0 0 0,-2 2 0 0 0,-4-1 72 0 0,-4 1 10 0 0,-3 2 2 0 0,-2-1 0 0 0,-2-1-84 0 0,-8 1 0 0 0,-1 1 0 0 0,0-1 0 0 0,-1 0 0 0 0,-3 2 0 0 0,-1-1 0 0 0,-5 3 0 0 0,-2-4 72 0 0,-4 1 8 0 0,-1 1 4 0 0,7-2 0 0 0,-2 4 22 0 0,6-2 6 0 0,2 1 0 0 0,2-5 0 0 0,-3 3-72 0 0,6 3-12 0 0,1-2-4 0 0,5 0 0 0 0,-2 4-216 0 0,4-4-42 0 0,-1 2-10 0 0,3 0-1244 0 0,4 0-250 0 0</inkml:trace>
  <inkml:trace contextRef="#ctx0" brushRef="#br0" timeOffset="107">15874 7349 2418 0 0,'0'0'216'0'0,"0"0"-174"0"0,0 0-42 0 0,0 0 0 0 0,0 0 516 0 0,7-3 94 0 0,-3 1 20 0 0,2-2 2 0 0,3 4-416 0 0,-2-1-82 0 0,3-3-18 0 0,6 4-4 0 0,-2-2-72 0 0,3 1-16 0 0,-3 1-4 0 0,1 0 0 0 0,9 0 26 0 0,-5 0 4 0 0,3 1 2 0 0,-1 1 0 0 0,0 2 6 0 0,0-3 2 0 0,-3 1 0 0 0,-2 2 0 0 0,1-1-42 0 0,-2-1-18 0 0,1-2 16 0 0,-2 2-16 0 0,-2-2-118 0 0,-2 0-34 0 0,1 0-6 0 0,-4-2-1408 0 0,-1 2-282 0 0</inkml:trace>
  <inkml:trace contextRef="#ctx0" brushRef="#br0" timeOffset="108">16310 6348 690 0 0,'0'0'30'0'0,"0"0"8"0"0,1-5-38 0 0,4 0 0 0 0,-3 0 0 0 0,3-1 0 0 0,-3 3 678 0 0,2-4 128 0 0,-1 5 26 0 0,-1-6 4 0 0,-1 6-464 0 0,5-2-92 0 0,-5-1-20 0 0,1 2-4 0 0,0 1-76 0 0,-2 2-16 0 0,3-3-4 0 0,-3 3 0 0 0,0 0-56 0 0,0 0-14 0 0,7 3-2 0 0,-2 0 0 0 0,1 8-88 0 0,0 1 0 0 0,0 5 0 0 0,0 2 0 0 0,1 4-22 0 0,-2 1 4 0 0,-1 1 0 0 0,3 1 0 0 0,-4 5-36 0 0,0-5-6 0 0,-1-3-2 0 0,0-1 0 0 0,-2-3-36 0 0,3-4-8 0 0,-3 2-2 0 0,0-6 0 0 0,-3-1 28 0 0,3-1 8 0 0,0-4 0 0 0,0-5 0 0 0,0 0 54 0 0,-2-3 18 0 0,0-4 22 0 0,2-4 18 0 0,0 1 2 0 0,0-2 2 0 0,0 0 56 0 0,2-2 12 0 0,-2-2 0 0 0,2 3 2 0 0,1-4-18 0 0,2 1-2 0 0,-3-1-2 0 0,2-2 0 0 0,1 2-36 0 0,0-2-8 0 0,0 3-2 0 0,0-1 0 0 0,4 3-24 0 0,0 1-6 0 0,1 1 0 0 0,2 1 0 0 0,-3 3 32 0 0,4 1 4 0 0,-1 3 2 0 0,0-3 0 0 0,-1 7-30 0 0,1 0-8 0 0,-2 7 0 0 0,7-2 0 0 0,-1 6-16 0 0,1 4 0 0 0,-3 1 0 0 0,0 4 0 0 0,-2 1-18 0 0,3 1-14 0 0,-6-1-4 0 0,1 0 0 0 0,-5 0-256 0 0,4-4-52 0 0,-6 1-8 0 0</inkml:trace>
  <inkml:trace contextRef="#ctx0" brushRef="#br0" timeOffset="109">16829 5985 2188 0 0,'0'-7'194'0'0,"0"4"-154"0"0,2-2-40 0 0,0 1 0 0 0,5-2 842 0 0,-1 2 162 0 0,3-3 32 0 0,0 4 6 0 0,3-4-834 0 0,0 4-166 0 0,5 1-42 0 0,1 2 0 0 0,-3 0-34 0 0,5 2-16 0 0,-1 1-4 0 0,-2 4 0 0 0,-1 1-184 0 0,-2 4-36 0 0,-4 2-8 0 0,-1 7-2 0 0,-6 3 106 0 0,-1 2 20 0 0,-5 1 6 0 0,-6 4 0 0 0,-1 0-12 0 0,-4 2-2 0 0,-5 0 0 0 0,0-2 0 0 0,-3 0 90 0 0,4-4 18 0 0,0 1 2 0 0,0-6 2 0 0,8-1 288 0 0,-2-6 58 0 0,1 1 12 0 0,6-3 0 0 0,0-2-36 0 0,2-1-8 0 0,6 4-2 0 0,2-4 0 0 0,0 1-170 0 0,9-4-36 0 0,0 3-6 0 0,7-3-2 0 0,3 1-244 0 0,2-4-48 0 0,3 1-8 0 0</inkml:trace>
  <inkml:trace contextRef="#ctx0" brushRef="#br0" timeOffset="110">17157 6880 3340 0 0,'0'0'296'0'0,"0"0"-236"0"0,0 0-60 0 0,0 0 492 0 0,0 0 86 0 0,0 0 18 0 0,-5 0 4 0 0,-2-2-454 0 0,-3 2-90 0 0,-1 2-16 0 0,-6 1-6 0 0,-9 1-34 0 0,1-1 0 0 0,-8 4 16 0 0,-3-2-16 0 0,-4 4 0 0 0,1 0 16 0 0,2 3-16 0 0,-2-4 0 0 0,4 3 66 0 0,1-1 0 0 0,1 1 0 0 0,2 0 0 0 0,5 0-66 0 0,-1 1 0 0 0,7-2 0 0 0,-3 2 0 0 0,7 0-200 0 0,-1 0-30 0 0,7 0-4 0 0,-1-1-1364 0 0,8-1-272 0 0</inkml:trace>
  <inkml:trace contextRef="#ctx0" brushRef="#br0" timeOffset="111">16839 7333 3110 0 0,'0'0'136'0'0,"0"0"32"0"0,0 0-136 0 0,0 0 524 0 0,4 0 104 0 0,3-2 20 0 0,1 2 6 0 0,-1 0-562 0 0,9 0-124 0 0,-2-2 0 0 0,0 2 0 0 0,-1 2-86 0 0,3-2-2 0 0,-3 0-2 0 0,4 2 0 0 0,-3-1 52 0 0,-2 4 12 0 0,1-1 2 0 0,-5 3 0 0 0,3-2 24 0 0,-4 2 0 0 0,-4 1 0 0 0,4-1 0 0 0,-4 5 0 0 0,-3-2 0 0 0,-1 4 20 0 0,-5 2-20 0 0,0-2 0 0 0,-1 1 0 0 0,-6 1 0 0 0,0-1-22 0 0,-3-1 22 0 0,2-1 0 0 0,2 3 0 0 0,-1-2 0 0 0,-5-1 0 0 0,3 5 32 0 0,0-8-8 0 0,1 6-2 0 0,3-4 14 0 0,3 0 4 0 0,2-2 0 0 0,0 4 0 0 0,2-2 6 0 0,4-2 2 0 0,0 0 0 0 0,4-1 0 0 0,4 0-16 0 0,4-1-4 0 0,-1 1 0 0 0,8-4 0 0 0,1 2-28 0 0,3-7 0 0 0,-1 0 0 0 0,4 0-20 0 0,-2-7-204 0 0,5 2-40 0 0,-3-4-8 0 0,0-1-1934 0 0</inkml:trace>
  <inkml:trace contextRef="#ctx0" brushRef="#br0" timeOffset="112">17415 7177 4932 0 0,'0'0'218'0'0,"0"0"46"0"0,0 0-212 0 0,5-4-52 0 0,0 3 0 0 0,2-3 0 0 0,2 2 142 0 0,-2 1 18 0 0,5-5 2 0 0,3 5 2 0 0,-1-1-100 0 0,5 0-18 0 0,3-3-6 0 0,3 3 0 0 0,4-1-40 0 0,-2 3 0 0 0,2-4 0 0 0,2 4 0 0 0,-5-1 0 0 0,3 1-16 0 0,-8-2 0 0 0,1 2 0 0 0,-1 0-144 0 0,-5 0-30 0 0,1 0-4 0 0,-7 0-1350 0 0,2 0-272 0 0</inkml:trace>
  <inkml:trace contextRef="#ctx0" brushRef="#br0" timeOffset="113">17572 6997 5838 0 0,'0'0'258'0'0,"0"0"54"0"0,0 0-248 0 0,0 0 12 0 0,3 8 4 0 0,-3 1 0 0 0,0 3 0 0 0,0 0-80 0 0,0 4 0 0 0,0 4-24 0 0,-3 1 8 0 0,3 4-16 0 0,-5-2 0 0 0,1 1-2 0 0,1 6 0 0 0,-7-3-156 0 0,3 7-30 0 0,-3 3-6 0 0,-1-3-2 0 0,6-1-252 0 0,0-6-48 0 0,2-3-12 0 0,3-5-1196 0 0</inkml:trace>
  <inkml:trace contextRef="#ctx0" brushRef="#br0" timeOffset="114">18264 6383 6392 0 0,'0'0'142'0'0,"0"0"28"0"0,0 0 6 0 0,0 0 2 0 0,0 0-142 0 0,0 8-36 0 0,0 3 0 0 0,0 6 16 0 0,1 4-16 0 0,-1 1 0 0 0,2 7 0 0 0,0 2 0 0 0,5 9 0 0 0,-5 1 0 0 0,1 2 0 0 0,-1 4-24 0 0,1-4 6 0 0,-3-1 2 0 0,0 2-272 0 0,0-1-52 0 0,-3-2-12 0 0,-1-1-2112 0 0</inkml:trace>
  <inkml:trace contextRef="#ctx0" brushRef="#br0" timeOffset="115">18530 7030 5896 0 0,'0'0'130'0'0,"-5"0"28"0"0,-2 0 4 0 0,-1 1 2 0 0,1 3-132 0 0,-4-1-32 0 0,-6 1 0 0 0,0 1 0 0 0,-11 0 56 0 0,3 4 6 0 0,-8 1 0 0 0,-5 2 0 0 0,0 0-62 0 0,-5 5 0 0 0,2-5 0 0 0,-4 0 0 0 0,-3 5-316 0 0,3-3-68 0 0,-1 0-16 0 0,3-2 0 0 0</inkml:trace>
  <inkml:trace contextRef="#ctx0" brushRef="#br0" timeOffset="116">18194 7390 5580 0 0,'0'0'248'0'0,"0"0"48"0"0,0 0-236 0 0,6 3-60 0 0,4 1 0 0 0,-5-1 0 0 0,7 4 94 0 0,-1 0 6 0 0,1-4 2 0 0,3 4 0 0 0,-1-2-102 0 0,0-1 0 0 0,4 3-18 0 0,0 1 2 0 0,-3 1-76 0 0,-1-3-14 0 0,0 1-4 0 0,-7 4 0 0 0,2-3 10 0 0,-1-1 2 0 0,-4 2 0 0 0,1 1 0 0 0,-2-1 64 0 0,-6 0 12 0 0,3-2 4 0 0,-7 3 0 0 0,0-3 18 0 0,0 3 24 0 0,2-7-4 0 0,-2 4-2 0 0,-3-2 82 0 0,-1 0 16 0 0,1 1 4 0 0,-1-1 0 0 0,4 0-26 0 0,-1-3-6 0 0,4 1 0 0 0,1 0 0 0 0,3-3-60 0 0,0 0-12 0 0,0 0-16 0 0,3 4 22 0 0,8-2-4 0 0,-3 3 0 0 0,3-3 0 0 0,-1-1 0 0 0,4 1 14 0 0,0 1 0 0 0,1-1 2 0 0,1 0 0 0 0,-1 1 38 0 0,-3 1 6 0 0,2-2 2 0 0,0 1 0 0 0,1 4-60 0 0,-3-2-20 0 0,-1 0 0 0 0,1 1 18 0 0,-2 2-18 0 0,-5-1 0 0 0,4-2 0 0 0,-6 4 16 0 0,2 1-16 0 0,-5 2 0 0 0,-1 2 0 0 0,-4 1 16 0 0,-2 1-16 0 0,-4 1-22 0 0,-6-3 6 0 0,-7 1 0 0 0,3 1-152 0 0,-8-4-32 0 0,2 0-4 0 0,-6-2-2 0 0,0-3-90 0 0,4-4-20 0 0,1-3-4 0 0,10 0-1164 0 0,0 0-234 0 0</inkml:trace>
  <inkml:trace contextRef="#ctx0" brushRef="#br0" timeOffset="117">18493 6335 5608 0 0,'0'0'124'0'0,"0"0"26"0"0,0 0 4 0 0,0 0 2 0 0,0 0-124 0 0,5 4-32 0 0,4-3 0 0 0,0 6 0 0 0,1 4 0 0 0,0 1 0 0 0,4 5 0 0 0,3 4 0 0 0,2 3 0 0 0,9 7 0 0 0,-2 1 0 0 0,1 5-20 0 0,4 6 20 0 0,0 6 0 0 0,-2 2 0 0 0,-1 2-16 0 0,-1 2 16 0 0,0 4 0 0 0,-4-1 0 0 0,-2 2 0 0 0,-1-1 0 0 0,-4-4 0 0 0,1-2 0 0 0,-2 0 0 0 0,3 1 80 0 0,-6-1 6 0 0,-2-1 2 0 0</inkml:trace>
  <inkml:trace contextRef="#ctx0" brushRef="#br0" timeOffset="118">18995 7567 6836 0 0,'-10'45'20'0'0,"3"-3"-20"0"0,-8-6 0 0 0,-1-2 18 0 0,-2-1-170 0 0,-3-5-32 0 0,-7-4-8 0 0,-3-2-1528 0 0,-5-5-304 0 0</inkml:trace>
  <inkml:trace contextRef="#ctx0" brushRef="#br0" timeOffset="119">18973 8197 5522 0 0,'3'-10'244'0'0,"-3"10"52"0"0,0-3-238 0 0,0 3 38 0 0,0 0 6 0 0,-3 0 2 0 0,-6 0 0 0 0,-5 7-104 0 0,-5-1-50 0 0,-8 3 4 0 0,-5 0 2 0 0,-5 2-12 0 0,-6 3-4 0 0,0-5 0 0 0,-7 1 0 0 0,-5 4-26 0 0,-7-2-4 0 0,-8 2-2 0 0,1 0 0 0 0,2 1 28 0 0,-9-1 8 0 0,-8 1 0 0 0,-1-1 0 0 0,5 1 56 0 0,-7-1-18 0 0,-7 0 18 0 0,-2 0 0 0 0,1-2 0 0 0,2 0 0 0 0,-3-1 0 0 0,1-3 0 0 0,4 1 0 0 0,-2-4 0 0 0,-7 2 0 0 0,5-2 0 0 0,-3 2 0 0 0,0-4 28 0 0,-2 4-4 0 0,0-4 0 0 0,-1 2 12 0 0,3-5 2 0 0,6 2 0 0 0,-4 1 0 0 0,0 3 40 0 0,3-5 8 0 0,5-1 2 0 0,4 4 0 0 0,1-1-44 0 0,6 1-8 0 0,3 3-2 0 0,9 0 0 0 0,1 1-34 0 0,7-3 0 0 0,-2 2 0 0 0,15-1-18 0 0,3 1 0 0 0,6-1 0 0 0,2-2 0 0 0,11 3-1634 0 0,1-4-326 0 0</inkml:trace>
  <inkml:trace contextRef="#ctx0" brushRef="#br0" timeOffset="120">13814 6450 2648 0 0,'0'0'118'0'0,"4"-4"24"0"0,-3-3-114 0 0,3 4-28 0 0,4-4 0 0 0,-2 2 0 0 0,4-2 376 0 0,-1 4 72 0 0,6-4 12 0 0,-3 5 4 0 0,2-3-316 0 0,-2 3-62 0 0,0-1-14 0 0,4 1 0 0 0,-3 0-72 0 0,1-1 0 0 0,2 3-24 0 0,-4 0 6 0 0,2 0 18 0 0,3 3 0 0 0,-5-3 0 0 0,2 2 0 0 0,-2 0 0 0 0,-2 1 0 0 0,0 2 0 0 0,-3 1 0 0 0,0 0 0 0 0,0-1-24 0 0,-6 2 24 0 0,-1 4-24 0 0,0-1 24 0 0,-1 4 0 0 0,-6-1 16 0 0,0 1-16 0 0,-3 4-22 0 0,-4 1-12 0 0,2 1-4 0 0,-3 1 0 0 0,-3 1 38 0 0,3-1-16 0 0,-4 1 16 0 0,3-1 0 0 0,1-4 0 0 0,-1 2 0 0 0,4-5 0 0 0,2 1 0 0 0,0-1 0 0 0,3-4 0 0 0,-3 0 0 0 0,6 1 0 0 0,-1-1 30 0 0,5 1 12 0 0,0-6 4 0 0,3 2 0 0 0,1 1-24 0 0,3-2-6 0 0,3 0 0 0 0,-1-2 0 0 0,4 1 0 0 0,-1-5-16 0 0,4 3 24 0 0,3-3-8 0 0,-4-3-16 0 0,9 0 0 0 0,-5 1 0 0 0,5-2 0 0 0,-1-1-318 0 0,-6 0-66 0 0,10-16-16 0 0,-9 6 0 0 0</inkml:trace>
  <inkml:trace contextRef="#ctx0" brushRef="#br0" timeOffset="121">14367 6523 2648 0 0,'5'-7'118'0'0,"-3"6"24"0"0,-2-3-114 0 0,7-3-28 0 0,-6 6 0 0 0,3-6 0 0 0,-3 5 416 0 0,6 1 80 0 0,-7 1 14 0 0,0 0 2 0 0,0 0-376 0 0,0 0-78 0 0,0 0-14 0 0,-8 6-4 0 0,3 1-40 0 0,-11 5 0 0 0,1-2 0 0 0,-4 4 0 0 0,-5-2-82 0 0,0 2-6 0 0,-9 0-2 0 0,2 1 0 0 0,0-2-178 0 0,0 2-36 0 0,5-5-6 0 0</inkml:trace>
  <inkml:trace contextRef="#ctx0" brushRef="#br0" timeOffset="122">14246 6505 2188 0 0,'0'0'194'0'0,"0"0"-154"0"0,0 0 512 0 0,0 0 102 0 0,0 0 20 0 0,0 0 6 0 0,0 0-456 0 0,0 0-92 0 0,0 0-18 0 0,0 7-2 0 0,4 2-112 0 0,-3-3 0 0 0,-1 3-26 0 0,2 3 4 0 0,-2-1 22 0 0,2 1 0 0 0,1-2 0 0 0,3 2 0 0 0,-3-1-42 0 0,2 2 2 0 0,-1-6 0 0 0,-1 3 0 0 0,2 1-284 0 0,-1-5-56 0 0,-1 0-12 0 0</inkml:trace>
  <inkml:trace contextRef="#ctx0" brushRef="#br0" timeOffset="123">14246 6583 3448 0 0,'-10'-5'152'0'0,"6"1"32"0"0,-3-1-146 0 0,4 2-38 0 0,-1-2 0 0 0,1 1 0 0 0,-2 4 240 0 0,5 0 40 0 0,0 0 8 0 0,0 0 0 0 0,0 0-168 0 0,0 0-32 0 0,0 0-8 0 0,0 0-2 0 0,5 4-62 0 0,0 2-16 0 0,0 1 0 0 0,6 2 0 0 0,4 1 0 0 0,-2 4 0 0 0,-1-4 0 0 0,1 4-16 0 0,4 5-204 0 0,-1-3-40 0 0</inkml:trace>
  <inkml:trace contextRef="#ctx0" brushRef="#br1" timeOffset="124">18049 3169 2930 0 0,'12'-7'128'0'0,"-3"4"30"0"0,-1 1-126 0 0,5-1-32 0 0,-1 1 0 0 0,5 0 0 0 0,-4 1 166 0 0,10-1 26 0 0,-3 0 8 0 0,1 2 0 0 0,3 2-132 0 0,-1-2-26 0 0,-1 0-4 0 0,4 2-2 0 0,-4-2-36 0 0,-1 1 0 0 0,-2-1-22 0 0,-2 2-1092 0 0,0 3-220 0 0</inkml:trace>
  <inkml:trace contextRef="#ctx0" brushRef="#br1" timeOffset="125">18070 2901 3570 0 0,'0'-3'318'0'0,"7"-1"-254"0"0,-2-3-64 0 0,0 0 0 0 0,5-1 262 0 0,0 4 40 0 0,2-3 8 0 0,0 6 2 0 0,4-3-188 0 0,3 4-36 0 0,3 0-8 0 0,-1 2-2 0 0,3 1-62 0 0,2 3-16 0 0,-2-3 0 0 0,0 4 0 0 0,-1 2-202 0 0,1-8-44 0 0,0 6-8 0 0</inkml:trace>
  <inkml:trace contextRef="#ctx0" brushRef="#br1" timeOffset="126">19844 2780 3858 0 0,'2'-6'170'0'0,"-2"6"38"0"0,0-4-168 0 0,0 4 102 0 0,0 0 18 0 0,0 0 6 0 0,7 4 0 0 0,-2 7-126 0 0,2 5-40 0 0,-6-1 20 0 0,6 6-20 0 0,-5 3 0 0 0,0 4 0 0 0,-1-2-28 0 0,3 1 10 0 0,-1-3 18 0 0,-1 0 0 0 0,5-3-18 0 0,-6 0 18 0 0,1-4-32 0 0,1-2 0 0 0,-3-1 2 0 0,4 0 0 0 0,-4-4 6 0 0,3-3 2 0 0,-6 0 0 0 0,3-4 0 0 0,0-3 38 0 0,0 0 2 0 0,-4-1 2 0 0,1-3 0 0 0,1-1 0 0 0,1 0 26 0 0,1-7 4 0 0,0 1 2 0 0,1 1 0 0 0,-1-2-18 0 0,2-5-2 0 0,0 3-2 0 0,-1-3 0 0 0,3-4 50 0 0,1 1 8 0 0,0-5 4 0 0,-1 1 0 0 0,2 1-28 0 0,0 0-4 0 0,1 2-2 0 0,-1 2 0 0 0,3 0-14 0 0,0 6-4 0 0,-1-1 0 0 0,3-1 0 0 0,-1 4 20 0 0,1 6 4 0 0,1-5 0 0 0,1 3 0 0 0,-1 4-8 0 0,0 3 0 0 0,0-4 0 0 0,4 8 0 0 0,1-1-8 0 0,0 4-4 0 0,2-2 0 0 0,-3 10 0 0 0,1-3-60 0 0,-3 4-14 0 0,-1 3-2 0 0,-1 3 0 0 0,-3-1-48 0 0,3 7-8 0 0,-5-3-4 0 0,-2-1-1562 0 0,0 2-312 0 0</inkml:trace>
  <inkml:trace contextRef="#ctx0" brushRef="#br1" timeOffset="127">20182 1995 1612 0 0,'0'0'144'0'0,"0"0"-116"0"0,3-4-28 0 0,2-3 548 0 0,0 6 104 0 0,-1-3 20 0 0,1 1 6 0 0,5 3-408 0 0,0-3-82 0 0,-1 3-16 0 0,3 0-4 0 0,3 0-64 0 0,-1 0-12 0 0,-2 3-4 0 0,6 0 0 0 0,-4-1-50 0 0,-1 1-12 0 0,4 3-2 0 0,-3-1 0 0 0,-4 0-24 0 0,2-2 0 0 0,-1 4 0 0 0,-3-2-20 0 0,1 2 20 0 0,-6-3 0 0 0,-1 3 0 0 0,-2-4 0 0 0,0 4 0 0 0,-2-2-16 0 0,-1 2 16 0 0,-6-3-16 0 0,2 3 16 0 0,-1-4 0 0 0,3 2 16 0 0,-2-1-16 0 0,-4-1 0 0 0,6 1-16 0 0,0-3 0 0 0,0 3 0 0 0,5-4 16 0 0,-2 1 0 0 0,4 5 22 0 0,3-6-6 0 0,2 3 0 0 0,3-1-16 0 0,-1-1 0 0 0,3-1 18 0 0,0 5-18 0 0,2-1 36 0 0,1 1-2 0 0,-2-3 0 0 0,0 1 0 0 0,1 2-34 0 0,3 0 20 0 0,-7 2-20 0 0,2-2 16 0 0,-3 4-16 0 0,1 1 0 0 0,-5-3 0 0 0,4 0 0 0 0,-7 2 0 0 0,0-2 0 0 0,3 3 0 0 0,-12-1 0 0 0,3 1 16 0 0,-6 0-16 0 0,-2 4 24 0 0,-9-2-8 0 0,3 0-16 0 0,-6 4 0 0 0,-8-6-24 0 0,3 2 24 0 0,3 2-208 0 0,-3-2-24 0 0,-2-2-8 0 0,4 2-1160 0 0,2-1-232 0 0</inkml:trace>
  <inkml:trace contextRef="#ctx0" brushRef="#br1" timeOffset="128">20498 2859 2188 0 0,'4'0'194'0'0,"4"-2"-154"0"0,-4-2-40 0 0,4-1 0 0 0,4 4 522 0 0,2-3 98 0 0,3 2 20 0 0,6-1 2 0 0,-3 3-492 0 0,5 0-100 0 0,4 3-18 0 0,0-1-6 0 0,2-2-26 0 0,-2 4 0 0 0,2-4-18 0 0,-3 5-1342 0 0,1-2-266 0 0</inkml:trace>
  <inkml:trace contextRef="#ctx0" brushRef="#br1" timeOffset="129">20603 2652 3110 0 0,'0'-4'276'0'0,"0"-1"-220"0"0,0 2-56 0 0,0-1 0 0 0,0 4 524 0 0,0 0 94 0 0,0 0 20 0 0,0 0 2 0 0,0 0-488 0 0,0 0-100 0 0,0 0-20 0 0,0 7-2 0 0,0 7-46 0 0,0 0-10 0 0,-3 1-2 0 0,1 4 0 0 0,-3 5-10 0 0,0 4-2 0 0,-4 3 0 0 0,0 3 0 0 0,-3 4-330 0 0,2 1-68 0 0,-1-4-12 0 0,1-4-4 0 0</inkml:trace>
  <inkml:trace contextRef="#ctx0" brushRef="#br1" timeOffset="130">21307 2473 3556 0 0,'0'0'158'0'0,"-5"-3"32"0"0,0 1-152 0 0,0 1-38 0 0,-4 1 0 0 0,0 3 0 0 0,-1 2 60 0 0,-4 0 4 0 0,2 4 2 0 0,-9 1 0 0 0,2 2-26 0 0,2 2-8 0 0,-5 3 0 0 0,-4 2 0 0 0,4-2 0 0 0,1 4 0 0 0,0-2 0 0 0,6 2 0 0 0,3-6 82 0 0,2 4 16 0 0,1-2 4 0 0,4-1 0 0 0,2 3-74 0 0,3-4-14 0 0,3 2-4 0 0,4 4 0 0 0,1-4-42 0 0,4 0-30 0 0,0 2 6 0 0,5-3-2024 0 0</inkml:trace>
  <inkml:trace contextRef="#ctx0" brushRef="#br1" timeOffset="131">21358 3048 4600 0 0,'0'0'204'0'0,"0"0"42"0"0,0 0-198 0 0,2-5-48 0 0,3 3 52 0 0,2 2 0 0 0,-2-1 0 0 0,-1 1 0 0 0,1 0-32 0 0,1 0-20 0 0,0 1 24 0 0,-1-1-24 0 0,3 2 0 0 0,-4 3-22 0 0,4-5 0 0 0,-3 0 0 0 0,1 6 22 0 0,1-6 0 0 0,-4 5 0 0 0,-1 0 0 0 0,3 0-16 0 0,-5-3 16 0 0,0 1-16 0 0,0 4 16 0 0,0 0 0 0 0,-4 2-20 0 0,1-2 20 0 0,-6 1 0 0 0,6-1 30 0 0,-1 2 18 0 0,-4 1 6 0 0,1-2 0 0 0,4-1 26 0 0,-4 4 8 0 0,5-1 0 0 0,-1 0 0 0 0,3 1-8 0 0,0-3 0 0 0,3 3 0 0 0,4-1 0 0 0,-2 1-56 0 0,7-1-24 0 0,5-2 16 0 0,2-1-16 0 0,0 0 0 0 0,7 2-18 0 0,2-6 0 0 0,1 4 0 0 0,2-6-400 0 0,-7 1-80 0 0,24-5-16 0 0,-15-6-4 0 0</inkml:trace>
  <inkml:trace contextRef="#ctx0" brushRef="#br1" timeOffset="132">21254 2901 4600 0 0,'0'0'204'0'0,"-2"0"42"0"0,-2 4-198 0 0,1-4-48 0 0,-4 7 0 0 0,-3-7 0 0 0,-4 7 38 0 0,-1-4-4 0 0,-2 0 0 0 0,-6 1 0 0 0,-5 1-216 0 0,4-3-42 0 0</inkml:trace>
  <inkml:trace contextRef="#ctx0" brushRef="#br1" timeOffset="133">21679 2832 5996 0 0,'0'0'132'0'0,"0"0"28"0"0,2-6 4 0 0,-2 6 4 0 0,3-1-134 0 0,4-1-34 0 0,-7 2 0 0 0,3 0 0 0 0,-3 0-114 0 0,0 0-30 0 0,0 0-8 0 0,0 0-2360 0 0</inkml:trace>
  <inkml:trace contextRef="#ctx0" brushRef="#br1" timeOffset="134">21834 2574 4160 0 0,'0'0'184'0'0,"2"-2"40"0"0,-2 2-180 0 0,5 0-44 0 0,2 0 104 0 0,2 5 10 0 0,-6 2 4 0 0,3 3 0 0 0,-3 1-118 0 0,2-1 0 0 0,0 5 0 0 0,1 3-22 0 0,-1-3 22 0 0,2 2-16 0 0,-4-1 16 0 0,0 3-16 0 0,1-4-18 0 0,1 3-4 0 0,-3 2 0 0 0,1-6 0 0 0,-1-2-64 0 0,-2 0-12 0 0,0-3-4 0 0,0-1 0 0 0,0-4 68 0 0,-2 3 12 0 0,2-7 4 0 0,0 0 0 0 0,0 0 82 0 0,0 0 16 0 0,-3-2 2 0 0,1-3 2 0 0,2 0 40 0 0,0-2 8 0 0,-5-2 2 0 0,5 2 0 0 0,-4-3-36 0 0,4-6-6 0 0,-1 6-2 0 0,1 0 0 0 0,1-2 4 0 0,3-4 0 0 0,-1-1 0 0 0,1 0 0 0 0,1-1 22 0 0,-2-2 4 0 0,6 1 2 0 0,-1 2 0 0 0,3-2-62 0 0,-1-2-12 0 0,-3 6-4 0 0,3-1 0 0 0,-1 2-10 0 0,0 4-2 0 0,-4 3 0 0 0,0 0 0 0 0,2 2 8 0 0,-2 2 0 0 0,4 1 0 0 0,-6 0 0 0 0,1 4-24 0 0,1 0 0 0 0,0 6 0 0 0,2-1 0 0 0,-4 3 0 0 0,-1 6 0 0 0,5 0 0 0 0,-4 4 16 0 0,0-3-16 0 0,-1 6-28 0 0,-2-3 6 0 0,0 3 2 0 0,0-3-214 0 0,-2-2-44 0 0,-1 1-8 0 0,1-2-1918 0 0</inkml:trace>
  <inkml:trace contextRef="#ctx0" brushRef="#br1" timeOffset="135">22205 1894 5666 0 0,'9'-26'124'0'0,"-8"16"26"0"0,3 2 4 0 0,-1-4 6 0 0,8 1-128 0 0,1 1-32 0 0,-2 3 0 0 0,2-1 0 0 0,6 2 56 0 0,-5 6 2 0 0,1-7 2 0 0,3 11 0 0 0,-3-1-60 0 0,3 1-32 0 0,-1 6 2 0 0,-4 0 2 0 0,3 2-54 0 0,-4 6-12 0 0,1-3-2 0 0,-7 6 0 0 0,2-1-68 0 0,-2 1-14 0 0,-2 2-4 0 0,-3 1 0 0 0,0-2 38 0 0,-3-2 8 0 0,1-1 2 0 0,-3 0 0 0 0,1-3 98 0 0,3 1 20 0 0,1-3 16 0 0,-2-2-24 0 0,2-2 128 0 0,2 0 26 0 0,-2 1 6 0 0,5-4 0 0 0,2-1 64 0 0,0 1 12 0 0,4 2 4 0 0,1-4 0 0 0,6 0-92 0 0,-3-3-18 0 0,6 0-2 0 0,2 0-2 0 0,4-2-84 0 0,-1 0-18 0 0,3 1 0 0 0,2-1 0 0 0,-2 0-408 0 0,9 0-80 0 0,26-1-16 0 0,-26-10-2 0 0</inkml:trace>
  <inkml:trace contextRef="#ctx0" brushRef="#br1" timeOffset="136">22628 2693 3260 0 0,'0'0'144'0'0,"0"0"32"0"0,0 0-142 0 0,0-5-34 0 0,0 5 216 0 0,7-3 34 0 0,-5-4 8 0 0,0 3 2 0 0,1 3-148 0 0,4-1-28 0 0,2-2-6 0 0,-2 1-2 0 0,1 3-44 0 0,8-2-10 0 0,-1 4-2 0 0,2-2 0 0 0,2 2-20 0 0,2 3 0 0 0,5-2 0 0 0,-4 1 0 0 0,4 3 0 0 0,-4 0-28 0 0,1-4 6 0 0,-1 4-1312 0 0,-1-2-262 0 0</inkml:trace>
  <inkml:trace contextRef="#ctx0" brushRef="#br1" timeOffset="137">22790 2632 4808 0 0,'0'0'106'0'0,"0"0"22"0"0,0 0 6 0 0,0 0 0 0 0,0 7-108 0 0,0 0-26 0 0,2 7 0 0 0,-2-2 0 0 0,-2 1 0 0 0,2 8 0 0 0,-1 3-18 0 0,-3 5 18 0 0,1 6-16 0 0,-4-4 16 0 0,2 3 0 0 0,1-1-18 0 0,-3-2-250 0 0,4 0-50 0 0,1-5-10 0 0,-3-4 0 0 0</inkml:trace>
  <inkml:trace contextRef="#ctx0" brushRef="#br1" timeOffset="138">23666 2450 3736 0 0,'0'0'166'0'0,"-7"0"34"0"0,3 0-160 0 0,-4 0-40 0 0,-4 7 0 0 0,0 3 0 0 0,0 1 78 0 0,-5 3 8 0 0,1 5 2 0 0,-3 3 0 0 0,-2 0-58 0 0,1 6-12 0 0,-1-2-2 0 0,3 0 0 0 0,0-1 2 0 0,8-3 0 0 0,-2-1 0 0 0,2-4 0 0 0,6 2 28 0 0,-1 4 4 0 0,5-6 2 0 0,0 4 0 0 0,2-4-8 0 0,5 1-2 0 0,-1 1 0 0 0,3-5-1360 0 0,7 0-272 0 0</inkml:trace>
  <inkml:trace contextRef="#ctx0" brushRef="#br1" timeOffset="139">23658 2925 3794 0 0,'0'0'168'0'0,"0"0"34"0"0,0 0-162 0 0,9-4-40 0 0,-1 1 0 0 0,1 0 0 0 0,-4 3 176 0 0,6 0 24 0 0,-3 0 8 0 0,3 3 0 0 0,-6 0-122 0 0,5 4-24 0 0,0-3-6 0 0,-3 1 0 0 0,-2 3-56 0 0,4-1 0 0 0,-2 2-26 0 0,-4-2 8 0 0,4 2-82 0 0,-7-1-16 0 0,0 1-4 0 0,-5-2 0 0 0,1 3-22 0 0,1-3-4 0 0,-2-2-2 0 0,0 2 0 0 0,-2 0 108 0 0,-2-4 20 0 0,2 1 20 0 0,-1 1-26 0 0,-1-2 54 0 0,1 4 12 0 0,1-7 0 0 0,2 2 2 0 0,1 1 38 0 0,4-3 6 0 0,0 0 2 0 0,0 0 0 0 0,0 0-28 0 0,0 5-4 0 0,0-5-2 0 0,4 5 0 0 0,1-1 32 0 0,2-1 6 0 0,0 1 2 0 0,3-4 0 0 0,-2 3 2 0 0,-1 1 2 0 0,5-4 0 0 0,2 3 0 0 0,0-1-28 0 0,-1 0-6 0 0,-2 1-2 0 0,3 2 0 0 0,1 0-40 0 0,-1-1-22 0 0,-2-1 24 0 0,-3 3-24 0 0,-1-3 42 0 0,1 1-4 0 0,-6 1-2 0 0,-3-5 0 0 0,2 5-36 0 0,-4 2 0 0 0,-1-4 16 0 0,-6 6-16 0 0,1-2 0 0 0,-6-2 0 0 0,-3 2 0 0 0,-2-4 0 0 0,0 4-198 0 0,-2-2-46 0 0,-8-3-10 0 0,5-2-2 0 0</inkml:trace>
  <inkml:trace contextRef="#ctx0" brushRef="#br1" timeOffset="140">24047 2431 2188 0 0,'0'0'96'0'0,"0"0"22"0"0,0-3-94 0 0,0 3 438 0 0,0 0 88 0 0,7 3 18 0 0,-4 1 2 0 0,4 1-434 0 0,-2 5-86 0 0,0 0-18 0 0,0 4-2 0 0,1 0 12 0 0,-3 0 4 0 0,0 0 0 0 0,-1 5 0 0 0,5 0-64 0 0,-4-1-14 0 0,1-2 0 0 0,-1 1-2 0 0,-1-3 34 0 0,3-2 0 0 0,-3 0 0 0 0,-2-3 0 0 0,0-1-18 0 0,0-2 18 0 0,0-6-26 0 0,0 0 10 0 0,0 0-2 0 0,-7 1 18 0 0,3-2 0 0 0,-1-1 20 0 0,2 0-2 0 0,-4-1 0 0 0,4-6 10 0 0,1 0 2 0 0,-1 3 0 0 0,-3-3 0 0 0,6-2 20 0 0,0 1 6 0 0,0-5 0 0 0,0 3 0 0 0,0 0 0 0 0,0-2 2 0 0,7-3 0 0 0,-5 1 0 0 0,3 1-10 0 0,4-1-4 0 0,-3-1 0 0 0,5 3 0 0 0,-4-3-20 0 0,3 5-2 0 0,4 0-2 0 0,-7 2 0 0 0,5-1-4 0 0,2 1-16 0 0,-4 3 24 0 0,2 2-8 0 0,0 0-16 0 0,0 0 16 0 0,2 1-16 0 0,-2 2 16 0 0,1 2-16 0 0,-6 0 0 0 0,9 4 0 0 0,-4-2 0 0 0,0 6 0 0 0,-3 1-22 0 0,3 0 22 0 0,-4 4-24 0 0,-1-1 8 0 0,0 5 0 0 0,-2 2 0 0 0,2 2 0 0 0,0-2 16 0 0,-4 2-16 0 0,2-6 16 0 0,1 2-16 0 0,-1-1 16 0 0,2-3 0 0 0,0-1 0 0 0,-4-1 0 0 0,6-1 0 0 0,-4-5 0 0 0,5 0 20 0 0,-3 1-20 0 0,4 1 24 0 0,-5-6-8 0 0,8 1-16 0 0,-3 2 24 0 0,2-1-24 0 0,-3-3 0 0 0,6-3 0 0 0,-1 3 0 0 0,1-4-280 0 0,1 4-64 0 0,-3-2-10 0 0,0-1-4 0 0</inkml:trace>
  <inkml:trace contextRef="#ctx0" brushRef="#br1" timeOffset="141">19267 2227 3376 0 0,'0'0'150'0'0,"5"5"30"0"0,-10 5-144 0 0,3 2-36 0 0,0 4 0 0 0,-1 1 0 0 0,-2 0 124 0 0,3 5 18 0 0,-2-1 2 0 0,-1 0 2 0 0,5 3-64 0 0,0 0-12 0 0,-5 0-4 0 0,0 7 0 0 0,5-3-40 0 0,0-1-8 0 0,-2-1-2 0 0,1 0 0 0 0,-1 1-208 0 0,2-4-44 0 0,2-3-8 0 0</inkml:trace>
  <inkml:trace contextRef="#ctx0" brushRef="#br1" timeOffset="142">19394 2826 806 0 0,'0'0'34'0'0,"0"0"10"0"0,0 0 612 0 0,0 0 124 0 0,0 0 24 0 0,0 0 4 0 0,-9 2-598 0 0,2 3-120 0 0,-3-1-24 0 0,-6-1-4 0 0,-1 4 58 0 0,-4 0 14 0 0,-1-2 2 0 0,2 2 0 0 0,-5-4-192 0 0,-4 6-40 0 0,-2-1-6 0 0,2-1-2 0 0,7 2 76 0 0,-4 1 28 0 0,-4-6-22 0 0,-1 6 22 0 0,9-3 0 0 0,-2-2 0 0 0,2 6 0 0 0,-1-3-1786 0 0</inkml:trace>
  <inkml:trace contextRef="#ctx0" brushRef="#br1" timeOffset="143">19389 3148 2072 0 0,'0'0'184'0'0,"0"0"-146"0"0,0 0-38 0 0,0 3 428 0 0,-5 4 78 0 0,0 0 16 0 0,-5 0 4 0 0,-6 1-372 0 0,2 2-74 0 0,4 3-14 0 0,-6 0-2 0 0,-9-1-44 0 0,8 4-20 0 0,1 0 20 0 0,1 1-20 0 0,-5 0 0 0 0,5 0 0 0 0,-2 2 0 0 0,3-2 0 0 0,4 2 0 0 0,-6 2 0 0 0,4 0 0 0 0,7-4 0 0 0,-3 2 0 0 0,1-1 0 0 0,-2 3 0 0 0,4-4 0 0 0,1 4 0 0 0,-1-2 0 0 0,2-2 0 0 0,1-1 0 0 0,2-3 0 0 0,0 3 0 0 0,2-4 0 0 0,1 0 0 0 0,2-3 0 0 0,-1-4 18 0 0,1 2-18 0 0,2-4 16 0 0,0 2 8 0 0,3-5 0 0 0,-1 0 0 0 0,-1-3 0 0 0,8-2 18 0 0,-4-2 6 0 0,1 2 0 0 0,6-4 0 0 0,2 0 40 0 0,-5 1 8 0 0,-6 1 0 0 0,2-3 2 0 0,5-1 6 0 0,-3 3 0 0 0,-6-3 0 0 0,1 6 0 0 0,0-5-8 0 0,-4 3 0 0 0,0-3 0 0 0,-5 1 0 0 0,-4 2-20 0 0,3 0-4 0 0,-3-1-2 0 0,-1 2 0 0 0,-9 0-36 0 0,4 2-6 0 0,0 2-2 0 0,-4-3 0 0 0,-6 5-26 0 0,-1 0 0 0 0,-5 2 0 0 0,3 3-20 0 0,-2 0-86 0 0,-1 4-18 0 0,-5 0-4 0 0,3-1 0 0 0,6 3-288 0 0,3-3-56 0 0</inkml:trace>
  <inkml:trace contextRef="#ctx0" brushRef="#br1" timeOffset="144">19426 6878 2880 0 0,'0'0'256'0'0,"0"0"-206"0"0,0 0-50 0 0,0 0 0 0 0,0 0 386 0 0,0 0 68 0 0,0 0 12 0 0,0 0 4 0 0,7-3-366 0 0,-2-1-72 0 0,6 4-14 0 0,-1 0-2 0 0,2 0-16 0 0,5-2 0 0 0,4 1 0 0 0,3-3 0 0 0,0 1 0 0 0,5 1 0 0 0,4-3 0 0 0,1 1 0 0 0,-1-1 0 0 0,-2-2 0 0 0,0 4 0 0 0,-2-4 0 0 0,-3 4-68 0 0,0-4-4 0 0,0 0 0 0 0,-2 2 0 0 0,-2 2-288 0 0,-1-1-60 0 0,13 1-12 0 0,-9-1 0 0 0</inkml:trace>
  <inkml:trace contextRef="#ctx0" brushRef="#br1" timeOffset="145">19459 7185 4592 0 0,'0'0'204'0'0,"0"0"42"0"0,0 0-198 0 0,5-7-48 0 0,-1 7 0 0 0,2-5 0 0 0,5 0 198 0 0,2 0 28 0 0,3-4 6 0 0,5 1 2 0 0,7 1-154 0 0,-1 0-32 0 0,9-2-8 0 0,0 4 0 0 0,4-2-40 0 0,-4-2 0 0 0,3 4 0 0 0,-1 0 0 0 0,2 0-170 0 0,1 3-44 0 0,-7-1-8 0 0,-1-1-2 0 0</inkml:trace>
  <inkml:trace contextRef="#ctx0" brushRef="#br1" timeOffset="146">20910 5775 4204 0 0,'0'-16'186'0'0,"-4"6"38"0"0,4 3-178 0 0,0-6-46 0 0,-1-1 0 0 0,1 0 0 0 0,-2 4 212 0 0,2-2 34 0 0,0 0 6 0 0,0 1 2 0 0,0 3-114 0 0,0 1-22 0 0,-4 2-6 0 0,4 5 0 0 0,0 0-70 0 0,0 0-14 0 0,0 0-4 0 0,0 5 0 0 0,0 5-24 0 0,0 7 0 0 0,-1 1 0 0 0,-3 8-20 0 0,4 1 4 0 0,-5 5 0 0 0,2 5 0 0 0,-6 1 0 0 0,6 10 16 0 0,-4 2 22 0 0,2 3-6 0 0,-6-1 0 0 0,3 5-16 0 0,-1-6-22 0 0,-1 2 6 0 0,5-4 0 0 0,-4-3-248 0 0,4-1-48 0 0,-5-4-8 0 0,1-3-1810 0 0</inkml:trace>
  <inkml:trace contextRef="#ctx0" brushRef="#br1" timeOffset="147">21176 6581 2994 0 0,'0'0'132'0'0,"0"0"28"0"0,-6 0-128 0 0,1 0-32 0 0,-5 0 0 0 0,-2 0 0 0 0,0 2 460 0 0,-9 3 84 0 0,-1 0 18 0 0,-7 2 4 0 0,-1 2-454 0 0,-6 1-88 0 0,2-1-24 0 0,-7 5 0 0 0,-6-4 20 0 0,-3 2 0 0 0,-3 2 0 0 0,1 5 0 0 0,-1-7 12 0 0,1 6 4 0 0,-1-4 0 0 0,1 2 0 0 0,6-1-36 0 0,3-1 0 0 0,2-2 0 0 0,2 2 0 0 0,10 0-134 0 0,3-4-34 0 0,4 0-6 0 0,3-5-1976 0 0</inkml:trace>
  <inkml:trace contextRef="#ctx0" brushRef="#br1" timeOffset="148">20746 6999 5204 0 0,'0'0'114'0'0,"3"-5"24"0"0,3 3 6 0 0,-3-1 2 0 0,6 1-116 0 0,-1-3-30 0 0,2 1 0 0 0,1 3 0 0 0,1-3 56 0 0,0 4 8 0 0,0-1 0 0 0,-2 1 0 0 0,2 1-64 0 0,0 3 0 0 0,1-3 0 0 0,-5 3 0 0 0,1 1-72 0 0,-1 0-24 0 0,-1 2-8 0 0,-2-2 0 0 0,-3 5-24 0 0,0-1-8 0 0,-2 1 0 0 0,-2 2 0 0 0,-5 0 48 0 0,4 0 8 0 0,-4 1 0 0 0,2 0 2 0 0,-6-2 78 0 0,1-3 0 0 0,0 1 0 0 0,-1-1 0 0 0,1 1 60 0 0,1-1 8 0 0,-1-4 2 0 0,3 1 0 0 0,0 0-16 0 0,4-1-4 0 0,-3-3 0 0 0,6-1 0 0 0,0 0 30 0 0,0 0 8 0 0,0 0 0 0 0,0 0 0 0 0,0 0-42 0 0,9 5-8 0 0,1-5-2 0 0,1 0 0 0 0,1 0-36 0 0,2 0 0 0 0,1 0 16 0 0,1 0-16 0 0,3 0 58 0 0,1 4 6 0 0,1-2 0 0 0,-4-2 0 0 0,4 7-64 0 0,0-6 0 0 0,-2 1 0 0 0,1 5 0 0 0,-5-2 0 0 0,-3 0 0 0 0,4 1 0 0 0,-6 0 0 0 0,-3 3 0 0 0,2-4 0 0 0,-7 2 0 0 0,-4 2 0 0 0,0-2-30 0 0,-7 0-4 0 0,-3 3-2 0 0,-3-2 0 0 0,-4-1 2 0 0,-5 2 0 0 0,-5-1 0 0 0,-2 1 0 0 0,0-2-184 0 0,-2 0-38 0 0,1-4-6 0 0,-5 1-1110 0 0,3-4-222 0 0</inkml:trace>
  <inkml:trace contextRef="#ctx0" brushRef="#br1" timeOffset="149">21450 6545 4032 0 0,'0'0'358'0'0,"0"0"-286"0"0,2 5 280 0 0,1 5 58 0 0,-1 1 12 0 0,3 6 2 0 0,-1-4-352 0 0,-3 8-72 0 0,3 1 0 0 0,1 4-18 0 0,0 5-12 0 0,-3 0-2 0 0,5 0 0 0 0,-2-2 0 0 0,0-1-96 0 0,-3-2-22 0 0,1-4-2 0 0,4-7-2 0 0,-5 3 18 0 0,0-6 2 0 0,1-2 2 0 0,-3-3 0 0 0,0 0 116 0 0,0-4 32 0 0,0-3 122 0 0,0 0 16 0 0,0 0 4 0 0,-5-1 0 0 0,3-5-24 0 0,-1-2-6 0 0,-1-1 0 0 0,3 0 0 0 0,-1-1-64 0 0,2 0-12 0 0,0-2-4 0 0,-2-2 0 0 0,2-1 22 0 0,0-2 2 0 0,2-2 2 0 0,0-2 0 0 0,-1 2-26 0 0,6-2-4 0 0,-3-1-2 0 0,2-4 0 0 0,6 6-26 0 0,-1-1-16 0 0,-3 4 20 0 0,4-3-20 0 0,0 5 24 0 0,0 1-8 0 0,1 1-16 0 0,-1 3 24 0 0,-2 4 32 0 0,6 0 8 0 0,-4-1 0 0 0,0 5 0 0 0,-2 0-32 0 0,3 4-4 0 0,-1 0-2 0 0,4 5 0 0 0,-6-1-26 0 0,4 6 0 0 0,2 0-18 0 0,-2 4 18 0 0,-7 1-22 0 0,1 4 22 0 0,-4 1-24 0 0,1 1 24 0 0,-2 1-312 0 0,-1-4-48 0 0,-2 1-8 0 0,0-4-2086 0 0</inkml:trace>
  <inkml:trace contextRef="#ctx0" brushRef="#br1" timeOffset="150">21839 5808 5234 0 0,'2'-9'232'0'0,"-2"9"48"0"0,6-5-224 0 0,-6 2-56 0 0,9-1 0 0 0,-2-1 0 0 0,0 0 132 0 0,3 0 16 0 0,-2-1 4 0 0,-1 6 0 0 0,10-5-96 0 0,-6 5-20 0 0,1 0-4 0 0,2 0 0 0 0,-4 0-32 0 0,2 0 0 0 0,0 0 0 0 0,-3 0 0 0 0,3 5 0 0 0,-5-5 0 0 0,3 6 0 0 0,-7-3 0 0 0,4 0-48 0 0,-7-3-12 0 0,0 0-2 0 0,0 7 0 0 0,-5-1 62 0 0,5-3 0 0 0,-3 4 26 0 0,1-4-8 0 0,0 3-18 0 0,-3-3 0 0 0,2 2 0 0 0,-1-1 16 0 0,4-1-16 0 0,0-3 16 0 0,0 7-16 0 0,0-7 16 0 0,2 4-16 0 0,3 2 16 0 0,2 0 20 0 0,3-1 4 0 0,-1-2 0 0 0,5 2 0 0 0,-1-1 0 0 0,5 1 2 0 0,-3 2 0 0 0,3 0 0 0 0,-1-2-22 0 0,3 2-4 0 0,1 1-16 0 0,-1-3 24 0 0,-2 2-24 0 0,-3 5 0 0 0,-3-3 0 0 0,4 0 0 0 0,-6-1 0 0 0,-3 3 0 0 0,-2-1 0 0 0,-1 0 0 0 0,-3 1 0 0 0,-2-1-20 0 0,-6 2 4 0 0,2-2 0 0 0,-7 0-16 0 0,-6 2-4 0 0,-2 0 0 0 0,2 4 0 0 0,-4-4-234 0 0,0-2-46 0 0,1 1-10 0 0,1-1-1236 0 0,-3 2-248 0 0</inkml:trace>
  <inkml:trace contextRef="#ctx0" brushRef="#br1" timeOffset="151">22420 6577 5888 0 0,'0'0'130'0'0,"3"-1"28"0"0,8-3 4 0 0,3 1 2 0 0,3-1-132 0 0,1-1-32 0 0,1 0 0 0 0,5 2 0 0 0,2 1 32 0 0,-1-3-2 0 0,0 5 0 0 0,-2 0 0 0 0,0 0-30 0 0,0 0 0 0 0,-2 0-24 0 0,-1 0 24 0 0,1 0-328 0 0,-5 0-54 0 0,-5 0-10 0 0,1 0-1860 0 0</inkml:trace>
  <inkml:trace contextRef="#ctx0" brushRef="#br1" timeOffset="152">22450 6391 5976 0 0,'0'0'132'0'0,"0"0"28"0"0,0 0 4 0 0,0 0 2 0 0,-3 5-134 0 0,3-1-32 0 0,-3 4 0 0 0,1 3 0 0 0,0-1 0 0 0,-1 4 20 0 0,1 1-20 0 0,2 2 16 0 0,-2 2-16 0 0,-5 4 0 0 0,7 3 0 0 0,-1-1 0 0 0,-3 1-40 0 0,1 5-4 0 0,-4 0-2 0 0,5 0 0 0 0,1-2-248 0 0,1-6-50 0 0,0-3-8 0 0,1-2-4 0 0,1-1-12 0 0,5-5-4 0 0,-2-2 0 0 0,5 0-754 0 0,-1-1-150 0 0</inkml:trace>
  <inkml:trace contextRef="#ctx0" brushRef="#br1" timeOffset="153">23169 6551 6032 0 0,'0'0'134'0'0,"7"0"26"0"0,5-2 8 0 0,-2 0 0 0 0,6 2-136 0 0,4 0-32 0 0,-3 0 0 0 0,-1 0 0 0 0,1 2-112 0 0,-2-4-32 0 0,-2 2-4 0 0</inkml:trace>
  <inkml:trace contextRef="#ctx0" brushRef="#br1" timeOffset="154">23721 6528 5608 0 0,'0'0'124'0'0,"7"-1"26"0"0,4 1 4 0 0,-1 0 2 0 0,0 0-124 0 0,4 0-32 0 0,2-4 0 0 0,1 4 0 0 0,-1 4-32 0 0,1-4-14 0 0,0 0-2 0 0,-4 0-2396 0 0</inkml:trace>
  <inkml:trace contextRef="#ctx0" brushRef="#br1" timeOffset="155">24252 6494 2534 0 0,'18'0'112'0'0,"-7"1"24"0"0,-3-1-110 0 0,4 0-26 0 0,2-1 0 0 0,0 1 0 0 0,3 0 650 0 0,-1 1 126 0 0,1-1 24 0 0,-2 0 4 0 0,6 0-630 0 0,-4 0-126 0 0,-1 2-26 0 0,1-2-6 0 0,-1 0-332 0 0,-3-2-68 0 0,1 2-12 0 0,-2-1-4 0 0</inkml:trace>
  <inkml:trace contextRef="#ctx0" brushRef="#br1" timeOffset="156">22442 6581 460 0 0,'0'0'40'0'0,"0"0"-40"0"0,0 0 0 0 0,0 0 0 0 0,0 0 834 0 0,0 0 158 0 0,-5 4 32 0 0,0-1 8 0 0,-7 1-790 0 0,0-1-156 0 0,-4 2-32 0 0,-1 0-6 0 0,-2 2-174 0 0,-3 0-34 0 0,-2-2-6 0 0,-4-1-1594 0 0</inkml:trace>
  <inkml:trace contextRef="#ctx0" brushRef="#br2" timeOffset="157">24988 2216 3570 0 0,'5'-6'158'0'0,"-8"4"34"0"0,-1-2-154 0 0,-8 4-38 0 0,-5 4 0 0 0,0 4 0 0 0,-12 6 172 0 0,-4 5 28 0 0,-8 4 4 0 0,-12 3 2 0 0,-15 8-124 0 0,-7 5-24 0 0,-11 6-4 0 0,-11 14-2 0 0,-10 3-22 0 0,-8 10-6 0 0,-14 5 0 0 0,-5 9 0 0 0,-2 4-24 0 0,4 10 22 0 0,-4-1-22 0 0,7 5-1354 0 0,-1 3-284 0 0</inkml:trace>
  <inkml:trace contextRef="#ctx0" brushRef="#br2" timeOffset="158">22800 1787 3340 0 0,'-13'5'296'0'0,"-8"2"-236"0"0,-7 5-60 0 0,-4 9 0 0 0,-6 7 202 0 0,-12 6 30 0 0,-9 9 4 0 0,-9 10 2 0 0,-3 6-98 0 0,-15 11-20 0 0,-10 11-2 0 0,-8 12-2 0 0,1 7-62 0 0,-12 6-14 0 0,-9 10 0 0 0,-7 4-2 0 0,-1 1-16 0 0,5-1-4 0 0,-8-1 0 0 0,10-11 0 0 0,2-3-170 0 0,8-12-36 0 0,6 2-6 0 0,36-35-2 0 0</inkml:trace>
  <inkml:trace contextRef="#ctx0" brushRef="#br2" timeOffset="159">19764 2243 4140 0 0,'-10'-1'184'0'0,"5"2"36"0"0,-7 4-176 0 0,-4 6-44 0 0,-3 3 0 0 0,-9 10 0 0 0,-1 5 104 0 0,-7 9 10 0 0,-5 10 4 0 0,-6 11 0 0 0,-8 9-26 0 0,-12 13-4 0 0,-14 16-2 0 0,-3 11 0 0 0,-2 9-34 0 0,-12 12-6 0 0,-5 12-2 0 0,-15 12 0 0 0,-4 11-126 0 0,-7 10-26 0 0,-7 1-4 0 0</inkml:trace>
  <inkml:trace contextRef="#ctx0" brushRef="#br2" timeOffset="160">24519 6279 2304 0 0,'0'0'102'0'0,"-5"-2"20"0"0,-5 0-98 0 0,1 1-24 0 0,-1 1 0 0 0,-4 0 0 0 0,0 3 904 0 0,-1 4 176 0 0,-6 3 36 0 0,-4 4 6 0 0,-3 7-900 0 0,-10 1-182 0 0,-8 7-40 0 0,-4 8 0 0 0,-7 4 16 0 0,-3 3 2 0 0,-15 8 0 0 0,0 7 0 0 0,-3 3-126 0 0,-6 5-26 0 0,-3-2-4 0 0,-5 6-2566 0 0</inkml:trace>
  <inkml:trace contextRef="#ctx0" brushRef="#br2" timeOffset="161">23642 6158 6516 0 0,'-16'-2'144'0'0,"-1"1"28"0"0,-4 1 6 0 0,-5 1 6 0 0,-1 6-148 0 0,-11 2-36 0 0,2 8 0 0 0,-7 5 0 0 0,-12 11 0 0 0,-6 7 0 0 0,-7 6 0 0 0,-8 8 0 0 0,2 7-112 0 0,-4 5-32 0 0,-4 10-4 0 0,5-1-2598 0 0</inkml:trace>
  <inkml:trace contextRef="#ctx0" brushRef="#br2" timeOffset="162">21223 5630 6176 0 0,'-3'-5'136'0'0,"1"0"30"0"0,-5-2 4 0 0,7 7 2 0 0,-5-3-138 0 0,0 6-34 0 0,-6 11 0 0 0,1 7 20 0 0,-4 8-20 0 0,-10 8 16 0 0,-9 15-34 0 0,-4 13-8 0 0,-7 13-2 0 0,-2 11 0 0 0,-5 6 2 0 0,-10 10 0 0 0,-7 9 0 0 0,-2 13 0 0 0,-7 11-108 0 0,-4 3-20 0 0,-5 12-6 0 0,-1 0-1524 0 0,0 9-306 0 0</inkml:trace>
  <inkml:trace contextRef="#ctx0" brushRef="#br3" timeOffset="163">17935 4952 4816 0 0,'0'0'106'0'0,"5"-7"22"0"0,5 4 6 0 0,4-4 0 0 0,1 4-108 0 0,2-2-26 0 0,6 3 0 0 0,-1 0 0 0 0,9-1 36 0 0,0 3 2 0 0,3 0 0 0 0,3 0 0 0 0,1 3-38 0 0,-2-1 16 0 0,-2 5-16 0 0,4-4-1464 0 0,-3 4-300 0 0</inkml:trace>
  <inkml:trace contextRef="#ctx0" brushRef="#br3" timeOffset="164">17887 4684 4146 0 0,'-5'-10'368'0'0,"5"3"-294"0"0,0 2-58 0 0,0-2-16 0 0,3-1 392 0 0,3 3 74 0 0,4-2 16 0 0,4 1 4 0 0,3-1-382 0 0,4 4-78 0 0,3-2-26 0 0,5 1 18 0 0,2 3-18 0 0,5-1 16 0 0,7 2-16 0 0,-2 0 16 0 0,4 2-320 0 0,-2 1-64 0 0</inkml:trace>
  <inkml:trace contextRef="#ctx0" brushRef="#br3" timeOffset="165">19432 4087 4240 0 0,'0'-21'188'0'0,"-5"13"38"0"0,1-2-180 0 0,-1-4-46 0 0,2 2 0 0 0,-6-6 0 0 0,3 6 124 0 0,-8 4 16 0 0,2-1 4 0 0,-4 4 0 0 0,4 3-92 0 0,-9 4-18 0 0,-1 3-2 0 0,0 5-2 0 0,-4 6-30 0 0,4 5-30 0 0,-6-2 6 0 0,-2 10 2 0 0,7 3 22 0 0,-3 10-24 0 0,-2 9 24 0 0,-3 4-24 0 0,-2 4 24 0 0,4 8-24 0 0,7 5 24 0 0,-4 2-24 0 0,-5 0 24 0 0,10-3 0 0 0,4-2-18 0 0,9-8 18 0 0,-6-9 0 0 0,11-7 36 0 0,3-6-6 0 0,6-7-2 0 0,0-5 124 0 0,4-4 24 0 0,2-6 4 0 0,5-7 2 0 0,4-2-38 0 0,1-4-8 0 0,-4-4-2 0 0,7-7 0 0 0,-3-1-2 0 0,4-8 0 0 0,4-3 0 0 0,-4-3 0 0 0,1-6-90 0 0,-1-3-18 0 0,5 0-2 0 0,-7-3-2 0 0,-5-4-20 0 0,0 5 24 0 0,-2-10-24 0 0,-2 4 24 0 0,-6-1-24 0 0,-2-3 0 0 0,0 2 0 0 0,-4 5 16 0 0,2-6-16 0 0,-5 6 20 0 0,0-3-20 0 0,0 4 20 0 0,0 1-42 0 0,-5 3-8 0 0,2 2-2 0 0,1 4 0 0 0,4 5-96 0 0,-4 4-18 0 0,-3 1-6 0 0,0 6-1664 0 0,8 2-336 0 0</inkml:trace>
  <inkml:trace contextRef="#ctx0" brushRef="#br3" timeOffset="166">19399 4560 4780 0 0,'4'-3'212'0'0,"-1"-1"44"0"0,6-3-206 0 0,-6 2-50 0 0,2-2 0 0 0,4 0 0 0 0,-4 2 212 0 0,-3-4 32 0 0,3 8 6 0 0,-2-3 2 0 0,-1-1-184 0 0,-2 5-36 0 0,-2 0-8 0 0,-1-2-2 0 0,-9 2-44 0 0,-3-3-8 0 0,-1 6-2 0 0,-11-1 0 0 0,-6 3-12 0 0,-3 4-4 0 0,-2 1 0 0 0,-5 4 0 0 0,1 0-22 0 0,-4 1-4 0 0,8 3-2 0 0,-3-5 0 0 0,5-1-40 0 0,0 0-8 0 0,10-2-2 0 0,5-1 0 0 0,4-2-292 0 0,3-2-60 0 0</inkml:trace>
  <inkml:trace contextRef="#ctx0" brushRef="#br3" timeOffset="167">20203 4022 4788 0 0,'-1'-16'212'0'0,"1"13"44"0"0,-5 1-206 0 0,0 2-50 0 0,-1-7 0 0 0,-4 5 0 0 0,5 2 104 0 0,-9 4 8 0 0,-3 3 4 0 0,-2 3 0 0 0,-7 4-100 0 0,-1 6-16 0 0,-3 3 0 0 0,-2 6 0 0 0,-5 5 0 0 0,1 8 0 0 0,2 2 0 0 0,-2 1 0 0 0,0 2 100 0 0,3 1 10 0 0,0-2 2 0 0,8 1 0 0 0,2-1-28 0 0,2 2-4 0 0,4-3-2 0 0,5 0 0 0 0,4-4-42 0 0,6 1-8 0 0,2-7-2 0 0,3 3 0 0 0,7 0-52 0 0,3-1-12 0 0,0-8-2 0 0,3 0 0 0 0,5-2-326 0 0,-1-4-66 0 0,3-6-12 0 0</inkml:trace>
  <inkml:trace contextRef="#ctx0" brushRef="#br3" timeOffset="168">20251 4382 4808 0 0,'0'0'214'0'0,"0"0"42"0"0,0 0-204 0 0,7-5-52 0 0,0 5 0 0 0,-7 0 108 0 0,3 7 12 0 0,4 3 0 0 0,-2 0 2 0 0,-1 5-106 0 0,-1 4-16 0 0,-1 5 0 0 0,-2 7-20 0 0,-5 4 20 0 0,3 4-20 0 0,-5 1 20 0 0,0-2-20 0 0,4-5-52 0 0,-4 1-8 0 0,3-7-4 0 0,-1-1 0 0 0,0-3 22 0 0,1-3 6 0 0,3 1 0 0 0,-1-6 0 0 0,0-1 56 0 0,1-4 0 0 0,-1-1 0 0 0,-3-2 0 0 0,5-2 0 0 0,0-5 16 0 0,0 0 2 0 0,0 0 0 0 0,0 0 90 0 0,0 0 18 0 0,-2-7 2 0 0,0-1 2 0 0,2-3-20 0 0,0-1-6 0 0,0-1 0 0 0,2-5 0 0 0,5 3-12 0 0,-4-6-4 0 0,1-1 0 0 0,4-2 0 0 0,1-4-42 0 0,1-4-10 0 0,1 1-2 0 0,1-2 0 0 0,2 3-8 0 0,0 1-2 0 0,3 2 0 0 0,0 3 0 0 0,-2 1-24 0 0,2 4 0 0 0,-1 5 16 0 0,1 1-16 0 0,-1 3 42 0 0,-4 1 4 0 0,5 2 0 0 0,-2 4 0 0 0,1 1 0 0 0,-1 2 0 0 0,-1 2 0 0 0,3 5 0 0 0,2-2-14 0 0,-3 5-4 0 0,1 4 0 0 0,4 1 0 0 0,-3 1-28 0 0,1 3-20 0 0,0 3 4 0 0,-3 6 0 0 0,-4-3-18 0 0,-2-1-4 0 0,1 4 0 0 0,-3-2 0 0 0,1-4-266 0 0,-6 4-52 0 0,-1-9-12 0 0,1 2-1292 0 0,-3-5-260 0 0</inkml:trace>
  <inkml:trace contextRef="#ctx0" brushRef="#br3" timeOffset="169">21186 3991 5580 0 0,'0'0'122'0'0,"0"0"26"0"0,5-6 4 0 0,4 5 6 0 0,-1 1-126 0 0,1 0-32 0 0,-2 0 0 0 0,1 1 0 0 0,-1 5 0 0 0,3-1 0 0 0,-6 2 16 0 0,4 1-16 0 0,-3 3 0 0 0,-3-6 0 0 0,2 5 0 0 0,-3 1 0 0 0,-2-4-98 0 0,-3 5-14 0 0,1-2 0 0 0,-6-3-2 0 0,2 1 48 0 0,-3 1 10 0 0,0-4 0 0 0,0 2 2 0 0,-1 0 54 0 0,3-4 0 0 0,-3 1 0 0 0,8 1 0 0 0,0-4 28 0 0,3-1 16 0 0,0 0 4 0 0,0 0 0 0 0,5 4 24 0 0,5-3 8 0 0,-5 3 0 0 0,9-2 0 0 0,-2-1-14 0 0,0 1-2 0 0,3 0 0 0 0,2 3 0 0 0,-1-5 18 0 0,3 4 4 0 0,4 2 0 0 0,-6-4 0 0 0,3 7-54 0 0,-3-7-12 0 0,2 8-2 0 0,-3-1 0 0 0,1-2-18 0 0,-3 5 0 0 0,2-2 18 0 0,-10 4-18 0 0,3-2 0 0 0,-2 3 0 0 0,-5 0 0 0 0,-8 3 16 0 0,1 1-34 0 0,-7 1-6 0 0,-5 1-2 0 0,-7-5 0 0 0,1 2-64 0 0,-6-2-14 0 0,2-1 0 0 0,-3-3-2 0 0,4 0-180 0 0,0-3-34 0 0,4-4-8 0 0,0 1-1830 0 0</inkml:trace>
  <inkml:trace contextRef="#ctx0" brushRef="#br3" timeOffset="170">21585 3860 3224 0 0,'0'0'144'0'0,"2"-4"28"0"0,6 1-138 0 0,-1-4-34 0 0,2 3 0 0 0,3 3 0 0 0,5 1 548 0 0,0 1 102 0 0,9 3 22 0 0,-2 6 2 0 0,2-3-450 0 0,0 7-92 0 0,1-2-18 0 0,4 14-2 0 0,-1 0-74 0 0,-3 4-14 0 0,4 2-4 0 0,-2 9 0 0 0,2 2-4 0 0,-5 7-16 0 0,2 8 24 0 0,-6 1-8 0 0,-2 5-16 0 0,-6 4-18 0 0,-3 1 18 0 0,-8 0-26 0 0,-5-2 26 0 0,-3-2 0 0 0,-10 5-20 0 0,-6-9 20 0 0,-3 5-58 0 0,-9-6-4 0 0,-6-2 0 0 0,-10 1 0 0 0,-5-6-248 0 0,-9 1-50 0 0,0-5-8 0 0</inkml:trace>
  <inkml:trace contextRef="#ctx0" brushRef="#br3" timeOffset="171">19653 9146 5774 0 0,'0'0'128'0'0,"0"0"24"0"0,0 0 8 0 0,0 0 0 0 0,6 5-128 0 0,1-2-32 0 0,1-1 0 0 0,6 3 0 0 0,5-1 70 0 0,1-3 6 0 0,3-1 2 0 0,4 2 0 0 0,1 2-40 0 0,5-4-8 0 0,1 0-2 0 0,4-4 0 0 0,0 4-28 0 0,0-3-36 0 0,-4-4 8 0 0,-1 2 2 0 0,-2-2-290 0 0,-7 1-58 0 0,3-2-10 0 0</inkml:trace>
  <inkml:trace contextRef="#ctx0" brushRef="#br3" timeOffset="172">19583 8826 806 0 0,'0'0'34'0'0,"0"0"10"0"0,2 4-44 0 0,1-1 0 0 0,8 2 0 0 0,-2 1 1338 0 0,6 0 260 0 0,8 0 50 0 0,2 1 12 0 0,6-1-1328 0 0,4 0-266 0 0,-1-1-66 0 0,6-4 0 0 0,6-1-186 0 0,2 0-52 0 0,1-6-10 0 0,-3 0 0 0 0</inkml:trace>
  <inkml:trace contextRef="#ctx0" brushRef="#br3" timeOffset="173">21047 8043 5752 0 0,'0'0'128'0'0,"-7"-4"24"0"0,1 2 8 0 0,-4-3 0 0 0,0 2-128 0 0,0 1-32 0 0,-2 2 0 0 0,-5 0 0 0 0,1 4 36 0 0,-3 6 2 0 0,-2 2 0 0 0,-3 7 0 0 0,-3 7-62 0 0,-1 10-10 0 0,-4 3-4 0 0,-5 12 0 0 0,-1 7-40 0 0,-3 9-8 0 0,5 10-2 0 0,-2 11 0 0 0,4 9-68 0 0,-2-4-14 0 0,-2 7-4 0 0,5-2 0 0 0,5-1 102 0 0,-1 0 18 0 0,5-11 6 0 0,4-7 0 0 0,7-5 232 0 0,5-10 46 0 0,6-9 10 0 0,2-7 0 0 0,2-5 36 0 0,6-10 6 0 0,5-4 2 0 0,7-8 0 0 0,3-6-154 0 0,1-6-30 0 0,8-7-6 0 0,3-11-2 0 0,8-8-52 0 0,5-12-8 0 0,5-11-4 0 0,-4-5 0 0 0,0-5-28 0 0,-6-8 18 0 0,1-2-18 0 0,-9-6 16 0 0,2-3-16 0 0,-8 2 0 0 0,2 4 0 0 0,-10-5-22 0 0,-4 3-2 0 0,-2 1-2 0 0,-10 2 0 0 0,2 4 0 0 0,-5 4 4 0 0,-4 0 2 0 0,-5 7 0 0 0,4 0 0 0 0,-9 10-10 0 0,3 2-2 0 0,-3 6 0 0 0,0 1 0 0 0,-3 4-10 0 0,3 9-4 0 0,-4-2 0 0 0,1 6 0 0 0,-1 1-152 0 0,-1 7-30 0 0,1 1-6 0 0,-2 5-2426 0 0</inkml:trace>
  <inkml:trace contextRef="#ctx0" brushRef="#br3" timeOffset="174">20932 8769 6860 0 0,'0'0'152'0'0,"0"0"30"0"0,0 0 6 0 0,0 0 4 0 0,0 0-152 0 0,-1 0-40 0 0,-8 0 0 0 0,4 0 0 0 0,-6-2 0 0 0,-1-1 20 0 0,-5 3-20 0 0,2-4 16 0 0,-14 1-16 0 0,-2 0-28 0 0,-2 3 6 0 0,-3 0 2 0 0,-7 6-282 0 0,1-2-56 0 0,-1 6-10 0 0,2 4-1430 0 0,-4 2-284 0 0</inkml:trace>
  <inkml:trace contextRef="#ctx0" brushRef="#br3" timeOffset="175">21700 8000 6126 0 0,'-2'3'136'0'0,"-3"1"26"0"0,-2-1 6 0 0,0 4 4 0 0,-1 3-138 0 0,-8 4-34 0 0,2 7 0 0 0,-3 6 0 0 0,-4 8 0 0 0,-1 1 20 0 0,-6 5-20 0 0,-2 8 16 0 0,2 9-16 0 0,-5 2 0 0 0,-5 12 0 0 0,4 4 0 0 0,-2 8 52 0 0,1 3 0 0 0,4 4 0 0 0,4 1 0 0 0,-2 2 2 0 0,5-3 0 0 0,1-4 0 0 0,6 0 0 0 0,5-7-38 0 0,5-4-16 0 0,5-7 0 0 0,7-9 16 0 0,1-12-64 0 0,6-5-12 0 0,3-10-4 0 0,1-9 0 0 0,1-3-200 0 0,4-11-40 0 0,1-8-8 0 0,2-9-1376 0 0,5-9-274 0 0</inkml:trace>
  <inkml:trace contextRef="#ctx0" brushRef="#br3" timeOffset="176">21791 8757 5724 0 0,'-5'7'254'0'0,"4"-2"50"0"0,1 2-242 0 0,-2 2-62 0 0,2 1 0 0 0,0 2 0 0 0,-2 0 184 0 0,2 2 26 0 0,4 6 6 0 0,-3 3 0 0 0,-1 3-164 0 0,0 3-32 0 0,2 2-20 0 0,1 3 24 0 0,-3 7-40 0 0,2-1-8 0 0,2-2-2 0 0,-4 3 0 0 0,1 1-190 0 0,-1-6-40 0 0,0 1-6 0 0,-1-9-2 0 0,1 0 112 0 0,-4-6 24 0 0,2-5 2 0 0,2-1 2 0 0,0-6 96 0 0,0-2 28 0 0,-3-4 0 0 0,3-4 112 0 0,0 0 36 0 0,0 0 8 0 0,3-5 2 0 0,-1-6-28 0 0,2-2-4 0 0,1-4-2 0 0,-2-2 0 0 0,-1-4-20 0 0,6-1-6 0 0,-1-4 0 0 0,0-2 0 0 0,2-3-76 0 0,3-3-22 0 0,-3 3 0 0 0,5-3 0 0 0,1-2 0 0 0,0 0 0 0 0,-1 2 0 0 0,5 4 0 0 0,0 1 0 0 0,-4 1 0 0 0,4 8 0 0 0,1 3 0 0 0,2 2 0 0 0,-2 6 0 0 0,-3 5 16 0 0,1-1-16 0 0,1 5 92 0 0,-4 4 10 0 0,4 5 2 0 0,2 3 0 0 0,0 4-68 0 0,-3 1-12 0 0,3 9-4 0 0,-2 2 0 0 0,0 0-42 0 0,-4 1-8 0 0,1 4-2 0 0,-4 2 0 0 0,-3 3-228 0 0,-1 2-46 0 0,-4-2-10 0 0</inkml:trace>
  <inkml:trace contextRef="#ctx0" brushRef="#br3" timeOffset="177">22545 8106 6126 0 0,'0'0'136'0'0,"0"0"26"0"0,8 2 6 0 0,1 3 4 0 0,3-5-138 0 0,2 3-34 0 0,1-1 0 0 0,1 3 0 0 0,1 0 0 0 0,-1 2 0 0 0,3-3 0 0 0,-2 6 0 0 0,0 0-234 0 0,0 1-48 0 0,-3 3-10 0 0,0 1-2 0 0,-7-1-182 0 0,-4 3-36 0 0,2-1-8 0 0,-5-3-2 0 0,-7 4 220 0 0,-1-1 46 0 0,1 3 8 0 0,-4-2 0 0 0,-1-3 318 0 0,-2-2 62 0 0,4 0 12 0 0,-3-2 4 0 0,2 1 256 0 0,3-3 52 0 0,-2 1 8 0 0,1-4 4 0 0,2 0-170 0 0,4 0-34 0 0,-1 0-6 0 0,4-5-2 0 0,0 0-102 0 0,0 0-20 0 0,0 0-6 0 0,0 0 0 0 0,0 0-88 0 0,5-5-20 0 0,-1 0-4 0 0,6-4 0 0 0,-3 3-16 0 0,3 2 0 0 0,0 1 0 0 0,1-1 0 0 0,2 1 22 0 0,-2 3 6 0 0,2-2 2 0 0,1 2 0 0 0,4 0-8 0 0,-5 2-2 0 0,5-2 0 0 0,-6 3 0 0 0,1 3 0 0 0,-4-3 0 0 0,-1 4 0 0 0,-2 3 0 0 0,-1-5-20 0 0,0 6 0 0 0,-9 1 0 0 0,3 3 0 0 0,-4-3 0 0 0,-1 2 0 0 0,-4 0 0 0 0,-2 5 16 0 0,-3-2-40 0 0,-1-2-10 0 0,-3 4-2 0 0,-1-3 0 0 0,-1 1-64 0 0,0-1-12 0 0,-3-1-4 0 0,0-3 0 0 0,-3 0-220 0 0,1-2-46 0 0,2-4-8 0 0,-2-1-2 0 0</inkml:trace>
  <inkml:trace contextRef="#ctx0" brushRef="#br3" timeOffset="178">23333 7904 6400 0 0,'5'8'142'0'0,"-4"-3"28"0"0,3-1 6 0 0,3 4 2 0 0,-2 6-142 0 0,7 3-36 0 0,5 6 0 0 0,2 5 0 0 0,2 2 0 0 0,7 8 0 0 0,6 2 0 0 0,2 1 0 0 0,-3 2 0 0 0,3 4 0 0 0,5 1 0 0 0,-6 0 0 0 0,-1 11 0 0 0,2-5 0 0 0,-7 0 0 0 0,2 1 0 0 0,-3 0 0 0 0,-6-2 0 0 0,-6 2 0 0 0,-8-1 0 0 0,-1-6 0 0 0,-10 3 0 0 0,-9-1 0 0 0,-4-3 0 0 0,-4-1-100 0 0,-10-3-14 0 0,-1-1-4 0 0,-12-3 0 0 0,-1-3-316 0 0,-12 1-64 0 0</inkml:trace>
  <inkml:trace contextRef="#ctx0" brushRef="#br2" timeOffset="179">26071 6176 6040 0 0,'0'0'134'0'0,"-2"-3"26"0"0,0 1 8 0 0,-6-1 0 0 0,3-1-136 0 0,-6 4-32 0 0,-4 2 0 0 0,1 1 0 0 0,-9 6 0 0 0,-11 6-34 0 0,-7 8 6 0 0,-9 4 2 0 0,-9 8 4 0 0,-8 4 2 0 0,-5 9 0 0 0,-9 6 0 0 0,-13 6 20 0 0,-6 6 0 0 0,-5 7 0 0 0,0 0 16 0 0,-4 2-228 0 0,6 5-44 0 0,-5-5-10 0 0,6-8-2 0 0,13-1-148 0 0,6-14-32 0 0,14-10-4 0 0,14-7-736 0 0,5-13-148 0 0</inkml:trace>
  <inkml:trace contextRef="#ctx0" brushRef="#br2" timeOffset="180">25923 2305 3456 0 0,'-3'-11'306'0'0,"1"4"-244"0"0,-3 7-62 0 0,-2-3 0 0 0,0 6 158 0 0,-2 4 18 0 0,-6 2 6 0 0,-4 1 0 0 0,-3 4-182 0 0,-6 7-22 0 0,-10 3-10 0 0,-7 8-4 0 0,-8 10 36 0 0,-7 4 24 0 0,-9 4-2 0 0,-3 7-2 0 0,-13 6-20 0 0,-6 10-22 0 0,0 6 6 0 0,-4 0 0 0 0,3 7-104 0 0,5 0-22 0 0,-64 62-2 0 0,46-41-1488 0 0</inkml:trace>
  <inkml:trace contextRef="#ctx0" brushRef="#br1" timeOffset="181">24857 6494 3318 0 0,'17'1'146'0'0,"-6"1"32"0"0,-4-2-142 0 0,7 0-36 0 0,-1 0 0 0 0,3-2 0 0 0,3 2 320 0 0,-1-1 56 0 0,-2 1 10 0 0,3 0 4 0 0,3 0-154 0 0,-4 0-30 0 0,6 0-6 0 0,-5 0-2 0 0,-2 0-160 0 0,2 0-38 0 0,-4-2 0 0 0,2 0-1606 0 0,-3-1-324 0 0</inkml:trace>
  <inkml:trace contextRef="#ctx0" brushRef="#br1" timeOffset="182">24935 2659 1842 0 0,'0'0'164'0'0,"7"-4"-132"0"0,2 3-32 0 0,-2-1 0 0 0,8 0 494 0 0,-3 0 90 0 0,0 2 20 0 0,5-3 4 0 0,-2 3-424 0 0,3 3-86 0 0,-4-1-16 0 0,1-2-2 0 0,3 4-60 0 0,-3-3-20 0 0,2 3 0 0 0,-2-3 18 0 0,1 1-76 0 0,-2 0-16 0 0,3 0-4 0 0,-3-1-1770 0 0</inkml:trace>
  <inkml:trace contextRef="#ctx0" brushRef="#br1" timeOffset="183">25009 2557 4694 0 0,'0'0'104'0'0,"0"0"20"0"0,0-4 4 0 0,0 4 4 0 0,-2-3-106 0 0,2 3 40 0 0,0 0 8 0 0,-2 7 2 0 0,2 1 0 0 0,0 3-76 0 0,0 8 0 0 0,-3-6-24 0 0,-1 6 8 0 0,1 2 16 0 0,-4 1 22 0 0,2 2-6 0 0,-4 2 0 0 0,2 2-88 0 0,-2-3-16 0 0,3 4-6 0 0,-3-4-1322 0 0,5 2-264 0 0</inkml:trace>
  <inkml:trace contextRef="#ctx0" brushRef="#br1" timeOffset="184">25639 2372 690 0 0,'3'-8'62'0'0,"-1"6"-62"0"0,2-3 0 0 0,-4 0 0 0 0,0 1 768 0 0,0 1 140 0 0,0 3 28 0 0,0 0 8 0 0,0 0-688 0 0,0 0-138 0 0,-6-4-28 0 0,0 8-4 0 0,-3-1-70 0 0,2 4-16 0 0,-7-2 0 0 0,2 5 0 0 0,0 3 0 0 0,-2 2-24 0 0,-3 1 8 0 0,4 1 16 0 0,-1 2 0 0 0,2 2 0 0 0,1-1 0 0 0,1 2 0 0 0,3-1 0 0 0,0 0 32 0 0,5 0 0 0 0,4 1-2 0 0,5-2-6 0 0,-4-1-2 0 0,8-2 0 0 0,-2 2 0 0 0,3-1-22 0 0,3-3 0 0 0,1-1 0 0 0,4 0-2008 0 0</inkml:trace>
  <inkml:trace contextRef="#ctx0" brushRef="#br1" timeOffset="185">25831 2677 2534 0 0,'0'0'224'0'0,"0"0"-178"0"0,0 0-46 0 0,-2-1 0 0 0,2 1 462 0 0,0 0 82 0 0,-5 0 18 0 0,2 1 4 0 0,-1 3-430 0 0,-4-1-84 0 0,1 4-18 0 0,0 0-2 0 0,-2 0-32 0 0,-1 3 0 0 0,1-1 16 0 0,-1 3-16 0 0,0-2 0 0 0,6 2 0 0 0,-3 2 0 0 0,0-2 0 0 0,-1 0 0 0 0,-1 3 0 0 0,3-3-16 0 0,2 0 16 0 0,1-1 0 0 0,-4-1 0 0 0,5 2 0 0 0,0-1 0 0 0,1-1 32 0 0,1 0 6 0 0,1 3 2 0 0,1-3 0 0 0,2-3 12 0 0,1 1 4 0 0,0 2 0 0 0,2-1 0 0 0,3 0-56 0 0,0-4 16 0 0,2 2-16 0 0,2-1 0 0 0,1 0-194 0 0,-1-5-50 0 0,0 3-10 0 0,3-8-2 0 0</inkml:trace>
  <inkml:trace contextRef="#ctx0" brushRef="#br1" timeOffset="186">25896 2804 4226 0 0,'0'0'186'0'0,"0"0"40"0"0,0 0-180 0 0,0 0 60 0 0,0 0 14 0 0,0 0 0 0 0,0 9 2 0 0,-1-4-60 0 0,1 4-14 0 0,0 1 0 0 0,-2 2-2 0 0,0 0-6 0 0,-3 5 0 0 0,3-3 0 0 0,-4 8 0 0 0,2-5-40 0 0,1 6 0 0 0,-4-2-24 0 0,0 1 8 0 0,2-2 16 0 0,-4 1 18 0 0,1 2-2 0 0,-3 1-16 0 0,4 0-150 0 0,-8 3-42 0 0,1-1-10 0 0</inkml:trace>
  <inkml:trace contextRef="#ctx0" brushRef="#br0" timeOffset="187">2781 4958 6336 0 0,'0'0'140'0'0,"0"0"28"0"0,-5 4 8 0 0,1 3 0 0 0,4-2-142 0 0,-3 5-34 0 0,-1 9 0 0 0,1 2 0 0 0,-7 3 0 0 0,6 7 0 0 0,3 5 0 0 0,-6 5 0 0 0,-5 4 0 0 0,1 7 0 0 0,10 6 0 0 0,-4 4 0 0 0,-2 3-40 0 0,0 1-16 0 0,0-1-4 0 0,2 4 0 0 0,-1-7-108 0 0,1 0-20 0 0,-5-5-4 0 0,6-6-2 0 0,6-8-6 0 0,0-10 0 0 0,-2-4 0 0 0,3-6 0 0 0,9-3 0 0 0,-1-8 0 0 0,-3-1 0 0 0,5-6-1072 0 0,4-9-216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5D111-13B1-6540-9222-8BA23A0A1AF2}" type="datetimeFigureOut">
              <a:rPr lang="en-US" smtClean="0"/>
              <a:t>9/2/2021</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56535-3B82-8B49-91F9-C88766E94ED1}" type="slidenum">
              <a:rPr lang="en-US" smtClean="0"/>
              <a:t>‹#›</a:t>
            </a:fld>
            <a:endParaRPr lang="en-US"/>
          </a:p>
        </p:txBody>
      </p:sp>
    </p:spTree>
    <p:extLst>
      <p:ext uri="{BB962C8B-B14F-4D97-AF65-F5344CB8AC3E}">
        <p14:creationId xmlns:p14="http://schemas.microsoft.com/office/powerpoint/2010/main" val="277130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095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72d38990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c72d389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So O,  Ω, and θ are ways to compare the asymptotic properties of different functions…</a:t>
            </a:r>
            <a:endParaRPr/>
          </a:p>
          <a:p>
            <a:pPr marL="457200" lvl="0" indent="-317500">
              <a:spcBef>
                <a:spcPts val="0"/>
              </a:spcBef>
              <a:spcAft>
                <a:spcPts val="0"/>
              </a:spcAft>
              <a:buSzPts val="1400"/>
              <a:buChar char="●"/>
            </a:pPr>
            <a:r>
              <a:rPr lang="en"/>
              <a:t>In our ThreeSum example, n</a:t>
            </a:r>
            <a:r>
              <a:rPr lang="en" baseline="30000"/>
              <a:t>3</a:t>
            </a:r>
            <a:r>
              <a:rPr lang="en"/>
              <a:t> was g(x)...</a:t>
            </a:r>
            <a:endParaRPr/>
          </a:p>
          <a:p>
            <a:pPr marL="914400" lvl="1" indent="-317500" rtl="0">
              <a:spcBef>
                <a:spcPts val="0"/>
              </a:spcBef>
              <a:spcAft>
                <a:spcPts val="0"/>
              </a:spcAft>
              <a:buSzPts val="1400"/>
              <a:buChar char="○"/>
            </a:pPr>
            <a:r>
              <a:rPr lang="en"/>
              <a:t>What was f(x)?</a:t>
            </a:r>
            <a:endParaRPr/>
          </a:p>
        </p:txBody>
      </p:sp>
    </p:spTree>
    <p:extLst>
      <p:ext uri="{BB962C8B-B14F-4D97-AF65-F5344CB8AC3E}">
        <p14:creationId xmlns:p14="http://schemas.microsoft.com/office/powerpoint/2010/main" val="256555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7cb39f69_074: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Google Shape;112;g37cb39f69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What's your analysis of this algorithm?</a:t>
            </a:r>
            <a:endParaRPr b="1">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O(n</a:t>
            </a:r>
            <a:r>
              <a:rPr lang="en" baseline="30000">
                <a:solidFill>
                  <a:schemeClr val="dk1"/>
                </a:solidFill>
              </a:rPr>
              <a:t>3</a:t>
            </a:r>
            <a:r>
              <a:rPr lang="en">
                <a:solidFill>
                  <a:schemeClr val="dk1"/>
                </a:solidFill>
              </a:rPr>
              <a:t>)?</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Runtime?</a:t>
            </a:r>
            <a:endParaRPr>
              <a:solidFill>
                <a:schemeClr val="dk1"/>
              </a:solidFill>
            </a:endParaRPr>
          </a:p>
          <a:p>
            <a:pPr marL="1371600" lvl="2" indent="-317500" rtl="0">
              <a:spcBef>
                <a:spcPts val="0"/>
              </a:spcBef>
              <a:spcAft>
                <a:spcPts val="0"/>
              </a:spcAft>
              <a:buClr>
                <a:schemeClr val="dk1"/>
              </a:buClr>
              <a:buSzPts val="1400"/>
              <a:buChar char="■"/>
            </a:pPr>
            <a:r>
              <a:rPr lang="en">
                <a:solidFill>
                  <a:schemeClr val="dk1"/>
                </a:solidFill>
              </a:rPr>
              <a:t>How do we measure memory usage?</a:t>
            </a:r>
            <a:endParaRPr>
              <a:solidFill>
                <a:schemeClr val="dk1"/>
              </a:solidFill>
            </a:endParaRPr>
          </a:p>
          <a:p>
            <a:pPr marL="914400" lvl="1" indent="-317500" rtl="0">
              <a:spcBef>
                <a:spcPts val="0"/>
              </a:spcBef>
              <a:spcAft>
                <a:spcPts val="0"/>
              </a:spcAft>
              <a:buClr>
                <a:schemeClr val="dk1"/>
              </a:buClr>
              <a:buSzPts val="1400"/>
              <a:buChar char="○"/>
            </a:pPr>
            <a:r>
              <a:rPr lang="en">
                <a:solidFill>
                  <a:schemeClr val="dk1"/>
                </a:solidFill>
              </a:rPr>
              <a:t>Wait, not all 3 loops go 0 to n…</a:t>
            </a:r>
            <a:endParaRPr>
              <a:solidFill>
                <a:schemeClr val="dk1"/>
              </a:solidFill>
            </a:endParaRPr>
          </a:p>
          <a:p>
            <a:pPr marL="1371600" lvl="2" indent="-317500" rtl="0">
              <a:spcBef>
                <a:spcPts val="0"/>
              </a:spcBef>
              <a:spcAft>
                <a:spcPts val="0"/>
              </a:spcAft>
              <a:buClr>
                <a:schemeClr val="dk1"/>
              </a:buClr>
              <a:buSzPts val="1400"/>
              <a:buChar char="■"/>
            </a:pPr>
            <a:r>
              <a:rPr lang="en">
                <a:solidFill>
                  <a:schemeClr val="dk1"/>
                </a:solidFill>
              </a:rPr>
              <a:t>Still O(n</a:t>
            </a:r>
            <a:r>
              <a:rPr lang="en" baseline="30000">
                <a:solidFill>
                  <a:schemeClr val="dk1"/>
                </a:solidFill>
              </a:rPr>
              <a:t>3</a:t>
            </a:r>
            <a:r>
              <a:rPr lang="en">
                <a:solidFill>
                  <a:schemeClr val="dk1"/>
                </a:solidFill>
              </a:rPr>
              <a:t>)?</a:t>
            </a:r>
            <a:endParaRPr>
              <a:solidFill>
                <a:schemeClr val="dk1"/>
              </a:solidFill>
            </a:endParaRPr>
          </a:p>
          <a:p>
            <a:pPr marL="1828800" lvl="3" indent="-317500" rtl="0">
              <a:spcBef>
                <a:spcPts val="0"/>
              </a:spcBef>
              <a:spcAft>
                <a:spcPts val="0"/>
              </a:spcAft>
              <a:buClr>
                <a:schemeClr val="dk1"/>
              </a:buClr>
              <a:buSzPts val="1400"/>
              <a:buChar char="●"/>
            </a:pPr>
            <a:r>
              <a:rPr lang="en">
                <a:solidFill>
                  <a:schemeClr val="dk1"/>
                </a:solidFill>
              </a:rPr>
              <a:t>How???</a:t>
            </a:r>
            <a:endParaRPr>
              <a:solidFill>
                <a:schemeClr val="dk1"/>
              </a:solidFill>
            </a:endParaRPr>
          </a:p>
        </p:txBody>
      </p:sp>
    </p:spTree>
    <p:extLst>
      <p:ext uri="{BB962C8B-B14F-4D97-AF65-F5344CB8AC3E}">
        <p14:creationId xmlns:p14="http://schemas.microsoft.com/office/powerpoint/2010/main" val="414484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77ea160b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Google Shape;175;g1177ea16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dirty="0"/>
              <a:t>grey:</a:t>
            </a:r>
            <a:endParaRPr dirty="0"/>
          </a:p>
          <a:p>
            <a:pPr marL="914400" lvl="1" indent="-317500" rtl="0">
              <a:spcBef>
                <a:spcPts val="0"/>
              </a:spcBef>
              <a:spcAft>
                <a:spcPts val="0"/>
              </a:spcAft>
              <a:buSzPts val="1400"/>
              <a:buChar char="○"/>
            </a:pPr>
            <a:r>
              <a:rPr lang="en" dirty="0"/>
              <a:t>time:  t</a:t>
            </a:r>
            <a:r>
              <a:rPr lang="en" baseline="-25000" dirty="0"/>
              <a:t>4</a:t>
            </a:r>
            <a:endParaRPr dirty="0"/>
          </a:p>
          <a:p>
            <a:pPr marL="914400" lvl="1" indent="-317500" rtl="0">
              <a:spcBef>
                <a:spcPts val="0"/>
              </a:spcBef>
              <a:spcAft>
                <a:spcPts val="0"/>
              </a:spcAft>
              <a:buSzPts val="1400"/>
              <a:buChar char="○"/>
            </a:pPr>
            <a:r>
              <a:rPr lang="en" dirty="0"/>
              <a:t>freq: 1</a:t>
            </a:r>
            <a:endParaRPr dirty="0"/>
          </a:p>
          <a:p>
            <a:pPr marL="457200" lvl="0" indent="-317500" rtl="0">
              <a:spcBef>
                <a:spcPts val="0"/>
              </a:spcBef>
              <a:spcAft>
                <a:spcPts val="0"/>
              </a:spcAft>
              <a:buSzPts val="1400"/>
              <a:buChar char="●"/>
            </a:pPr>
            <a:r>
              <a:rPr lang="en" dirty="0"/>
              <a:t>yellow:</a:t>
            </a:r>
            <a:endParaRPr dirty="0"/>
          </a:p>
          <a:p>
            <a:pPr marL="914400" lvl="1" indent="-317500" rtl="0">
              <a:spcBef>
                <a:spcPts val="0"/>
              </a:spcBef>
              <a:spcAft>
                <a:spcPts val="0"/>
              </a:spcAft>
              <a:buSzPts val="1400"/>
              <a:buChar char="○"/>
            </a:pPr>
            <a:r>
              <a:rPr lang="en" dirty="0"/>
              <a:t>time:  t</a:t>
            </a:r>
            <a:r>
              <a:rPr lang="en" baseline="-25000" dirty="0"/>
              <a:t>3</a:t>
            </a:r>
            <a:endParaRPr dirty="0"/>
          </a:p>
          <a:p>
            <a:pPr marL="914400" lvl="1" indent="-317500" rtl="0">
              <a:spcBef>
                <a:spcPts val="0"/>
              </a:spcBef>
              <a:spcAft>
                <a:spcPts val="0"/>
              </a:spcAft>
              <a:buSzPts val="1400"/>
              <a:buChar char="○"/>
            </a:pPr>
            <a:r>
              <a:rPr lang="en" dirty="0"/>
              <a:t>freq: n</a:t>
            </a:r>
            <a:endParaRPr dirty="0"/>
          </a:p>
          <a:p>
            <a:pPr marL="457200" lvl="0" indent="-317500" rtl="0">
              <a:spcBef>
                <a:spcPts val="0"/>
              </a:spcBef>
              <a:spcAft>
                <a:spcPts val="0"/>
              </a:spcAft>
              <a:buSzPts val="1400"/>
              <a:buChar char="●"/>
            </a:pPr>
            <a:r>
              <a:rPr lang="en" dirty="0"/>
              <a:t>blue:  </a:t>
            </a:r>
            <a:endParaRPr dirty="0"/>
          </a:p>
          <a:p>
            <a:pPr marL="914400" lvl="1" indent="-317500" rtl="0">
              <a:spcBef>
                <a:spcPts val="0"/>
              </a:spcBef>
              <a:spcAft>
                <a:spcPts val="0"/>
              </a:spcAft>
              <a:buSzPts val="1400"/>
              <a:buChar char="○"/>
            </a:pPr>
            <a:r>
              <a:rPr lang="en" dirty="0"/>
              <a:t>time: t</a:t>
            </a:r>
            <a:r>
              <a:rPr lang="en" baseline="-25000" dirty="0"/>
              <a:t>2</a:t>
            </a:r>
            <a:endParaRPr dirty="0"/>
          </a:p>
          <a:p>
            <a:pPr marL="914400" lvl="1" indent="-317500" rtl="0">
              <a:spcBef>
                <a:spcPts val="0"/>
              </a:spcBef>
              <a:spcAft>
                <a:spcPts val="0"/>
              </a:spcAft>
              <a:buSzPts val="1400"/>
              <a:buChar char="○"/>
            </a:pPr>
            <a:r>
              <a:rPr lang="en" dirty="0"/>
              <a:t>freq: sum i=0 to n-1 ( sum j=i+1 to n-1 (1))</a:t>
            </a:r>
            <a:endParaRPr dirty="0"/>
          </a:p>
          <a:p>
            <a:pPr marL="1371600" lvl="2" indent="-317500" rtl="0">
              <a:spcBef>
                <a:spcPts val="0"/>
              </a:spcBef>
              <a:spcAft>
                <a:spcPts val="0"/>
              </a:spcAft>
              <a:buSzPts val="1400"/>
              <a:buChar char="■"/>
            </a:pPr>
            <a:r>
              <a:rPr lang="en" dirty="0"/>
              <a:t>= n</a:t>
            </a:r>
            <a:r>
              <a:rPr lang="en" baseline="30000" dirty="0"/>
              <a:t>2</a:t>
            </a:r>
            <a:r>
              <a:rPr lang="en" dirty="0"/>
              <a:t>/2 - n/2</a:t>
            </a:r>
            <a:endParaRPr dirty="0"/>
          </a:p>
          <a:p>
            <a:pPr marL="457200" lvl="0" indent="-317500" rtl="0">
              <a:spcBef>
                <a:spcPts val="0"/>
              </a:spcBef>
              <a:spcAft>
                <a:spcPts val="0"/>
              </a:spcAft>
              <a:buSzPts val="1400"/>
              <a:buChar char="●"/>
            </a:pPr>
            <a:r>
              <a:rPr lang="en" dirty="0"/>
              <a:t>red:</a:t>
            </a:r>
            <a:endParaRPr dirty="0"/>
          </a:p>
          <a:p>
            <a:pPr marL="914400" lvl="1" indent="-317500" rtl="0">
              <a:spcBef>
                <a:spcPts val="0"/>
              </a:spcBef>
              <a:spcAft>
                <a:spcPts val="0"/>
              </a:spcAft>
              <a:buSzPts val="1400"/>
              <a:buChar char="○"/>
            </a:pPr>
            <a:r>
              <a:rPr lang="en" dirty="0"/>
              <a:t>time: t</a:t>
            </a:r>
            <a:r>
              <a:rPr lang="en" baseline="-25000" dirty="0"/>
              <a:t>1</a:t>
            </a:r>
            <a:endParaRPr dirty="0"/>
          </a:p>
          <a:p>
            <a:pPr marL="914400" lvl="1" indent="-317500" rtl="0">
              <a:spcBef>
                <a:spcPts val="0"/>
              </a:spcBef>
              <a:spcAft>
                <a:spcPts val="0"/>
              </a:spcAft>
              <a:buSzPts val="1400"/>
              <a:buChar char="○"/>
            </a:pPr>
            <a:r>
              <a:rPr lang="en" dirty="0"/>
              <a:t>freq:  </a:t>
            </a:r>
            <a:r>
              <a:rPr lang="en" dirty="0">
                <a:solidFill>
                  <a:schemeClr val="dk1"/>
                </a:solidFill>
              </a:rPr>
              <a:t>sum i=0 to n-1 ( sum j=i+1 to n-1 ( sum k=j+1 to n-1 (1)))</a:t>
            </a:r>
            <a:endParaRPr dirty="0">
              <a:solidFill>
                <a:schemeClr val="dk1"/>
              </a:solidFill>
            </a:endParaRPr>
          </a:p>
          <a:p>
            <a:pPr marL="1371600" lvl="2" indent="-317500" rtl="0">
              <a:spcBef>
                <a:spcPts val="0"/>
              </a:spcBef>
              <a:spcAft>
                <a:spcPts val="0"/>
              </a:spcAft>
              <a:buSzPts val="1400"/>
              <a:buChar char="■"/>
            </a:pPr>
            <a:r>
              <a:rPr lang="en" dirty="0">
                <a:solidFill>
                  <a:schemeClr val="dk1"/>
                </a:solidFill>
              </a:rPr>
              <a:t>= n</a:t>
            </a:r>
            <a:r>
              <a:rPr lang="en" baseline="30000" dirty="0">
                <a:solidFill>
                  <a:schemeClr val="dk1"/>
                </a:solidFill>
              </a:rPr>
              <a:t>3</a:t>
            </a:r>
            <a:r>
              <a:rPr lang="en" dirty="0">
                <a:solidFill>
                  <a:schemeClr val="dk1"/>
                </a:solidFill>
              </a:rPr>
              <a:t>/6 - n</a:t>
            </a:r>
            <a:r>
              <a:rPr lang="en" baseline="30000" dirty="0">
                <a:solidFill>
                  <a:schemeClr val="dk1"/>
                </a:solidFill>
              </a:rPr>
              <a:t>2</a:t>
            </a:r>
            <a:r>
              <a:rPr lang="en" dirty="0">
                <a:solidFill>
                  <a:schemeClr val="dk1"/>
                </a:solidFill>
              </a:rPr>
              <a:t>/2 + n/3</a:t>
            </a:r>
            <a:endParaRPr dirty="0">
              <a:solidFill>
                <a:schemeClr val="dk1"/>
              </a:solidFill>
            </a:endParaRPr>
          </a:p>
          <a:p>
            <a:pPr marL="457200" lvl="0" indent="-317500" rtl="0">
              <a:spcBef>
                <a:spcPts val="0"/>
              </a:spcBef>
              <a:spcAft>
                <a:spcPts val="0"/>
              </a:spcAft>
              <a:buClr>
                <a:schemeClr val="dk1"/>
              </a:buClr>
              <a:buSzPts val="1400"/>
              <a:buChar char="●"/>
            </a:pPr>
            <a:r>
              <a:rPr lang="en" dirty="0">
                <a:solidFill>
                  <a:schemeClr val="dk1"/>
                </a:solidFill>
              </a:rPr>
              <a:t>purple </a:t>
            </a:r>
            <a:endParaRPr dirty="0">
              <a:solidFill>
                <a:schemeClr val="dk1"/>
              </a:solidFill>
            </a:endParaRPr>
          </a:p>
          <a:p>
            <a:pPr marL="914400" lvl="1" indent="-317500" rtl="0">
              <a:spcBef>
                <a:spcPts val="0"/>
              </a:spcBef>
              <a:spcAft>
                <a:spcPts val="0"/>
              </a:spcAft>
              <a:buClr>
                <a:schemeClr val="dk1"/>
              </a:buClr>
              <a:buSzPts val="1400"/>
              <a:buChar char="○"/>
            </a:pPr>
            <a:r>
              <a:rPr lang="en" dirty="0">
                <a:solidFill>
                  <a:schemeClr val="dk1"/>
                </a:solidFill>
              </a:rPr>
              <a:t>time:  t</a:t>
            </a:r>
            <a:r>
              <a:rPr lang="en" baseline="-25000" dirty="0">
                <a:solidFill>
                  <a:schemeClr val="dk1"/>
                </a:solidFill>
              </a:rPr>
              <a:t>0</a:t>
            </a:r>
            <a:endParaRPr dirty="0">
              <a:solidFill>
                <a:schemeClr val="dk1"/>
              </a:solidFill>
            </a:endParaRPr>
          </a:p>
          <a:p>
            <a:pPr marL="914400" lvl="1" indent="-317500" rtl="0">
              <a:spcBef>
                <a:spcPts val="0"/>
              </a:spcBef>
              <a:spcAft>
                <a:spcPts val="0"/>
              </a:spcAft>
              <a:buClr>
                <a:schemeClr val="dk1"/>
              </a:buClr>
              <a:buSzPts val="1400"/>
              <a:buChar char="○"/>
            </a:pPr>
            <a:r>
              <a:rPr lang="en" dirty="0">
                <a:solidFill>
                  <a:schemeClr val="dk1"/>
                </a:solidFill>
              </a:rPr>
              <a:t>freq:  x (depends on if statement, min 0 max same as red)</a:t>
            </a:r>
            <a:endParaRPr dirty="0">
              <a:solidFill>
                <a:schemeClr val="dk1"/>
              </a:solidFill>
            </a:endParaRPr>
          </a:p>
          <a:p>
            <a:pPr marL="0" lvl="0" indent="0" rtl="0">
              <a:spcBef>
                <a:spcPts val="0"/>
              </a:spcBef>
              <a:spcAft>
                <a:spcPts val="0"/>
              </a:spcAft>
              <a:buNone/>
            </a:pPr>
            <a:endParaRPr dirty="0">
              <a:solidFill>
                <a:schemeClr val="dk1"/>
              </a:solidFill>
            </a:endParaRPr>
          </a:p>
          <a:p>
            <a:pPr marL="0" lvl="0" indent="0" rtl="0">
              <a:spcBef>
                <a:spcPts val="0"/>
              </a:spcBef>
              <a:spcAft>
                <a:spcPts val="0"/>
              </a:spcAft>
              <a:buNone/>
            </a:pPr>
            <a:r>
              <a:rPr lang="en" dirty="0">
                <a:solidFill>
                  <a:schemeClr val="dk1"/>
                </a:solidFill>
              </a:rPr>
              <a:t>SUM UPPER BOUNDS:  INCLUSIVE</a:t>
            </a:r>
            <a:endParaRPr dirty="0">
              <a:solidFill>
                <a:schemeClr val="dk1"/>
              </a:solidFill>
            </a:endParaRPr>
          </a:p>
        </p:txBody>
      </p:sp>
    </p:spTree>
    <p:extLst>
      <p:ext uri="{BB962C8B-B14F-4D97-AF65-F5344CB8AC3E}">
        <p14:creationId xmlns:p14="http://schemas.microsoft.com/office/powerpoint/2010/main" val="414653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79907419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11799074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Yes!</a:t>
            </a:r>
            <a:endParaRPr/>
          </a:p>
          <a:p>
            <a:pPr marL="457200" lvl="0" indent="-317500" rtl="0">
              <a:spcBef>
                <a:spcPts val="0"/>
              </a:spcBef>
              <a:spcAft>
                <a:spcPts val="0"/>
              </a:spcAft>
              <a:buSzPts val="1400"/>
              <a:buChar char="●"/>
            </a:pPr>
            <a:r>
              <a:rPr lang="en"/>
              <a:t>Yes!</a:t>
            </a:r>
            <a:endParaRPr/>
          </a:p>
          <a:p>
            <a:pPr marL="457200" lvl="0" indent="-317500" rtl="0">
              <a:spcBef>
                <a:spcPts val="0"/>
              </a:spcBef>
              <a:spcAft>
                <a:spcPts val="0"/>
              </a:spcAft>
              <a:buSzPts val="1400"/>
              <a:buChar char="●"/>
            </a:pPr>
            <a:r>
              <a:rPr lang="en"/>
              <a:t>YES!</a:t>
            </a:r>
            <a:endParaRPr/>
          </a:p>
          <a:p>
            <a:pPr marL="457200" lvl="0" indent="-317500" rtl="0">
              <a:spcBef>
                <a:spcPts val="0"/>
              </a:spcBef>
              <a:spcAft>
                <a:spcPts val="0"/>
              </a:spcAft>
              <a:buSzPts val="1400"/>
              <a:buChar char="●"/>
            </a:pPr>
            <a:r>
              <a:rPr lang="en"/>
              <a:t>That's the tightest upper bound we can trivially see to be true</a:t>
            </a:r>
            <a:endParaRPr/>
          </a:p>
        </p:txBody>
      </p:sp>
    </p:spTree>
    <p:extLst>
      <p:ext uri="{BB962C8B-B14F-4D97-AF65-F5344CB8AC3E}">
        <p14:creationId xmlns:p14="http://schemas.microsoft.com/office/powerpoint/2010/main" val="2312006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a6661f074_0_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Google Shape;140;g1a6661f0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Note big O can be used on worst, best, or average case</a:t>
            </a:r>
            <a:endParaRPr/>
          </a:p>
          <a:p>
            <a:pPr marL="914400" lvl="1" indent="-317500" rtl="0">
              <a:spcBef>
                <a:spcPts val="0"/>
              </a:spcBef>
              <a:spcAft>
                <a:spcPts val="0"/>
              </a:spcAft>
              <a:buSzPts val="1400"/>
              <a:buChar char="○"/>
            </a:pPr>
            <a:r>
              <a:rPr lang="en"/>
              <a:t>Same with big Omega, big Theta</a:t>
            </a:r>
            <a:endParaRPr/>
          </a:p>
          <a:p>
            <a:pPr marL="457200" lvl="0" indent="-317500" rtl="0">
              <a:spcBef>
                <a:spcPts val="0"/>
              </a:spcBef>
              <a:spcAft>
                <a:spcPts val="0"/>
              </a:spcAft>
              <a:buSzPts val="1400"/>
              <a:buChar char="●"/>
            </a:pPr>
            <a:r>
              <a:rPr lang="en"/>
              <a:t>Need to be more precise than just stating "upper bound" and "lower bound", though...</a:t>
            </a:r>
            <a:endParaRPr/>
          </a:p>
        </p:txBody>
      </p:sp>
    </p:spTree>
    <p:extLst>
      <p:ext uri="{BB962C8B-B14F-4D97-AF65-F5344CB8AC3E}">
        <p14:creationId xmlns:p14="http://schemas.microsoft.com/office/powerpoint/2010/main" val="3225270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72d38990_0_1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Google Shape;168;gc72d3899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Knuth's approach to modelling runtime</a:t>
            </a:r>
            <a:endParaRPr/>
          </a:p>
        </p:txBody>
      </p:sp>
    </p:spTree>
    <p:extLst>
      <p:ext uri="{BB962C8B-B14F-4D97-AF65-F5344CB8AC3E}">
        <p14:creationId xmlns:p14="http://schemas.microsoft.com/office/powerpoint/2010/main" val="399416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Acumin Pro ExtraCondensed" panose="020B0604020202020204" charset="0"/>
                <a:cs typeface="United Sans Cond Medium" panose="020B0604020202020204" charset="0"/>
              </a:rPr>
              <a:t>Upcoming Due Dates at A Glance</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7C63BD6-9A76-3E42-9DF3-1D28BC75B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52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4" cy="1932799"/>
          </a:xfrm>
        </p:spPr>
        <p:txBody>
          <a:bodyPr/>
          <a:lstStyle>
            <a:lvl1pPr marL="0" indent="0" algn="ctr">
              <a:buNone/>
              <a:defRPr/>
            </a:lvl1pPr>
            <a:lvl2pPr marL="457436" indent="0" algn="ctr">
              <a:buNone/>
              <a:defRPr/>
            </a:lvl2pPr>
            <a:lvl3pPr marL="914872" indent="0" algn="ctr">
              <a:buNone/>
              <a:defRPr/>
            </a:lvl3pPr>
            <a:lvl4pPr marL="1372308" indent="0" algn="ctr">
              <a:buNone/>
              <a:defRPr/>
            </a:lvl4pPr>
            <a:lvl5pPr marL="1829742" indent="0" algn="ctr">
              <a:buNone/>
              <a:defRPr/>
            </a:lvl5pPr>
            <a:lvl6pPr marL="2287178" indent="0" algn="ctr">
              <a:buNone/>
              <a:defRPr/>
            </a:lvl6pPr>
            <a:lvl7pPr marL="2744615" indent="0" algn="ctr">
              <a:buNone/>
              <a:defRPr/>
            </a:lvl7pPr>
            <a:lvl8pPr marL="3202050" indent="0" algn="ctr">
              <a:buNone/>
              <a:defRPr/>
            </a:lvl8pPr>
            <a:lvl9pPr marL="3659486"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370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58766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65451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90835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39759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2799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22234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83706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253026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1972" y="6120307"/>
            <a:ext cx="9839510" cy="896338"/>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11186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36060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34"/>
            <a:ext cx="10093117" cy="73691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0" y="714675"/>
            <a:ext cx="10093116" cy="6608363"/>
          </a:xfrm>
        </p:spPr>
        <p:txBody>
          <a:bodyPr>
            <a:normAutofit/>
          </a:bodyPr>
          <a:lstStyle>
            <a:lvl1pPr marL="457436" indent="-457436">
              <a:buFont typeface="Arial" panose="020B0604020202020204" pitchFamily="34" charset="0"/>
              <a:buChar char="•"/>
              <a:defRPr/>
            </a:lvl1pPr>
            <a:lvl2pPr marL="914872" indent="-457436">
              <a:buFont typeface="Arial" panose="020B0604020202020204" pitchFamily="34" charset="0"/>
              <a:buChar char="•"/>
              <a:defRPr/>
            </a:lvl2pPr>
            <a:lvl3pPr marL="1257949" indent="-343077">
              <a:buFont typeface="Arial" panose="020B0604020202020204" pitchFamily="34" charset="0"/>
              <a:buChar char="•"/>
              <a:defRPr/>
            </a:lvl3pPr>
            <a:lvl4pPr marL="1715384" indent="-343077">
              <a:buFont typeface="Arial" panose="020B0604020202020204" pitchFamily="34" charset="0"/>
              <a:buChar char="•"/>
              <a:defRPr/>
            </a:lvl4pPr>
            <a:lvl5pPr marL="2172819" indent="-343077">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endParaRPr lang="en-GB"/>
          </a:p>
        </p:txBody>
      </p:sp>
      <p:sp>
        <p:nvSpPr>
          <p:cNvPr id="8" name="Footer Placeholder 7"/>
          <p:cNvSpPr>
            <a:spLocks noGrp="1"/>
          </p:cNvSpPr>
          <p:nvPr>
            <p:ph type="ftr" idx="11"/>
          </p:nvPr>
        </p:nvSpPr>
        <p:spPr>
          <a:xfrm>
            <a:off x="2807405" y="7329391"/>
            <a:ext cx="4794159"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55871" y="7188228"/>
            <a:ext cx="2315432"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3508980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11129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80430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488805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219130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5896" y="1946735"/>
            <a:ext cx="9251660" cy="4817815"/>
          </a:xfrm>
        </p:spPr>
        <p:txBody>
          <a:bodyPr/>
          <a:lstStyle>
            <a:lvl2pPr marL="819376" indent="-315145">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653694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246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6826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09" y="1237717"/>
            <a:ext cx="8565833" cy="2632992"/>
          </a:xfrm>
        </p:spPr>
        <p:txBody>
          <a:bodyPr anchor="b"/>
          <a:lstStyle>
            <a:lvl1pPr algn="ctr">
              <a:defRPr sz="6613"/>
            </a:lvl1pPr>
          </a:lstStyle>
          <a:p>
            <a:r>
              <a:rPr lang="en-US"/>
              <a:t>Click to edit Master title style</a:t>
            </a:r>
          </a:p>
        </p:txBody>
      </p:sp>
      <p:sp>
        <p:nvSpPr>
          <p:cNvPr id="3" name="Subtitle 2"/>
          <p:cNvSpPr>
            <a:spLocks noGrp="1"/>
          </p:cNvSpPr>
          <p:nvPr>
            <p:ph type="subTitle" idx="1"/>
          </p:nvPr>
        </p:nvSpPr>
        <p:spPr>
          <a:xfrm>
            <a:off x="1259681" y="3972247"/>
            <a:ext cx="7558088" cy="1825938"/>
          </a:xfrm>
        </p:spPr>
        <p:txBody>
          <a:bodyPr/>
          <a:lstStyle>
            <a:lvl1pPr marL="0" indent="0" algn="ctr">
              <a:buNone/>
              <a:defRPr sz="2645"/>
            </a:lvl1pPr>
            <a:lvl2pPr marL="503880" indent="0" algn="ctr">
              <a:buNone/>
              <a:defRPr sz="2204"/>
            </a:lvl2pPr>
            <a:lvl3pPr marL="1007760" indent="0" algn="ctr">
              <a:buNone/>
              <a:defRPr sz="1984"/>
            </a:lvl3pPr>
            <a:lvl4pPr marL="1511640" indent="0" algn="ctr">
              <a:buNone/>
              <a:defRPr sz="1763"/>
            </a:lvl4pPr>
            <a:lvl5pPr marL="2015520" indent="0" algn="ctr">
              <a:buNone/>
              <a:defRPr sz="1763"/>
            </a:lvl5pPr>
            <a:lvl6pPr marL="2519401" indent="0" algn="ctr">
              <a:buNone/>
              <a:defRPr sz="1763"/>
            </a:lvl6pPr>
            <a:lvl7pPr marL="3023281" indent="0" algn="ctr">
              <a:buNone/>
              <a:defRPr sz="1763"/>
            </a:lvl7pPr>
            <a:lvl8pPr marL="3527161" indent="0" algn="ctr">
              <a:buNone/>
              <a:defRPr sz="1763"/>
            </a:lvl8pPr>
            <a:lvl9pPr marL="4031041" indent="0" algn="ctr">
              <a:buNone/>
              <a:defRPr sz="1763"/>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586827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90466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576" y="1885463"/>
            <a:ext cx="8691801" cy="3145935"/>
          </a:xfrm>
        </p:spPr>
        <p:txBody>
          <a:bodyPr anchor="b"/>
          <a:lstStyle>
            <a:lvl1pPr>
              <a:defRPr sz="6613"/>
            </a:lvl1pPr>
          </a:lstStyle>
          <a:p>
            <a:r>
              <a:rPr lang="en-US"/>
              <a:t>Click to edit Master title style</a:t>
            </a:r>
          </a:p>
        </p:txBody>
      </p:sp>
      <p:sp>
        <p:nvSpPr>
          <p:cNvPr id="3" name="Text Placeholder 2"/>
          <p:cNvSpPr>
            <a:spLocks noGrp="1"/>
          </p:cNvSpPr>
          <p:nvPr>
            <p:ph type="body" idx="1"/>
          </p:nvPr>
        </p:nvSpPr>
        <p:spPr>
          <a:xfrm>
            <a:off x="687576" y="5061159"/>
            <a:ext cx="8691801" cy="1654373"/>
          </a:xfrm>
        </p:spPr>
        <p:txBody>
          <a:bodyPr/>
          <a:lstStyle>
            <a:lvl1pPr marL="0" indent="0">
              <a:buNone/>
              <a:defRPr sz="2645">
                <a:solidFill>
                  <a:schemeClr val="tx1"/>
                </a:solidFill>
              </a:defRPr>
            </a:lvl1pPr>
            <a:lvl2pPr marL="503880" indent="0">
              <a:buNone/>
              <a:defRPr sz="2204">
                <a:solidFill>
                  <a:schemeClr val="tx1">
                    <a:tint val="75000"/>
                  </a:schemeClr>
                </a:solidFill>
              </a:defRPr>
            </a:lvl2pPr>
            <a:lvl3pPr marL="1007760" indent="0">
              <a:buNone/>
              <a:defRPr sz="1984">
                <a:solidFill>
                  <a:schemeClr val="tx1">
                    <a:tint val="75000"/>
                  </a:schemeClr>
                </a:solidFill>
              </a:defRPr>
            </a:lvl3pPr>
            <a:lvl4pPr marL="1511640" indent="0">
              <a:buNone/>
              <a:defRPr sz="1763">
                <a:solidFill>
                  <a:schemeClr val="tx1">
                    <a:tint val="75000"/>
                  </a:schemeClr>
                </a:solidFill>
              </a:defRPr>
            </a:lvl4pPr>
            <a:lvl5pPr marL="2015520" indent="0">
              <a:buNone/>
              <a:defRPr sz="1763">
                <a:solidFill>
                  <a:schemeClr val="tx1">
                    <a:tint val="75000"/>
                  </a:schemeClr>
                </a:solidFill>
              </a:defRPr>
            </a:lvl5pPr>
            <a:lvl6pPr marL="2519401" indent="0">
              <a:buNone/>
              <a:defRPr sz="1763">
                <a:solidFill>
                  <a:schemeClr val="tx1">
                    <a:tint val="75000"/>
                  </a:schemeClr>
                </a:solidFill>
              </a:defRPr>
            </a:lvl6pPr>
            <a:lvl7pPr marL="3023281" indent="0">
              <a:buNone/>
              <a:defRPr sz="1763">
                <a:solidFill>
                  <a:schemeClr val="tx1">
                    <a:tint val="75000"/>
                  </a:schemeClr>
                </a:solidFill>
              </a:defRPr>
            </a:lvl7pPr>
            <a:lvl8pPr marL="3527161" indent="0">
              <a:buNone/>
              <a:defRPr sz="1763">
                <a:solidFill>
                  <a:schemeClr val="tx1">
                    <a:tint val="75000"/>
                  </a:schemeClr>
                </a:solidFill>
              </a:defRPr>
            </a:lvl8pPr>
            <a:lvl9pPr marL="4031041" indent="0">
              <a:buNone/>
              <a:defRPr sz="17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81926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674" y="4859791"/>
            <a:ext cx="8565040" cy="1502406"/>
          </a:xfrm>
        </p:spPr>
        <p:txBody>
          <a:bodyPr anchor="t"/>
          <a:lstStyle>
            <a:lvl1pPr algn="l">
              <a:defRPr sz="4002" b="1" cap="all"/>
            </a:lvl1pPr>
          </a:lstStyle>
          <a:p>
            <a:r>
              <a:rPr lang="en-US"/>
              <a:t>Click to edit Master title style</a:t>
            </a:r>
          </a:p>
        </p:txBody>
      </p:sp>
      <p:sp>
        <p:nvSpPr>
          <p:cNvPr id="3" name="Text Placeholder 2"/>
          <p:cNvSpPr>
            <a:spLocks noGrp="1"/>
          </p:cNvSpPr>
          <p:nvPr>
            <p:ph type="body" idx="1"/>
          </p:nvPr>
        </p:nvSpPr>
        <p:spPr>
          <a:xfrm>
            <a:off x="796674" y="3204920"/>
            <a:ext cx="8565040" cy="1654871"/>
          </a:xfrm>
        </p:spPr>
        <p:txBody>
          <a:bodyPr anchor="b"/>
          <a:lstStyle>
            <a:lvl1pPr marL="0" indent="0">
              <a:buNone/>
              <a:defRPr sz="2001"/>
            </a:lvl1pPr>
            <a:lvl2pPr marL="457436" indent="0">
              <a:buNone/>
              <a:defRPr sz="1801"/>
            </a:lvl2pPr>
            <a:lvl3pPr marL="914872" indent="0">
              <a:buNone/>
              <a:defRPr sz="1602"/>
            </a:lvl3pPr>
            <a:lvl4pPr marL="1372308" indent="0">
              <a:buNone/>
              <a:defRPr sz="1401"/>
            </a:lvl4pPr>
            <a:lvl5pPr marL="1829742" indent="0">
              <a:buNone/>
              <a:defRPr sz="1401"/>
            </a:lvl5pPr>
            <a:lvl6pPr marL="2287178" indent="0">
              <a:buNone/>
              <a:defRPr sz="1401"/>
            </a:lvl6pPr>
            <a:lvl7pPr marL="2744615" indent="0">
              <a:buNone/>
              <a:defRPr sz="1401"/>
            </a:lvl7pPr>
            <a:lvl8pPr marL="3202050" indent="0">
              <a:buNone/>
              <a:defRPr sz="1401"/>
            </a:lvl8pPr>
            <a:lvl9pPr marL="3659486" indent="0">
              <a:buNone/>
              <a:defRPr sz="1401"/>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7282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2825"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1709"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435916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137" y="402654"/>
            <a:ext cx="8691801" cy="1461801"/>
          </a:xfrm>
        </p:spPr>
        <p:txBody>
          <a:bodyPr/>
          <a:lstStyle/>
          <a:p>
            <a:r>
              <a:rPr lang="en-US"/>
              <a:t>Click to edit Master title style</a:t>
            </a:r>
          </a:p>
        </p:txBody>
      </p:sp>
      <p:sp>
        <p:nvSpPr>
          <p:cNvPr id="3" name="Text Placeholder 2"/>
          <p:cNvSpPr>
            <a:spLocks noGrp="1"/>
          </p:cNvSpPr>
          <p:nvPr>
            <p:ph type="body" idx="1"/>
          </p:nvPr>
        </p:nvSpPr>
        <p:spPr>
          <a:xfrm>
            <a:off x="694138" y="1853949"/>
            <a:ext cx="4263233"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4" name="Content Placeholder 3"/>
          <p:cNvSpPr>
            <a:spLocks noGrp="1"/>
          </p:cNvSpPr>
          <p:nvPr>
            <p:ph sz="half" idx="2"/>
          </p:nvPr>
        </p:nvSpPr>
        <p:spPr>
          <a:xfrm>
            <a:off x="694138" y="2762541"/>
            <a:ext cx="4263233"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1710" y="1853949"/>
            <a:ext cx="4284229"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101710" y="2762541"/>
            <a:ext cx="4284229"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 1501 – Algorithms &amp; Data Structures 2 – Sherif Khattab</a:t>
            </a:r>
          </a:p>
        </p:txBody>
      </p:sp>
      <p:sp>
        <p:nvSpPr>
          <p:cNvPr id="9" name="Slide Number Placeholder 8"/>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99094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 1501 – Algorithms &amp; Data Structures 2 – Sherif Khattab</a:t>
            </a:r>
          </a:p>
        </p:txBody>
      </p:sp>
      <p:sp>
        <p:nvSpPr>
          <p:cNvPr id="5" name="Slide Number Placeholder 4"/>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972900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 1501 – Algorithms &amp; Data Structures 2 – Sherif Khattab</a:t>
            </a:r>
          </a:p>
        </p:txBody>
      </p:sp>
      <p:sp>
        <p:nvSpPr>
          <p:cNvPr id="4" name="Slide Number Placeholder 3"/>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321969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Content Placeholder 2"/>
          <p:cNvSpPr>
            <a:spLocks noGrp="1"/>
          </p:cNvSpPr>
          <p:nvPr>
            <p:ph idx="1"/>
          </p:nvPr>
        </p:nvSpPr>
        <p:spPr>
          <a:xfrm>
            <a:off x="4284229" y="1088912"/>
            <a:ext cx="5101709" cy="5374525"/>
          </a:xfrm>
        </p:spPr>
        <p:txBody>
          <a:bodyPr/>
          <a:lstStyle>
            <a:lvl1pPr>
              <a:defRPr sz="3527"/>
            </a:lvl1pPr>
            <a:lvl2pPr>
              <a:defRPr sz="3086"/>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77391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Picture Placeholder 2"/>
          <p:cNvSpPr>
            <a:spLocks noGrp="1" noChangeAspect="1"/>
          </p:cNvSpPr>
          <p:nvPr>
            <p:ph type="pic" idx="1"/>
          </p:nvPr>
        </p:nvSpPr>
        <p:spPr>
          <a:xfrm>
            <a:off x="4284229" y="1088912"/>
            <a:ext cx="5101709" cy="5374525"/>
          </a:xfrm>
        </p:spPr>
        <p:txBody>
          <a:bodyPr anchor="t"/>
          <a:lstStyle>
            <a:lvl1pPr marL="0" indent="0">
              <a:buNone/>
              <a:defRPr sz="3527"/>
            </a:lvl1pPr>
            <a:lvl2pPr marL="503880" indent="0">
              <a:buNone/>
              <a:defRPr sz="3086"/>
            </a:lvl2pPr>
            <a:lvl3pPr marL="1007760" indent="0">
              <a:buNone/>
              <a:defRPr sz="2645"/>
            </a:lvl3pPr>
            <a:lvl4pPr marL="1511640" indent="0">
              <a:buNone/>
              <a:defRPr sz="2204"/>
            </a:lvl4pPr>
            <a:lvl5pPr marL="2015520" indent="0">
              <a:buNone/>
              <a:defRPr sz="2204"/>
            </a:lvl5pPr>
            <a:lvl6pPr marL="2519401" indent="0">
              <a:buNone/>
              <a:defRPr sz="2204"/>
            </a:lvl6pPr>
            <a:lvl7pPr marL="3023281" indent="0">
              <a:buNone/>
              <a:defRPr sz="2204"/>
            </a:lvl7pPr>
            <a:lvl8pPr marL="3527161" indent="0">
              <a:buNone/>
              <a:defRPr sz="2204"/>
            </a:lvl8pPr>
            <a:lvl9pPr marL="4031041" indent="0">
              <a:buNone/>
              <a:defRPr sz="2204"/>
            </a:lvl9pPr>
          </a:lstStyle>
          <a:p>
            <a:r>
              <a:rPr lang="en-US"/>
              <a:t>Click icon to add picture</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85320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7986948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1676" y="402652"/>
            <a:ext cx="2172950" cy="64091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2825" y="402652"/>
            <a:ext cx="6392882"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81871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5" cy="1932799"/>
          </a:xfrm>
        </p:spPr>
        <p:txBody>
          <a:bodyPr/>
          <a:lstStyle>
            <a:lvl1pPr marL="0" indent="0" algn="ctr">
              <a:buNone/>
              <a:defRPr/>
            </a:lvl1pPr>
            <a:lvl2pPr marL="457063" indent="0" algn="ctr">
              <a:buNone/>
              <a:defRPr/>
            </a:lvl2pPr>
            <a:lvl3pPr marL="914126" indent="0" algn="ctr">
              <a:buNone/>
              <a:defRPr/>
            </a:lvl3pPr>
            <a:lvl4pPr marL="1371189" indent="0" algn="ctr">
              <a:buNone/>
              <a:defRPr/>
            </a:lvl4pPr>
            <a:lvl5pPr marL="1828251" indent="0" algn="ctr">
              <a:buNone/>
              <a:defRPr/>
            </a:lvl5pPr>
            <a:lvl6pPr marL="2285314" indent="0" algn="ctr">
              <a:buNone/>
              <a:defRPr/>
            </a:lvl6pPr>
            <a:lvl7pPr marL="2742377" indent="0" algn="ctr">
              <a:buNone/>
              <a:defRPr/>
            </a:lvl7pPr>
            <a:lvl8pPr marL="3199440" indent="0" algn="ctr">
              <a:buNone/>
              <a:defRPr/>
            </a:lvl8pPr>
            <a:lvl9pPr marL="3656503"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93516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234"/>
            <a:ext cx="10093117" cy="736909"/>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676"/>
            <a:ext cx="10093116" cy="6570245"/>
          </a:xfrm>
        </p:spPr>
        <p:txBody>
          <a:bodyPr>
            <a:normAutofit/>
          </a:bodyPr>
          <a:lstStyle>
            <a:lvl1pPr marL="457063" indent="-457063">
              <a:buFont typeface="Arial" charset="0"/>
              <a:buChar char="•"/>
              <a:defRPr/>
            </a:lvl1pPr>
            <a:lvl2pPr marL="914126" indent="-457063">
              <a:buFont typeface="Arial" charset="0"/>
              <a:buChar char="•"/>
              <a:defRPr/>
            </a:lvl2pPr>
            <a:lvl3pPr marL="1256923" indent="-342797">
              <a:buFont typeface="Arial" charset="0"/>
              <a:buChar char="•"/>
              <a:defRPr/>
            </a:lvl3pPr>
            <a:lvl4pPr marL="1713986" indent="-342797">
              <a:buFont typeface="Arial" charset="0"/>
              <a:buChar char="•"/>
              <a:defRPr/>
            </a:lvl4pPr>
            <a:lvl5pPr marL="2171048" indent="-342797">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483556" y="7264047"/>
            <a:ext cx="5057421"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14407" y="7312147"/>
            <a:ext cx="2315433"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61837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18" y="-22234"/>
            <a:ext cx="10077450" cy="1238770"/>
          </a:xfrm>
        </p:spPr>
        <p:txBody>
          <a:bodyPr/>
          <a:lstStyle/>
          <a:p>
            <a:r>
              <a:rPr lang="en-US"/>
              <a:t>Click to edit Master title style</a:t>
            </a:r>
          </a:p>
        </p:txBody>
      </p:sp>
      <p:sp>
        <p:nvSpPr>
          <p:cNvPr id="3" name="Content Placeholder 2"/>
          <p:cNvSpPr>
            <a:spLocks noGrp="1"/>
          </p:cNvSpPr>
          <p:nvPr>
            <p:ph sz="half" idx="1"/>
          </p:nvPr>
        </p:nvSpPr>
        <p:spPr>
          <a:xfrm>
            <a:off x="503080" y="1143482"/>
            <a:ext cx="4442012"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7444" y="1143482"/>
            <a:ext cx="4443600"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266790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606094" y="2070157"/>
            <a:ext cx="5657357" cy="1373838"/>
          </a:xfrm>
          <a:prstGeom prst="rect">
            <a:avLst/>
          </a:prstGeom>
          <a:noFill/>
        </p:spPr>
        <p:txBody>
          <a:bodyPr wrap="square" lIns="0" tIns="0" rIns="0" bIns="0" rtlCol="0">
            <a:spAutoFit/>
          </a:bodyPr>
          <a:lstStyle/>
          <a:p>
            <a:r>
              <a:rPr lang="en-US" sz="1488">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488">
              <a:solidFill>
                <a:schemeClr val="bg1"/>
              </a:solidFill>
            </a:endParaRPr>
          </a:p>
        </p:txBody>
      </p:sp>
      <p:sp>
        <p:nvSpPr>
          <p:cNvPr id="15" name="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606094" y="4241524"/>
            <a:ext cx="5972476" cy="412164"/>
          </a:xfrm>
          <a:prstGeom prst="rect">
            <a:avLst/>
          </a:prstGeom>
          <a:noFill/>
          <a:ln w="38100">
            <a:noFill/>
          </a:ln>
        </p:spPr>
        <p:txBody>
          <a:bodyPr wrap="square" lIns="0" tIns="0" rIns="0" bIns="0" anchor="t" anchorCtr="0">
            <a:spAutoFit/>
          </a:bodyPr>
          <a:lstStyle>
            <a:lvl1pPr algn="l">
              <a:defRPr sz="1488" b="0" i="0" cap="none" spc="0">
                <a:solidFill>
                  <a:schemeClr val="bg1"/>
                </a:solidFill>
                <a:latin typeface="Acumin Pro" panose="020B0504020202020204" pitchFamily="34" charset="77"/>
              </a:defRPr>
            </a:lvl1pPr>
          </a:lstStyle>
          <a:p>
            <a:r>
              <a:rPr lang="en-US">
                <a:solidFill>
                  <a:schemeClr val="accent1"/>
                </a:solidFill>
              </a:rPr>
              <a:t>https://</a:t>
            </a:r>
            <a:r>
              <a:rPr lang="en-US" err="1">
                <a:solidFill>
                  <a:schemeClr val="accent1"/>
                </a:solidFill>
              </a:rPr>
              <a:t>support.office.com</a:t>
            </a:r>
            <a:r>
              <a:rPr lang="en-US">
                <a:solidFill>
                  <a:schemeClr val="accent1"/>
                </a:solidFill>
              </a:rPr>
              <a:t>/</a:t>
            </a:r>
            <a:r>
              <a:rPr lang="en-US" err="1">
                <a:solidFill>
                  <a:schemeClr val="accent1"/>
                </a:solidFill>
              </a:rPr>
              <a:t>en</a:t>
            </a:r>
            <a:r>
              <a:rPr lang="en-US">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8292302" y="6839623"/>
            <a:ext cx="944156" cy="357265"/>
          </a:xfrm>
        </p:spPr>
        <p:txBody>
          <a:bodyPr/>
          <a:lstStyle>
            <a:lvl1pPr>
              <a:defRPr>
                <a:solidFill>
                  <a:schemeClr val="accent4">
                    <a:alpha val="70000"/>
                  </a:schemeClr>
                </a:solidFill>
              </a:defRPr>
            </a:lvl1pPr>
          </a:lstStyle>
          <a:p>
            <a:fld id="{049DC8E1-D369-0F48-9062-BB068AFD07CE}" type="datetime1">
              <a:rPr lang="en-US" smtClean="0"/>
              <a:pPr/>
              <a:t>9/2/2021</a:t>
            </a:fld>
            <a:endParaRPr lang="en-US"/>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9" name="Picture 8">
            <a:extLst>
              <a:ext uri="{FF2B5EF4-FFF2-40B4-BE49-F238E27FC236}">
                <a16:creationId xmlns:a16="http://schemas.microsoft.com/office/drawing/2014/main" id="{2CBABC42-0A87-46AE-A149-9F5BA828B8D2}"/>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365973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122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0077450" cy="75628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2" name="Title"/>
          <p:cNvSpPr>
            <a:spLocks noGrp="1"/>
          </p:cNvSpPr>
          <p:nvPr>
            <p:ph type="ctrTitle" hasCustomPrompt="1"/>
          </p:nvPr>
        </p:nvSpPr>
        <p:spPr bwMode="blackWhite">
          <a:xfrm>
            <a:off x="1606094" y="1793386"/>
            <a:ext cx="6539717" cy="1847172"/>
          </a:xfrm>
          <a:prstGeom prst="rect">
            <a:avLst/>
          </a:prstGeom>
          <a:noFill/>
          <a:ln w="38100">
            <a:noFill/>
          </a:ln>
        </p:spPr>
        <p:txBody>
          <a:bodyPr wrap="square" lIns="0" tIns="0" rIns="0" bIns="0" anchor="t" anchorCtr="0">
            <a:spAutoFit/>
          </a:bodyPr>
          <a:lstStyle>
            <a:lvl1pPr algn="l">
              <a:lnSpc>
                <a:spcPct val="80000"/>
              </a:lnSpc>
              <a:defRPr sz="4960" b="1" i="1" spc="0">
                <a:solidFill>
                  <a:schemeClr val="bg1"/>
                </a:solidFill>
                <a:latin typeface="Acumin Pro ExtraCondensed" panose="020B0508020202020204" pitchFamily="34" charset="77"/>
              </a:defRPr>
            </a:lvl1pPr>
          </a:lstStyle>
          <a:p>
            <a:r>
              <a:rPr lang="en-US"/>
              <a:t>Title Slide </a:t>
            </a:r>
            <a:r>
              <a:rPr lang="en-US" err="1"/>
              <a:t>Acumin</a:t>
            </a:r>
            <a:r>
              <a:rPr lang="en-US"/>
              <a:t> Pro Extra Cond Bold Italic 60</a:t>
            </a:r>
          </a:p>
        </p:txBody>
      </p:sp>
      <p:sp>
        <p:nvSpPr>
          <p:cNvPr id="3" name="Subtitle"/>
          <p:cNvSpPr>
            <a:spLocks noGrp="1"/>
          </p:cNvSpPr>
          <p:nvPr>
            <p:ph type="subTitle" idx="1" hasCustomPrompt="1"/>
          </p:nvPr>
        </p:nvSpPr>
        <p:spPr>
          <a:xfrm>
            <a:off x="1612313" y="4400178"/>
            <a:ext cx="5865510"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Subtitle </a:t>
            </a:r>
            <a:r>
              <a:rPr lang="en-US" err="1"/>
              <a:t>Acumin</a:t>
            </a:r>
            <a:r>
              <a:rPr lang="en-US"/>
              <a:t> Pro Semi Cond Bold 22 </a:t>
            </a:r>
            <a:r>
              <a:rPr lang="en-US" err="1"/>
              <a:t>pt</a:t>
            </a:r>
            <a:endParaRPr lang="en-US"/>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9/2/2021</a:t>
            </a:fld>
            <a:endParaRPr lang="en-US"/>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56912F75-4177-4617-A144-697F4E01C0AE}"/>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6236320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8" pos="122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5794" y="0"/>
            <a:ext cx="9517592" cy="1008380"/>
          </a:xfrm>
          <a:prstGeom prst="rect">
            <a:avLst/>
          </a:prstGeom>
        </p:spPr>
      </p:pic>
      <p:sp>
        <p:nvSpPr>
          <p:cNvPr id="2" name="Title"/>
          <p:cNvSpPr>
            <a:spLocks noGrp="1"/>
          </p:cNvSpPr>
          <p:nvPr>
            <p:ph type="ctrTitle" hasCustomPrompt="1"/>
          </p:nvPr>
        </p:nvSpPr>
        <p:spPr bwMode="blackWhite">
          <a:xfrm>
            <a:off x="862563" y="488171"/>
            <a:ext cx="7632734" cy="412164"/>
          </a:xfrm>
          <a:prstGeom prst="rect">
            <a:avLst/>
          </a:prstGeom>
          <a:noFill/>
          <a:ln w="38100">
            <a:noFill/>
          </a:ln>
        </p:spPr>
        <p:txBody>
          <a:bodyPr wrap="square" lIns="0" tIns="0" rIns="0" bIns="0" anchor="t" anchorCtr="0">
            <a:spAutoFit/>
          </a:bodyPr>
          <a:lstStyle>
            <a:lvl1pPr algn="l">
              <a:defRPr sz="2976"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862562" y="1483421"/>
            <a:ext cx="6052085"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Subhead </a:t>
            </a:r>
            <a:r>
              <a:rPr lang="en-US" err="1"/>
              <a:t>Acumin</a:t>
            </a:r>
            <a:r>
              <a:rPr lang="en-US"/>
              <a:t> Pro Semi Cond Bold 22 </a:t>
            </a:r>
            <a:r>
              <a:rPr lang="en-US" err="1"/>
              <a:t>pt</a:t>
            </a:r>
            <a:endParaRPr lang="en-US"/>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612499" y="2164246"/>
            <a:ext cx="6088459" cy="3762167"/>
          </a:xfrm>
        </p:spPr>
        <p:txBody>
          <a:bodyPr lIns="0" tIns="0" rIns="0" bIns="0">
            <a:normAutofit/>
          </a:bodyPr>
          <a:lstStyle>
            <a:lvl1pPr marL="226753" marR="0" indent="-226753" algn="l" defTabSz="377922" rtl="0" eaLnBrk="1" fontAlgn="auto" latinLnBrk="0" hangingPunct="1">
              <a:lnSpc>
                <a:spcPct val="100000"/>
              </a:lnSpc>
              <a:spcBef>
                <a:spcPts val="0"/>
              </a:spcBef>
              <a:spcAft>
                <a:spcPts val="0"/>
              </a:spcAft>
              <a:buClrTx/>
              <a:buSzTx/>
              <a:buFont typeface="Wingdings" charset="2"/>
              <a:buChar char="§"/>
              <a:tabLst/>
              <a:defRPr sz="1488"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8378684" y="6839623"/>
            <a:ext cx="857774"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9/2/2021</a:t>
            </a:fld>
            <a:endParaRPr lang="en-US"/>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9258051" y="6915043"/>
            <a:ext cx="0" cy="176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9262562"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1" name="Picture 10">
            <a:extLst>
              <a:ext uri="{FF2B5EF4-FFF2-40B4-BE49-F238E27FC236}">
                <a16:creationId xmlns:a16="http://schemas.microsoft.com/office/drawing/2014/main" id="{29E87B92-C2E4-43CC-8516-664431B284C3}"/>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7210683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32">
          <p15:clr>
            <a:srgbClr val="FBAE40"/>
          </p15:clr>
        </p15:guide>
        <p15:guide id="7" pos="1224">
          <p15:clr>
            <a:srgbClr val="FBAE40"/>
          </p15:clr>
        </p15:guide>
        <p15:guide id="8" pos="648">
          <p15:clr>
            <a:srgbClr val="FBAE40"/>
          </p15:clr>
        </p15:guide>
        <p15:guide id="9" pos="153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5794" y="0"/>
            <a:ext cx="9517592" cy="100838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862562" y="488171"/>
            <a:ext cx="7632734" cy="412164"/>
          </a:xfrm>
          <a:prstGeom prst="rect">
            <a:avLst/>
          </a:prstGeom>
          <a:noFill/>
          <a:ln w="38100">
            <a:noFill/>
          </a:ln>
        </p:spPr>
        <p:txBody>
          <a:bodyPr wrap="square" lIns="0" tIns="0" rIns="0" bIns="0" anchor="t" anchorCtr="0">
            <a:spAutoFit/>
          </a:bodyPr>
          <a:lstStyle>
            <a:lvl1pPr algn="l">
              <a:defRPr sz="2976"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862562" y="1483419"/>
            <a:ext cx="6024397"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Subhead </a:t>
            </a:r>
            <a:r>
              <a:rPr lang="en-US" err="1"/>
              <a:t>Acumin</a:t>
            </a:r>
            <a:r>
              <a:rPr lang="en-US"/>
              <a:t> Pro Semi Cond Bold 22 </a:t>
            </a:r>
            <a:r>
              <a:rPr lang="en-US" err="1"/>
              <a:t>pt</a:t>
            </a:r>
            <a:endParaRPr lang="en-US"/>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606094" y="2114455"/>
            <a:ext cx="3795023" cy="3762167"/>
          </a:xfrm>
        </p:spPr>
        <p:txBody>
          <a:bodyPr lIns="0" tIns="0" rIns="0" bIns="0">
            <a:normAutofit/>
          </a:bodyPr>
          <a:lstStyle>
            <a:lvl1pPr marL="226753" marR="0" indent="-226753" algn="l" defTabSz="377922" rtl="0" eaLnBrk="1" fontAlgn="auto" latinLnBrk="0" hangingPunct="1">
              <a:lnSpc>
                <a:spcPct val="100000"/>
              </a:lnSpc>
              <a:spcBef>
                <a:spcPts val="0"/>
              </a:spcBef>
              <a:spcAft>
                <a:spcPts val="0"/>
              </a:spcAft>
              <a:buClrTx/>
              <a:buSzTx/>
              <a:buFont typeface="Wingdings" charset="2"/>
              <a:buChar char="§"/>
              <a:tabLst/>
              <a:defRPr sz="1488"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5623735" y="2118300"/>
            <a:ext cx="3998831" cy="3289490"/>
          </a:xfrm>
        </p:spPr>
        <p:txBody>
          <a:bodyPr lIns="0" tIns="0" rIns="0" bIns="0" anchor="ctr" anchorCtr="0"/>
          <a:lstStyle>
            <a:lvl1pPr algn="ctr">
              <a:defRPr b="0" i="0">
                <a:solidFill>
                  <a:schemeClr val="bg1"/>
                </a:solidFill>
                <a:latin typeface="Acumin Pro" panose="020B0504020202020204" pitchFamily="34" charset="77"/>
              </a:defRPr>
            </a:lvl1pPr>
            <a:lvl4pPr marL="566882" indent="0" algn="ctr">
              <a:buNone/>
              <a:defRPr>
                <a:solidFill>
                  <a:schemeClr val="bg1"/>
                </a:solidFill>
              </a:defRPr>
            </a:lvl4pPr>
          </a:lstStyle>
          <a:p>
            <a:pPr lvl="0"/>
            <a:r>
              <a:rPr lang="en-US"/>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8306701" y="6839623"/>
            <a:ext cx="929758"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9/2/2021</a:t>
            </a:fld>
            <a:endParaRPr lang="en-US"/>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9258051" y="6915043"/>
            <a:ext cx="0" cy="176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9268967"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3787F6C0-5DA1-4205-A365-2741FB406A08}"/>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4113357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648">
          <p15:clr>
            <a:srgbClr val="FBAE40"/>
          </p15:clr>
        </p15:guide>
        <p15:guide id="8" pos="122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0077450" cy="756285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856157" y="336127"/>
            <a:ext cx="3173083" cy="618246"/>
          </a:xfrm>
          <a:prstGeom prst="rect">
            <a:avLst/>
          </a:prstGeom>
          <a:noFill/>
          <a:ln w="38100">
            <a:noFill/>
          </a:ln>
        </p:spPr>
        <p:txBody>
          <a:bodyPr wrap="square" lIns="0" tIns="0" rIns="0" bIns="0" anchor="t" anchorCtr="0">
            <a:spAutoFit/>
          </a:bodyPr>
          <a:lstStyle>
            <a:lvl1pPr algn="l">
              <a:defRPr sz="1488" b="1" i="0" cap="none" spc="0">
                <a:solidFill>
                  <a:schemeClr val="bg1"/>
                </a:solidFill>
                <a:latin typeface="Acumin Pro" panose="020B0504020202020204" pitchFamily="34" charset="77"/>
              </a:defRPr>
            </a:lvl1pPr>
          </a:lstStyle>
          <a:p>
            <a:r>
              <a:rPr lang="en-US"/>
              <a:t>Brief photo caption. Place in top left or right corner. </a:t>
            </a:r>
            <a:r>
              <a:rPr lang="en-US" err="1"/>
              <a:t>Acumin</a:t>
            </a:r>
            <a:r>
              <a:rPr lang="en-US"/>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8117946" y="0"/>
            <a:ext cx="1959504" cy="756285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8292304" y="6839623"/>
            <a:ext cx="944155" cy="357265"/>
          </a:xfrm>
        </p:spPr>
        <p:txBody>
          <a:bodyPr/>
          <a:lstStyle>
            <a:lvl1pPr>
              <a:defRPr>
                <a:solidFill>
                  <a:schemeClr val="accent4">
                    <a:alpha val="70000"/>
                  </a:schemeClr>
                </a:solidFill>
              </a:defRPr>
            </a:lvl1pPr>
          </a:lstStyle>
          <a:p>
            <a:fld id="{049DC8E1-D369-0F48-9062-BB068AFD07CE}" type="datetime1">
              <a:rPr lang="en-US" smtClean="0"/>
              <a:pPr/>
              <a:t>9/2/2021</a:t>
            </a:fld>
            <a:endParaRPr lang="en-US"/>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9" name="Picture 8">
            <a:extLst>
              <a:ext uri="{FF2B5EF4-FFF2-40B4-BE49-F238E27FC236}">
                <a16:creationId xmlns:a16="http://schemas.microsoft.com/office/drawing/2014/main" id="{2430CE26-0684-4D9D-BF90-06EA25D43947}"/>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40009630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64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0077449" cy="7556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391696" y="1617298"/>
            <a:ext cx="5305978" cy="984629"/>
          </a:xfrm>
          <a:prstGeom prst="rect">
            <a:avLst/>
          </a:prstGeom>
          <a:noFill/>
          <a:ln w="38100">
            <a:noFill/>
          </a:ln>
        </p:spPr>
        <p:txBody>
          <a:bodyPr wrap="square" lIns="0" tIns="0" rIns="0" bIns="0" anchor="t" anchorCtr="0">
            <a:spAutoFit/>
          </a:bodyPr>
          <a:lstStyle>
            <a:lvl1pPr algn="ctr">
              <a:defRPr sz="7109" b="0" i="0" cap="none" spc="248">
                <a:solidFill>
                  <a:schemeClr val="accent2"/>
                </a:solidFill>
                <a:latin typeface="United Sans Cond Medium" pitchFamily="2" charset="77"/>
              </a:defRPr>
            </a:lvl1pPr>
          </a:lstStyle>
          <a:p>
            <a:r>
              <a:rPr lang="en-US" b="1" spc="0">
                <a:latin typeface="United Sans Reg Medium" pitchFamily="2" charset="77"/>
              </a:rPr>
              <a:t>123</a:t>
            </a:r>
            <a:endParaRPr lang="en-US"/>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376589" y="3904222"/>
            <a:ext cx="5520170" cy="1238137"/>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984"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8117946" y="0"/>
            <a:ext cx="1959504" cy="756285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8393077" y="6839623"/>
            <a:ext cx="843381" cy="357265"/>
          </a:xfrm>
        </p:spPr>
        <p:txBody>
          <a:bodyPr/>
          <a:lstStyle>
            <a:lvl1pPr>
              <a:defRPr>
                <a:solidFill>
                  <a:schemeClr val="accent4">
                    <a:alpha val="70000"/>
                  </a:schemeClr>
                </a:solidFill>
              </a:defRPr>
            </a:lvl1pPr>
          </a:lstStyle>
          <a:p>
            <a:fld id="{049DC8E1-D369-0F48-9062-BB068AFD07CE}" type="datetime1">
              <a:rPr lang="en-US" smtClean="0"/>
              <a:pPr/>
              <a:t>9/2/2021</a:t>
            </a:fld>
            <a:endParaRPr lang="en-US"/>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0" name="Picture 9">
            <a:extLst>
              <a:ext uri="{FF2B5EF4-FFF2-40B4-BE49-F238E27FC236}">
                <a16:creationId xmlns:a16="http://schemas.microsoft.com/office/drawing/2014/main" id="{3C4F3AE1-4AEC-488A-94E8-185444264951}"/>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614882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49446" y="0"/>
            <a:ext cx="10077450" cy="75628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2" name="Title"/>
          <p:cNvSpPr>
            <a:spLocks noGrp="1"/>
          </p:cNvSpPr>
          <p:nvPr>
            <p:ph type="ctrTitle" hasCustomPrompt="1"/>
          </p:nvPr>
        </p:nvSpPr>
        <p:spPr bwMode="blackWhite">
          <a:xfrm>
            <a:off x="1599689" y="1717760"/>
            <a:ext cx="6062447" cy="686983"/>
          </a:xfrm>
          <a:prstGeom prst="rect">
            <a:avLst/>
          </a:prstGeom>
          <a:noFill/>
          <a:ln w="38100">
            <a:noFill/>
          </a:ln>
        </p:spPr>
        <p:txBody>
          <a:bodyPr wrap="square" lIns="0" tIns="0" rIns="0" bIns="0" anchor="t" anchorCtr="0">
            <a:spAutoFit/>
          </a:bodyPr>
          <a:lstStyle>
            <a:lvl1pPr algn="l">
              <a:defRPr sz="4960" b="1" i="1" spc="0">
                <a:solidFill>
                  <a:schemeClr val="bg1"/>
                </a:solidFill>
                <a:latin typeface="Acumin Pro ExtraCondensed" panose="020B0508020202020204" pitchFamily="34" charset="77"/>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619711" y="2843500"/>
            <a:ext cx="5361913" cy="1130201"/>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488" b="0" i="0" normalizeH="0" baseline="0">
                <a:solidFill>
                  <a:schemeClr val="bg1"/>
                </a:solidFill>
                <a:latin typeface="Acumin Pro" panose="020B0504020202020204" pitchFamily="34" charset="77"/>
              </a:defRPr>
            </a:lvl1pPr>
          </a:lstStyle>
          <a:p>
            <a:pPr lvl="0"/>
            <a:r>
              <a:rPr lang="en-US"/>
              <a:t>Conclusion, call to action or contact information. </a:t>
            </a:r>
            <a:r>
              <a:rPr lang="en-US" err="1"/>
              <a:t>Acumin</a:t>
            </a:r>
            <a:r>
              <a:rPr lang="en-US"/>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8335492" y="6839623"/>
            <a:ext cx="900967" cy="357265"/>
          </a:xfrm>
        </p:spPr>
        <p:txBody>
          <a:bodyPr/>
          <a:lstStyle>
            <a:lvl1pPr>
              <a:defRPr>
                <a:solidFill>
                  <a:schemeClr val="accent4">
                    <a:alpha val="70000"/>
                  </a:schemeClr>
                </a:solidFill>
              </a:defRPr>
            </a:lvl1pPr>
          </a:lstStyle>
          <a:p>
            <a:fld id="{049DC8E1-D369-0F48-9062-BB068AFD07CE}" type="datetime1">
              <a:rPr lang="en-US" smtClean="0"/>
              <a:pPr/>
              <a:t>9/2/2021</a:t>
            </a:fld>
            <a:endParaRPr lang="en-US"/>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696B6614-731B-4B97-A8E0-1C49E0CD896B}"/>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4749076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928">
          <p15:clr>
            <a:srgbClr val="FBAE40"/>
          </p15:clr>
        </p15:guide>
        <p15:guide id="8" pos="12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666" y="303343"/>
            <a:ext cx="9069706" cy="125941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666" y="1692987"/>
            <a:ext cx="4451536"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4" name="Content Placeholder 3"/>
          <p:cNvSpPr>
            <a:spLocks noGrp="1"/>
          </p:cNvSpPr>
          <p:nvPr>
            <p:ph sz="half" idx="2"/>
          </p:nvPr>
        </p:nvSpPr>
        <p:spPr>
          <a:xfrm>
            <a:off x="504666" y="2398133"/>
            <a:ext cx="4451536"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62" y="1692987"/>
            <a:ext cx="4454710"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6" name="Content Placeholder 5"/>
          <p:cNvSpPr>
            <a:spLocks noGrp="1"/>
          </p:cNvSpPr>
          <p:nvPr>
            <p:ph sz="quarter" idx="4"/>
          </p:nvPr>
        </p:nvSpPr>
        <p:spPr>
          <a:xfrm>
            <a:off x="5119662" y="2398133"/>
            <a:ext cx="4454710"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5563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05076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699824" y="168064"/>
            <a:ext cx="9069706" cy="1540580"/>
          </a:xfrm>
        </p:spPr>
        <p:txBody>
          <a:bodyPr/>
          <a:lstStyle>
            <a:lvl1pPr>
              <a:defRPr sz="4852"/>
            </a:lvl1pPr>
          </a:lstStyle>
          <a:p>
            <a:r>
              <a:rPr lang="en-US"/>
              <a:t>Click to edit Master title style</a:t>
            </a:r>
          </a:p>
        </p:txBody>
      </p:sp>
      <p:sp>
        <p:nvSpPr>
          <p:cNvPr id="5" name="Rectangle 3"/>
          <p:cNvSpPr>
            <a:spLocks noGrp="1" noChangeArrowheads="1"/>
          </p:cNvSpPr>
          <p:nvPr>
            <p:ph idx="1"/>
          </p:nvPr>
        </p:nvSpPr>
        <p:spPr bwMode="auto">
          <a:xfrm>
            <a:off x="699824" y="1890712"/>
            <a:ext cx="9069706" cy="4991132"/>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5809" y="7160201"/>
            <a:ext cx="8873754" cy="402652"/>
          </a:xfrm>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47915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51518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26732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 y="2"/>
            <a:ext cx="10077450" cy="6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4205"/>
            <a:ext cx="10077450" cy="65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7404" y="7329391"/>
            <a:ext cx="4607060"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8" y="7323039"/>
            <a:ext cx="2315432"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1">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4"/>
            <a:ext cx="2315434"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216678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dt="0"/>
  <p:txStyles>
    <p:titleStyle>
      <a:lvl1pPr algn="ctr"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mj-lt"/>
          <a:ea typeface="+mj-ea"/>
          <a:cs typeface="+mj-cs"/>
        </a:defRPr>
      </a:lvl1pPr>
      <a:lvl2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2pPr>
      <a:lvl3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3pPr>
      <a:lvl4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4pPr>
      <a:lvl5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5pPr>
      <a:lvl6pPr marL="2515896"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6pPr>
      <a:lvl7pPr marL="2973332"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7pPr>
      <a:lvl8pPr marL="3430769"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8pPr>
      <a:lvl9pPr marL="3888204"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9pPr>
    </p:titleStyle>
    <p:bodyStyle>
      <a:lvl1pPr marL="343077" indent="-343077" algn="l" defTabSz="457436" rtl="0" eaLnBrk="0" fontAlgn="base" hangingPunct="0">
        <a:spcBef>
          <a:spcPct val="0"/>
        </a:spcBef>
        <a:spcAft>
          <a:spcPts val="1426"/>
        </a:spcAft>
        <a:buClr>
          <a:srgbClr val="000000"/>
        </a:buClr>
        <a:buSzPct val="100000"/>
        <a:buFont typeface="Times New Roman" panose="02020603050405020304" pitchFamily="18" charset="0"/>
        <a:defRPr sz="3202">
          <a:solidFill>
            <a:srgbClr val="000000"/>
          </a:solidFill>
          <a:latin typeface="+mn-lt"/>
          <a:ea typeface="+mn-ea"/>
          <a:cs typeface="+mn-cs"/>
        </a:defRPr>
      </a:lvl1pPr>
      <a:lvl2pPr marL="743333" indent="-285897" algn="l" defTabSz="457436" rtl="0" eaLnBrk="0" fontAlgn="base" hangingPunct="0">
        <a:spcBef>
          <a:spcPct val="0"/>
        </a:spcBef>
        <a:spcAft>
          <a:spcPts val="1138"/>
        </a:spcAft>
        <a:buClr>
          <a:srgbClr val="000000"/>
        </a:buClr>
        <a:buSzPct val="100000"/>
        <a:buFont typeface="Times New Roman" panose="02020603050405020304" pitchFamily="18" charset="0"/>
        <a:defRPr sz="2801">
          <a:solidFill>
            <a:srgbClr val="000000"/>
          </a:solidFill>
          <a:latin typeface="+mn-lt"/>
          <a:cs typeface="+mn-cs"/>
        </a:defRPr>
      </a:lvl2pPr>
      <a:lvl3pPr marL="1143590" indent="-228718" algn="l" defTabSz="457436" rtl="0" eaLnBrk="0" fontAlgn="base" hangingPunct="0">
        <a:spcBef>
          <a:spcPct val="0"/>
        </a:spcBef>
        <a:spcAft>
          <a:spcPts val="850"/>
        </a:spcAft>
        <a:buClr>
          <a:srgbClr val="000000"/>
        </a:buClr>
        <a:buSzPct val="100000"/>
        <a:buFont typeface="Times New Roman" panose="02020603050405020304" pitchFamily="18" charset="0"/>
        <a:defRPr sz="2401">
          <a:solidFill>
            <a:srgbClr val="000000"/>
          </a:solidFill>
          <a:latin typeface="+mn-lt"/>
          <a:cs typeface="+mn-cs"/>
        </a:defRPr>
      </a:lvl3pPr>
      <a:lvl4pPr marL="1601024" indent="-228718" algn="l" defTabSz="457436" rtl="0" eaLnBrk="0" fontAlgn="base" hangingPunct="0">
        <a:spcBef>
          <a:spcPct val="0"/>
        </a:spcBef>
        <a:spcAft>
          <a:spcPts val="576"/>
        </a:spcAft>
        <a:buClr>
          <a:srgbClr val="000000"/>
        </a:buClr>
        <a:buSzPct val="100000"/>
        <a:buFont typeface="Times New Roman" panose="02020603050405020304" pitchFamily="18" charset="0"/>
        <a:defRPr sz="2001">
          <a:solidFill>
            <a:srgbClr val="000000"/>
          </a:solidFill>
          <a:latin typeface="+mn-lt"/>
          <a:cs typeface="+mn-cs"/>
        </a:defRPr>
      </a:lvl4pPr>
      <a:lvl5pPr marL="2058461" indent="-228718" algn="l" defTabSz="457436" rtl="0" eaLnBrk="0" fontAlgn="base" hangingPunct="0">
        <a:spcBef>
          <a:spcPct val="0"/>
        </a:spcBef>
        <a:spcAft>
          <a:spcPts val="287"/>
        </a:spcAft>
        <a:buClr>
          <a:srgbClr val="000000"/>
        </a:buClr>
        <a:buSzPct val="100000"/>
        <a:buFont typeface="Times New Roman" panose="02020603050405020304" pitchFamily="18" charset="0"/>
        <a:defRPr sz="2001">
          <a:solidFill>
            <a:srgbClr val="000000"/>
          </a:solidFill>
          <a:latin typeface="+mn-lt"/>
          <a:cs typeface="+mn-cs"/>
        </a:defRPr>
      </a:lvl5pPr>
      <a:lvl6pPr marL="2515896"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6pPr>
      <a:lvl7pPr marL="2973332"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7pPr>
      <a:lvl8pPr marL="3430769"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8pPr>
      <a:lvl9pPr marL="3888204"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9pPr>
    </p:bodyStyle>
    <p:otherStyle>
      <a:defPPr>
        <a:defRPr lang="en-US"/>
      </a:defPPr>
      <a:lvl1pPr marL="0" algn="l" defTabSz="914872" rtl="0" eaLnBrk="1" latinLnBrk="0" hangingPunct="1">
        <a:defRPr sz="1801" kern="1200">
          <a:solidFill>
            <a:schemeClr val="tx1"/>
          </a:solidFill>
          <a:latin typeface="+mn-lt"/>
          <a:ea typeface="+mn-ea"/>
          <a:cs typeface="+mn-cs"/>
        </a:defRPr>
      </a:lvl1pPr>
      <a:lvl2pPr marL="457436" algn="l" defTabSz="914872" rtl="0" eaLnBrk="1" latinLnBrk="0" hangingPunct="1">
        <a:defRPr sz="1801" kern="1200">
          <a:solidFill>
            <a:schemeClr val="tx1"/>
          </a:solidFill>
          <a:latin typeface="+mn-lt"/>
          <a:ea typeface="+mn-ea"/>
          <a:cs typeface="+mn-cs"/>
        </a:defRPr>
      </a:lvl2pPr>
      <a:lvl3pPr marL="914872" algn="l" defTabSz="914872" rtl="0" eaLnBrk="1" latinLnBrk="0" hangingPunct="1">
        <a:defRPr sz="1801" kern="1200">
          <a:solidFill>
            <a:schemeClr val="tx1"/>
          </a:solidFill>
          <a:latin typeface="+mn-lt"/>
          <a:ea typeface="+mn-ea"/>
          <a:cs typeface="+mn-cs"/>
        </a:defRPr>
      </a:lvl3pPr>
      <a:lvl4pPr marL="1372308" algn="l" defTabSz="914872" rtl="0" eaLnBrk="1" latinLnBrk="0" hangingPunct="1">
        <a:defRPr sz="1801" kern="1200">
          <a:solidFill>
            <a:schemeClr val="tx1"/>
          </a:solidFill>
          <a:latin typeface="+mn-lt"/>
          <a:ea typeface="+mn-ea"/>
          <a:cs typeface="+mn-cs"/>
        </a:defRPr>
      </a:lvl4pPr>
      <a:lvl5pPr marL="1829742" algn="l" defTabSz="914872" rtl="0" eaLnBrk="1" latinLnBrk="0" hangingPunct="1">
        <a:defRPr sz="1801" kern="1200">
          <a:solidFill>
            <a:schemeClr val="tx1"/>
          </a:solidFill>
          <a:latin typeface="+mn-lt"/>
          <a:ea typeface="+mn-ea"/>
          <a:cs typeface="+mn-cs"/>
        </a:defRPr>
      </a:lvl5pPr>
      <a:lvl6pPr marL="2287178" algn="l" defTabSz="914872" rtl="0" eaLnBrk="1" latinLnBrk="0" hangingPunct="1">
        <a:defRPr sz="1801" kern="1200">
          <a:solidFill>
            <a:schemeClr val="tx1"/>
          </a:solidFill>
          <a:latin typeface="+mn-lt"/>
          <a:ea typeface="+mn-ea"/>
          <a:cs typeface="+mn-cs"/>
        </a:defRPr>
      </a:lvl6pPr>
      <a:lvl7pPr marL="2744615" algn="l" defTabSz="914872" rtl="0" eaLnBrk="1" latinLnBrk="0" hangingPunct="1">
        <a:defRPr sz="1801" kern="1200">
          <a:solidFill>
            <a:schemeClr val="tx1"/>
          </a:solidFill>
          <a:latin typeface="+mn-lt"/>
          <a:ea typeface="+mn-ea"/>
          <a:cs typeface="+mn-cs"/>
        </a:defRPr>
      </a:lvl7pPr>
      <a:lvl8pPr marL="3202050" algn="l" defTabSz="914872" rtl="0" eaLnBrk="1" latinLnBrk="0" hangingPunct="1">
        <a:defRPr sz="1801" kern="1200">
          <a:solidFill>
            <a:schemeClr val="tx1"/>
          </a:solidFill>
          <a:latin typeface="+mn-lt"/>
          <a:ea typeface="+mn-ea"/>
          <a:cs typeface="+mn-cs"/>
        </a:defRPr>
      </a:lvl8pPr>
      <a:lvl9pPr marL="3659486" algn="l" defTabSz="914872"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825" y="402654"/>
            <a:ext cx="8691801"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2825" y="2013259"/>
            <a:ext cx="8691801"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2825" y="7009643"/>
            <a:ext cx="2267426" cy="402652"/>
          </a:xfrm>
          <a:prstGeom prst="rect">
            <a:avLst/>
          </a:prstGeom>
        </p:spPr>
        <p:txBody>
          <a:bodyPr vert="horz" lIns="91440" tIns="45720" rIns="91440" bIns="45720" rtlCol="0" anchor="ctr"/>
          <a:lstStyle>
            <a:lvl1pPr algn="l">
              <a:defRPr sz="1323">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338156" y="7009643"/>
            <a:ext cx="3401139"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pPr>
              <a:defRPr/>
            </a:pPr>
            <a:r>
              <a:rPr lang="en-US">
                <a:latin typeface="+mn-lt"/>
              </a:rPr>
              <a:t>CS 1501 – Algorithms &amp; Data Structures 2 – Sherif Khattab</a:t>
            </a:r>
            <a:endParaRPr lang="en-GB"/>
          </a:p>
        </p:txBody>
      </p:sp>
      <p:sp>
        <p:nvSpPr>
          <p:cNvPr id="6" name="Slide Number Placeholder 5"/>
          <p:cNvSpPr>
            <a:spLocks noGrp="1"/>
          </p:cNvSpPr>
          <p:nvPr>
            <p:ph type="sldNum" sz="quarter" idx="4"/>
          </p:nvPr>
        </p:nvSpPr>
        <p:spPr>
          <a:xfrm>
            <a:off x="7117199" y="7009643"/>
            <a:ext cx="2267426"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8872768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1007760" rtl="0" eaLnBrk="1" latinLnBrk="0" hangingPunct="1">
        <a:lnSpc>
          <a:spcPct val="90000"/>
        </a:lnSpc>
        <a:spcBef>
          <a:spcPct val="0"/>
        </a:spcBef>
        <a:buNone/>
        <a:defRPr sz="4849" kern="1200">
          <a:solidFill>
            <a:schemeClr val="tx1"/>
          </a:solidFill>
          <a:latin typeface="+mj-lt"/>
          <a:ea typeface="+mj-ea"/>
          <a:cs typeface="+mj-cs"/>
        </a:defRPr>
      </a:lvl1pPr>
    </p:titleStyle>
    <p:bodyStyle>
      <a:lvl1pPr marL="251940" indent="-251940" algn="l" defTabSz="1007760"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820" indent="-251940" algn="l" defTabSz="1007760" rtl="0" eaLnBrk="1" latinLnBrk="0" hangingPunct="1">
        <a:lnSpc>
          <a:spcPct val="90000"/>
        </a:lnSpc>
        <a:spcBef>
          <a:spcPts val="551"/>
        </a:spcBef>
        <a:buFont typeface="Arial" panose="020B0604020202020204" pitchFamily="34" charset="0"/>
        <a:buChar char="•"/>
        <a:defRPr sz="2645" kern="1200">
          <a:solidFill>
            <a:schemeClr val="tx1"/>
          </a:solidFill>
          <a:latin typeface="+mn-lt"/>
          <a:ea typeface="+mn-ea"/>
          <a:cs typeface="+mn-cs"/>
        </a:defRPr>
      </a:lvl2pPr>
      <a:lvl3pPr marL="1259700" indent="-251940" algn="l" defTabSz="1007760"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580"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46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34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22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10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298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760" rtl="0" eaLnBrk="1" latinLnBrk="0" hangingPunct="1">
        <a:defRPr sz="1984" kern="1200">
          <a:solidFill>
            <a:schemeClr val="tx1"/>
          </a:solidFill>
          <a:latin typeface="+mn-lt"/>
          <a:ea typeface="+mn-ea"/>
          <a:cs typeface="+mn-cs"/>
        </a:defRPr>
      </a:lvl1pPr>
      <a:lvl2pPr marL="503880" algn="l" defTabSz="1007760" rtl="0" eaLnBrk="1" latinLnBrk="0" hangingPunct="1">
        <a:defRPr sz="1984" kern="1200">
          <a:solidFill>
            <a:schemeClr val="tx1"/>
          </a:solidFill>
          <a:latin typeface="+mn-lt"/>
          <a:ea typeface="+mn-ea"/>
          <a:cs typeface="+mn-cs"/>
        </a:defRPr>
      </a:lvl2pPr>
      <a:lvl3pPr marL="1007760" algn="l" defTabSz="1007760" rtl="0" eaLnBrk="1" latinLnBrk="0" hangingPunct="1">
        <a:defRPr sz="1984" kern="1200">
          <a:solidFill>
            <a:schemeClr val="tx1"/>
          </a:solidFill>
          <a:latin typeface="+mn-lt"/>
          <a:ea typeface="+mn-ea"/>
          <a:cs typeface="+mn-cs"/>
        </a:defRPr>
      </a:lvl3pPr>
      <a:lvl4pPr marL="1511640" algn="l" defTabSz="1007760" rtl="0" eaLnBrk="1" latinLnBrk="0" hangingPunct="1">
        <a:defRPr sz="1984" kern="1200">
          <a:solidFill>
            <a:schemeClr val="tx1"/>
          </a:solidFill>
          <a:latin typeface="+mn-lt"/>
          <a:ea typeface="+mn-ea"/>
          <a:cs typeface="+mn-cs"/>
        </a:defRPr>
      </a:lvl4pPr>
      <a:lvl5pPr marL="2015520" algn="l" defTabSz="1007760" rtl="0" eaLnBrk="1" latinLnBrk="0" hangingPunct="1">
        <a:defRPr sz="1984" kern="1200">
          <a:solidFill>
            <a:schemeClr val="tx1"/>
          </a:solidFill>
          <a:latin typeface="+mn-lt"/>
          <a:ea typeface="+mn-ea"/>
          <a:cs typeface="+mn-cs"/>
        </a:defRPr>
      </a:lvl5pPr>
      <a:lvl6pPr marL="2519401" algn="l" defTabSz="1007760" rtl="0" eaLnBrk="1" latinLnBrk="0" hangingPunct="1">
        <a:defRPr sz="1984" kern="1200">
          <a:solidFill>
            <a:schemeClr val="tx1"/>
          </a:solidFill>
          <a:latin typeface="+mn-lt"/>
          <a:ea typeface="+mn-ea"/>
          <a:cs typeface="+mn-cs"/>
        </a:defRPr>
      </a:lvl6pPr>
      <a:lvl7pPr marL="3023281" algn="l" defTabSz="1007760" rtl="0" eaLnBrk="1" latinLnBrk="0" hangingPunct="1">
        <a:defRPr sz="1984" kern="1200">
          <a:solidFill>
            <a:schemeClr val="tx1"/>
          </a:solidFill>
          <a:latin typeface="+mn-lt"/>
          <a:ea typeface="+mn-ea"/>
          <a:cs typeface="+mn-cs"/>
        </a:defRPr>
      </a:lvl7pPr>
      <a:lvl8pPr marL="3527161" algn="l" defTabSz="1007760" rtl="0" eaLnBrk="1" latinLnBrk="0" hangingPunct="1">
        <a:defRPr sz="1984" kern="1200">
          <a:solidFill>
            <a:schemeClr val="tx1"/>
          </a:solidFill>
          <a:latin typeface="+mn-lt"/>
          <a:ea typeface="+mn-ea"/>
          <a:cs typeface="+mn-cs"/>
        </a:defRPr>
      </a:lvl8pPr>
      <a:lvl9pPr marL="4031041" algn="l" defTabSz="1007760" rtl="0" eaLnBrk="1" latinLnBrk="0"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77450" cy="6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0" y="724205"/>
            <a:ext cx="10077450" cy="656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585157" y="7329391"/>
            <a:ext cx="4921954"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7" y="7323037"/>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3"/>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823043894"/>
      </p:ext>
    </p:extLst>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ctr"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mj-lt"/>
          <a:ea typeface="+mj-ea"/>
          <a:cs typeface="+mj-cs"/>
        </a:defRPr>
      </a:lvl1pPr>
      <a:lvl2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2pPr>
      <a:lvl3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3pPr>
      <a:lvl4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4pPr>
      <a:lvl5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5pPr>
      <a:lvl6pPr marL="2513846"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6pPr>
      <a:lvl7pPr marL="2970908"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7pPr>
      <a:lvl8pPr marL="3427971"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8pPr>
      <a:lvl9pPr marL="3885034"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9pPr>
    </p:titleStyle>
    <p:bodyStyle>
      <a:lvl1pPr marL="342797" indent="-342797" algn="l" defTabSz="457063" rtl="0" eaLnBrk="0" fontAlgn="base" hangingPunct="0">
        <a:spcBef>
          <a:spcPct val="0"/>
        </a:spcBef>
        <a:spcAft>
          <a:spcPts val="1425"/>
        </a:spcAft>
        <a:buClr>
          <a:srgbClr val="000000"/>
        </a:buClr>
        <a:buSzPct val="100000"/>
        <a:buFont typeface="Times New Roman" panose="02020603050405020304" pitchFamily="18" charset="0"/>
        <a:defRPr sz="3199">
          <a:solidFill>
            <a:srgbClr val="000000"/>
          </a:solidFill>
          <a:latin typeface="+mn-lt"/>
          <a:ea typeface="+mn-ea"/>
          <a:cs typeface="+mn-cs"/>
        </a:defRPr>
      </a:lvl1pPr>
      <a:lvl2pPr marL="742727" indent="-285664" algn="l" defTabSz="457063" rtl="0" eaLnBrk="0" fontAlgn="base" hangingPunct="0">
        <a:spcBef>
          <a:spcPct val="0"/>
        </a:spcBef>
        <a:spcAft>
          <a:spcPts val="1138"/>
        </a:spcAft>
        <a:buClr>
          <a:srgbClr val="000000"/>
        </a:buClr>
        <a:buSzPct val="100000"/>
        <a:buFont typeface="Times New Roman" panose="02020603050405020304" pitchFamily="18" charset="0"/>
        <a:defRPr sz="2799">
          <a:solidFill>
            <a:srgbClr val="000000"/>
          </a:solidFill>
          <a:latin typeface="+mn-lt"/>
          <a:cs typeface="+mn-cs"/>
        </a:defRPr>
      </a:lvl2pPr>
      <a:lvl3pPr marL="1142657" indent="-228531" algn="l" defTabSz="457063" rtl="0" eaLnBrk="0" fontAlgn="base" hangingPunct="0">
        <a:spcBef>
          <a:spcPct val="0"/>
        </a:spcBef>
        <a:spcAft>
          <a:spcPts val="850"/>
        </a:spcAft>
        <a:buClr>
          <a:srgbClr val="000000"/>
        </a:buClr>
        <a:buSzPct val="100000"/>
        <a:buFont typeface="Times New Roman" panose="02020603050405020304" pitchFamily="18" charset="0"/>
        <a:defRPr sz="2399">
          <a:solidFill>
            <a:srgbClr val="000000"/>
          </a:solidFill>
          <a:latin typeface="+mn-lt"/>
          <a:cs typeface="+mn-cs"/>
        </a:defRPr>
      </a:lvl3pPr>
      <a:lvl4pPr marL="1599720" indent="-228531" algn="l" defTabSz="457063" rtl="0" eaLnBrk="0" fontAlgn="base" hangingPunct="0">
        <a:spcBef>
          <a:spcPct val="0"/>
        </a:spcBef>
        <a:spcAft>
          <a:spcPts val="575"/>
        </a:spcAft>
        <a:buClr>
          <a:srgbClr val="000000"/>
        </a:buClr>
        <a:buSzPct val="100000"/>
        <a:buFont typeface="Times New Roman" panose="02020603050405020304" pitchFamily="18" charset="0"/>
        <a:defRPr sz="1999">
          <a:solidFill>
            <a:srgbClr val="000000"/>
          </a:solidFill>
          <a:latin typeface="+mn-lt"/>
          <a:cs typeface="+mn-cs"/>
        </a:defRPr>
      </a:lvl4pPr>
      <a:lvl5pPr marL="2056783" indent="-228531" algn="l" defTabSz="457063" rtl="0" eaLnBrk="0" fontAlgn="base" hangingPunct="0">
        <a:spcBef>
          <a:spcPct val="0"/>
        </a:spcBef>
        <a:spcAft>
          <a:spcPts val="288"/>
        </a:spcAft>
        <a:buClr>
          <a:srgbClr val="000000"/>
        </a:buClr>
        <a:buSzPct val="100000"/>
        <a:buFont typeface="Times New Roman" panose="02020603050405020304" pitchFamily="18" charset="0"/>
        <a:defRPr sz="1999">
          <a:solidFill>
            <a:srgbClr val="000000"/>
          </a:solidFill>
          <a:latin typeface="+mn-lt"/>
          <a:cs typeface="+mn-cs"/>
        </a:defRPr>
      </a:lvl5pPr>
      <a:lvl6pPr marL="2513846"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6pPr>
      <a:lvl7pPr marL="2970908"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7pPr>
      <a:lvl8pPr marL="3427971"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8pPr>
      <a:lvl9pPr marL="3885034"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769996" y="1063841"/>
            <a:ext cx="6543901" cy="131089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769996" y="2909179"/>
            <a:ext cx="6543901" cy="34207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93077" y="6839623"/>
            <a:ext cx="843381"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9/2/2021</a:t>
            </a:fld>
            <a:endParaRPr lang="en-US"/>
          </a:p>
        </p:txBody>
      </p:sp>
      <p:sp>
        <p:nvSpPr>
          <p:cNvPr id="5" name="Footer Placeholder 4"/>
          <p:cNvSpPr>
            <a:spLocks noGrp="1"/>
          </p:cNvSpPr>
          <p:nvPr>
            <p:ph type="ftr" sz="quarter" idx="3"/>
          </p:nvPr>
        </p:nvSpPr>
        <p:spPr>
          <a:xfrm>
            <a:off x="940500" y="6858355"/>
            <a:ext cx="5021823" cy="352933"/>
          </a:xfrm>
          <a:prstGeom prst="rect">
            <a:avLst/>
          </a:prstGeom>
        </p:spPr>
        <p:txBody>
          <a:bodyPr vert="horz" lIns="91440" tIns="45720" rIns="91440" bIns="45720" rtlCol="0" anchor="ctr"/>
          <a:lstStyle>
            <a:lvl1pPr algn="l">
              <a:defRPr sz="827">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9339422"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9258051" y="6915043"/>
            <a:ext cx="0" cy="176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8553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Lst>
  <p:hf hdr="0" ftr="0"/>
  <p:txStyles>
    <p:titleStyle>
      <a:lvl1pPr algn="ctr" defTabSz="755843" rtl="0" eaLnBrk="1" latinLnBrk="0" hangingPunct="1">
        <a:lnSpc>
          <a:spcPct val="90000"/>
        </a:lnSpc>
        <a:spcBef>
          <a:spcPct val="0"/>
        </a:spcBef>
        <a:buNone/>
        <a:defRPr sz="2149" kern="1200" cap="all" spc="165" baseline="0">
          <a:solidFill>
            <a:srgbClr val="262626"/>
          </a:solidFill>
          <a:latin typeface="+mj-lt"/>
          <a:ea typeface="+mj-ea"/>
          <a:cs typeface="+mj-cs"/>
        </a:defRPr>
      </a:lvl1pPr>
    </p:titleStyle>
    <p:bodyStyle>
      <a:lvl1pPr marL="188961" indent="-188961" algn="l" defTabSz="755843" rtl="0" eaLnBrk="1" latinLnBrk="0" hangingPunct="1">
        <a:lnSpc>
          <a:spcPct val="100000"/>
        </a:lnSpc>
        <a:spcBef>
          <a:spcPts val="827"/>
        </a:spcBef>
        <a:buClr>
          <a:schemeClr val="accent2"/>
        </a:buClr>
        <a:buFont typeface="Arial" panose="020B0604020202020204" pitchFamily="34" charset="0"/>
        <a:buChar char="•"/>
        <a:defRPr sz="1488" kern="1200">
          <a:solidFill>
            <a:schemeClr val="tx1">
              <a:lumMod val="85000"/>
              <a:lumOff val="15000"/>
            </a:schemeClr>
          </a:solidFill>
          <a:latin typeface="+mn-lt"/>
          <a:ea typeface="+mn-ea"/>
          <a:cs typeface="+mn-cs"/>
        </a:defRPr>
      </a:lvl1pPr>
      <a:lvl2pPr marL="377922"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2pPr>
      <a:lvl3pPr marL="566882"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3pPr>
      <a:lvl4pPr marL="755843"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4pPr>
      <a:lvl5pPr marL="944804"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5pPr>
      <a:lvl6pPr marL="1086524"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solidFill>
          <a:latin typeface="+mn-lt"/>
          <a:ea typeface="+mn-ea"/>
          <a:cs typeface="+mn-cs"/>
        </a:defRPr>
      </a:lvl6pPr>
      <a:lvl7pPr marL="1228245"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solidFill>
          <a:latin typeface="+mn-lt"/>
          <a:ea typeface="+mn-ea"/>
          <a:cs typeface="+mn-cs"/>
        </a:defRPr>
      </a:lvl7pPr>
      <a:lvl8pPr marL="1369966"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baseline="0">
          <a:solidFill>
            <a:schemeClr val="tx1"/>
          </a:solidFill>
          <a:latin typeface="+mn-lt"/>
          <a:ea typeface="+mn-ea"/>
          <a:cs typeface="+mn-cs"/>
        </a:defRPr>
      </a:lvl8pPr>
      <a:lvl9pPr marL="1511686"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baseline="0">
          <a:solidFill>
            <a:schemeClr val="tx1"/>
          </a:solidFill>
          <a:latin typeface="+mn-lt"/>
          <a:ea typeface="+mn-ea"/>
          <a:cs typeface="+mn-cs"/>
        </a:defRPr>
      </a:lvl9pPr>
    </p:bodyStyle>
    <p:otherStyle>
      <a:defPPr>
        <a:defRPr lang="en-US"/>
      </a:defPPr>
      <a:lvl1pPr marL="0" algn="l" defTabSz="755843" rtl="0" eaLnBrk="1" latinLnBrk="0" hangingPunct="1">
        <a:defRPr sz="1488" kern="1200">
          <a:solidFill>
            <a:schemeClr val="tx1"/>
          </a:solidFill>
          <a:latin typeface="+mn-lt"/>
          <a:ea typeface="+mn-ea"/>
          <a:cs typeface="+mn-cs"/>
        </a:defRPr>
      </a:lvl1pPr>
      <a:lvl2pPr marL="377922" algn="l" defTabSz="755843" rtl="0" eaLnBrk="1" latinLnBrk="0" hangingPunct="1">
        <a:defRPr sz="1488" kern="1200">
          <a:solidFill>
            <a:schemeClr val="tx1"/>
          </a:solidFill>
          <a:latin typeface="+mn-lt"/>
          <a:ea typeface="+mn-ea"/>
          <a:cs typeface="+mn-cs"/>
        </a:defRPr>
      </a:lvl2pPr>
      <a:lvl3pPr marL="755843" algn="l" defTabSz="755843" rtl="0" eaLnBrk="1" latinLnBrk="0" hangingPunct="1">
        <a:defRPr sz="1488" kern="1200">
          <a:solidFill>
            <a:schemeClr val="tx1"/>
          </a:solidFill>
          <a:latin typeface="+mn-lt"/>
          <a:ea typeface="+mn-ea"/>
          <a:cs typeface="+mn-cs"/>
        </a:defRPr>
      </a:lvl3pPr>
      <a:lvl4pPr marL="1133765" algn="l" defTabSz="755843" rtl="0" eaLnBrk="1" latinLnBrk="0" hangingPunct="1">
        <a:defRPr sz="1488" kern="1200">
          <a:solidFill>
            <a:schemeClr val="tx1"/>
          </a:solidFill>
          <a:latin typeface="+mn-lt"/>
          <a:ea typeface="+mn-ea"/>
          <a:cs typeface="+mn-cs"/>
        </a:defRPr>
      </a:lvl4pPr>
      <a:lvl5pPr marL="1511686" algn="l" defTabSz="755843" rtl="0" eaLnBrk="1" latinLnBrk="0" hangingPunct="1">
        <a:defRPr sz="1488" kern="1200">
          <a:solidFill>
            <a:schemeClr val="tx1"/>
          </a:solidFill>
          <a:latin typeface="+mn-lt"/>
          <a:ea typeface="+mn-ea"/>
          <a:cs typeface="+mn-cs"/>
        </a:defRPr>
      </a:lvl5pPr>
      <a:lvl6pPr marL="1889608" algn="l" defTabSz="755843" rtl="0" eaLnBrk="1" latinLnBrk="0" hangingPunct="1">
        <a:defRPr sz="1488" kern="1200">
          <a:solidFill>
            <a:schemeClr val="tx1"/>
          </a:solidFill>
          <a:latin typeface="+mn-lt"/>
          <a:ea typeface="+mn-ea"/>
          <a:cs typeface="+mn-cs"/>
        </a:defRPr>
      </a:lvl6pPr>
      <a:lvl7pPr marL="2267529" algn="l" defTabSz="755843" rtl="0" eaLnBrk="1" latinLnBrk="0" hangingPunct="1">
        <a:defRPr sz="1488" kern="1200">
          <a:solidFill>
            <a:schemeClr val="tx1"/>
          </a:solidFill>
          <a:latin typeface="+mn-lt"/>
          <a:ea typeface="+mn-ea"/>
          <a:cs typeface="+mn-cs"/>
        </a:defRPr>
      </a:lvl7pPr>
      <a:lvl8pPr marL="2645451" algn="l" defTabSz="755843" rtl="0" eaLnBrk="1" latinLnBrk="0" hangingPunct="1">
        <a:defRPr sz="1488" kern="1200">
          <a:solidFill>
            <a:schemeClr val="tx1"/>
          </a:solidFill>
          <a:latin typeface="+mn-lt"/>
          <a:ea typeface="+mn-ea"/>
          <a:cs typeface="+mn-cs"/>
        </a:defRPr>
      </a:lvl8pPr>
      <a:lvl9pPr marL="3023372" algn="l" defTabSz="755843"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coursemirror.development@gmail.com" TargetMode="External"/><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381273" y="2031266"/>
            <a:ext cx="10084859" cy="225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37" tIns="45019" rIns="90037" bIns="45019" anchor="t"/>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a:lnSpc>
                <a:spcPct val="92000"/>
              </a:lnSpc>
            </a:pPr>
            <a:endParaRPr lang="en-GB" altLang="en-US" sz="1801">
              <a:solidFill>
                <a:srgbClr val="000000"/>
              </a:solidFill>
            </a:endParaRPr>
          </a:p>
        </p:txBody>
      </p:sp>
      <p:sp>
        <p:nvSpPr>
          <p:cNvPr id="2" name="Title 1"/>
          <p:cNvSpPr>
            <a:spLocks noGrp="1"/>
          </p:cNvSpPr>
          <p:nvPr>
            <p:ph type="ctrTitle"/>
          </p:nvPr>
        </p:nvSpPr>
        <p:spPr>
          <a:xfrm>
            <a:off x="-3703" y="2237452"/>
            <a:ext cx="10084859" cy="1520815"/>
          </a:xfrm>
          <a:solidFill>
            <a:srgbClr val="024E9D"/>
          </a:solidFill>
        </p:spPr>
        <p:txBody>
          <a:bodyPr/>
          <a:lstStyle/>
          <a:p>
            <a:pPr>
              <a:lnSpc>
                <a:spcPct val="100000"/>
              </a:lnSpc>
            </a:pPr>
            <a:r>
              <a:rPr lang="en-US" sz="3602">
                <a:solidFill>
                  <a:srgbClr val="FCB818"/>
                </a:solidFill>
                <a:latin typeface="Helvetica" pitchFamily="2" charset="0"/>
              </a:rPr>
              <a:t>Algorithms and Data Structures 2</a:t>
            </a:r>
            <a:br>
              <a:rPr lang="en-US" sz="3602">
                <a:solidFill>
                  <a:srgbClr val="FCB818"/>
                </a:solidFill>
                <a:latin typeface="Helvetica" pitchFamily="2" charset="0"/>
              </a:rPr>
            </a:br>
            <a:r>
              <a:rPr lang="en-US" sz="3602">
                <a:solidFill>
                  <a:srgbClr val="FCB818"/>
                </a:solidFill>
                <a:latin typeface="Helvetica" pitchFamily="2" charset="0"/>
              </a:rPr>
              <a:t>CS 1501</a:t>
            </a:r>
          </a:p>
        </p:txBody>
      </p:sp>
      <p:sp>
        <p:nvSpPr>
          <p:cNvPr id="3" name="Subtitle 2"/>
          <p:cNvSpPr>
            <a:spLocks noGrp="1"/>
          </p:cNvSpPr>
          <p:nvPr>
            <p:ph type="subTitle" idx="1"/>
          </p:nvPr>
        </p:nvSpPr>
        <p:spPr>
          <a:xfrm>
            <a:off x="129704" y="4284874"/>
            <a:ext cx="9795813" cy="2690354"/>
          </a:xfrm>
        </p:spPr>
        <p:txBody>
          <a:bodyPr>
            <a:normAutofit/>
          </a:bodyPr>
          <a:lstStyle/>
          <a:p>
            <a:r>
              <a:rPr lang="en-US"/>
              <a:t>Fall 2021</a:t>
            </a:r>
          </a:p>
          <a:p>
            <a:pPr eaLnBrk="1">
              <a:lnSpc>
                <a:spcPct val="92000"/>
              </a:lnSpc>
            </a:pPr>
            <a:r>
              <a:rPr lang="en-GB" altLang="en-US" sz="4002"/>
              <a:t>Sherif Khattab</a:t>
            </a:r>
          </a:p>
          <a:p>
            <a:pPr eaLnBrk="1">
              <a:lnSpc>
                <a:spcPct val="92000"/>
              </a:lnSpc>
            </a:pPr>
            <a:r>
              <a:rPr lang="en-GB" altLang="en-US"/>
              <a:t>ksm73@pitt.edu</a:t>
            </a:r>
          </a:p>
        </p:txBody>
      </p:sp>
      <p:sp>
        <p:nvSpPr>
          <p:cNvPr id="4" name="Rectangle 3"/>
          <p:cNvSpPr/>
          <p:nvPr/>
        </p:nvSpPr>
        <p:spPr>
          <a:xfrm>
            <a:off x="-2113" y="7014001"/>
            <a:ext cx="10083270" cy="622604"/>
          </a:xfrm>
          <a:prstGeom prst="rect">
            <a:avLst/>
          </a:prstGeom>
        </p:spPr>
        <p:txBody>
          <a:bodyPr wrap="square">
            <a:spAutoFit/>
          </a:bodyPr>
          <a:lstStyle/>
          <a:p>
            <a:pPr algn="ctr">
              <a:lnSpc>
                <a:spcPct val="92000"/>
              </a:lnSpc>
            </a:pPr>
            <a:r>
              <a:rPr lang="en-GB" altLang="en-US" sz="1801"/>
              <a:t>(Slides are adapted from </a:t>
            </a:r>
            <a:r>
              <a:rPr lang="en-US" altLang="en-US" sz="1801"/>
              <a:t>Dr. Ramirez’s and Dr. </a:t>
            </a:r>
            <a:r>
              <a:rPr lang="en-US" altLang="en-US" sz="1801" err="1"/>
              <a:t>Farnan’s</a:t>
            </a:r>
            <a:r>
              <a:rPr lang="en-US" altLang="en-US" sz="1801"/>
              <a:t> CS1501 slides.</a:t>
            </a:r>
            <a:r>
              <a:rPr lang="en-US" sz="1801">
                <a:latin typeface="Helvetica" pitchFamily="-84" charset="0"/>
              </a:rPr>
              <a:t>)</a:t>
            </a:r>
          </a:p>
          <a:p>
            <a:pPr algn="ctr">
              <a:lnSpc>
                <a:spcPct val="92000"/>
              </a:lnSpc>
            </a:pPr>
            <a:endParaRPr lang="en-US" sz="1801"/>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1195" y="-146242"/>
            <a:ext cx="184811" cy="37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79" tIns="45739" rIns="91479" bIns="45739" numCol="1" anchor="ctr" anchorCtr="0" compatLnSpc="1">
            <a:prstTxWarp prst="textNoShape">
              <a:avLst/>
            </a:prstTxWarp>
            <a:spAutoFit/>
          </a:bodyPr>
          <a:lstStyle/>
          <a:p>
            <a:endParaRPr lang="en-US" sz="1801"/>
          </a:p>
        </p:txBody>
      </p:sp>
      <p:pic>
        <p:nvPicPr>
          <p:cNvPr id="4098" name="Picture 2">
            <a:extLst>
              <a:ext uri="{FF2B5EF4-FFF2-40B4-BE49-F238E27FC236}">
                <a16:creationId xmlns:a16="http://schemas.microsoft.com/office/drawing/2014/main" id="{6FAAAA35-D64E-4297-834F-9F4137112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555" y="239870"/>
            <a:ext cx="5622110" cy="173427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7B6895DD-8016-894E-AE7E-A20220117CAE}"/>
              </a:ext>
            </a:extLst>
          </p:cNvPr>
          <p:cNvSpPr>
            <a:spLocks noGrp="1"/>
          </p:cNvSpPr>
          <p:nvPr>
            <p:ph type="sldNum" sz="quarter" idx="12"/>
          </p:nvPr>
        </p:nvSpPr>
        <p:spPr/>
        <p:txBody>
          <a:bodyPr/>
          <a:lstStyle/>
          <a:p>
            <a:fld id="{A0618D04-D3A8-6849-A0D9-BFE71921706D}" type="slidenum">
              <a:rPr lang="en-US" smtClean="0"/>
              <a:t>1</a:t>
            </a:fld>
            <a:endParaRPr lang="en-US"/>
          </a:p>
        </p:txBody>
      </p:sp>
    </p:spTree>
    <p:extLst>
      <p:ext uri="{BB962C8B-B14F-4D97-AF65-F5344CB8AC3E}">
        <p14:creationId xmlns:p14="http://schemas.microsoft.com/office/powerpoint/2010/main" val="18947754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5BB-8F81-4AD6-A40E-C8B4D7B82617}"/>
              </a:ext>
            </a:extLst>
          </p:cNvPr>
          <p:cNvSpPr>
            <a:spLocks noGrp="1"/>
          </p:cNvSpPr>
          <p:nvPr>
            <p:ph type="title"/>
          </p:nvPr>
        </p:nvSpPr>
        <p:spPr/>
        <p:txBody>
          <a:bodyPr/>
          <a:lstStyle/>
          <a:p>
            <a:r>
              <a:rPr lang="en-US" dirty="0"/>
              <a:t>Formal Definitions</a:t>
            </a:r>
          </a:p>
        </p:txBody>
      </p:sp>
      <p:sp>
        <p:nvSpPr>
          <p:cNvPr id="3" name="Content Placeholder 2">
            <a:extLst>
              <a:ext uri="{FF2B5EF4-FFF2-40B4-BE49-F238E27FC236}">
                <a16:creationId xmlns:a16="http://schemas.microsoft.com/office/drawing/2014/main" id="{75B1CE98-A750-47B0-ABF3-11645FCE2BEF}"/>
              </a:ext>
            </a:extLst>
          </p:cNvPr>
          <p:cNvSpPr>
            <a:spLocks noGrp="1"/>
          </p:cNvSpPr>
          <p:nvPr>
            <p:ph idx="1"/>
          </p:nvPr>
        </p:nvSpPr>
        <p:spPr/>
        <p:txBody>
          <a:bodyPr/>
          <a:lstStyle/>
          <a:p>
            <a:pPr>
              <a:lnSpc>
                <a:spcPct val="150000"/>
              </a:lnSpc>
              <a:spcBef>
                <a:spcPts val="0"/>
              </a:spcBef>
            </a:pPr>
            <a:r>
              <a:rPr lang="en-US" dirty="0"/>
              <a:t>May also see f(x) ∈ O(g(x)) or f(x) = O(g(x)) used to mean that f(x) is O(g(x))</a:t>
            </a:r>
          </a:p>
          <a:p>
            <a:pPr lvl="1">
              <a:lnSpc>
                <a:spcPct val="150000"/>
              </a:lnSpc>
            </a:pPr>
            <a:r>
              <a:rPr lang="en-US" dirty="0"/>
              <a:t>Same for Ω and Θ</a:t>
            </a:r>
          </a:p>
          <a:p>
            <a:endParaRPr lang="en-US" dirty="0"/>
          </a:p>
        </p:txBody>
      </p:sp>
      <p:sp>
        <p:nvSpPr>
          <p:cNvPr id="4" name="Footer Placeholder 3">
            <a:extLst>
              <a:ext uri="{FF2B5EF4-FFF2-40B4-BE49-F238E27FC236}">
                <a16:creationId xmlns:a16="http://schemas.microsoft.com/office/drawing/2014/main" id="{4A4C9E2B-E99F-4CE5-B81A-1A75E8684D12}"/>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F1C56DEC-03F9-4599-A380-B10675764765}"/>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pic>
        <p:nvPicPr>
          <p:cNvPr id="7" name="Picture 6">
            <a:extLst>
              <a:ext uri="{FF2B5EF4-FFF2-40B4-BE49-F238E27FC236}">
                <a16:creationId xmlns:a16="http://schemas.microsoft.com/office/drawing/2014/main" id="{EDA05071-05D2-4532-92CE-5FBEABE3C040}"/>
              </a:ext>
            </a:extLst>
          </p:cNvPr>
          <p:cNvPicPr>
            <a:picLocks noChangeAspect="1"/>
          </p:cNvPicPr>
          <p:nvPr/>
        </p:nvPicPr>
        <p:blipFill>
          <a:blip r:embed="rId2"/>
          <a:stretch>
            <a:fillRect/>
          </a:stretch>
        </p:blipFill>
        <p:spPr>
          <a:xfrm>
            <a:off x="3245476" y="3204043"/>
            <a:ext cx="5818383" cy="3879698"/>
          </a:xfrm>
          <a:prstGeom prst="rect">
            <a:avLst/>
          </a:prstGeom>
        </p:spPr>
      </p:pic>
    </p:spTree>
    <p:extLst>
      <p:ext uri="{BB962C8B-B14F-4D97-AF65-F5344CB8AC3E}">
        <p14:creationId xmlns:p14="http://schemas.microsoft.com/office/powerpoint/2010/main" val="296282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5B14-5F9B-4255-A52B-D09661D186C8}"/>
              </a:ext>
            </a:extLst>
          </p:cNvPr>
          <p:cNvSpPr>
            <a:spLocks noGrp="1"/>
          </p:cNvSpPr>
          <p:nvPr>
            <p:ph type="title"/>
          </p:nvPr>
        </p:nvSpPr>
        <p:spPr/>
        <p:txBody>
          <a:bodyPr/>
          <a:lstStyle/>
          <a:p>
            <a:r>
              <a:rPr lang="en-US" dirty="0"/>
              <a:t>Algorithm Analysis Example 1</a:t>
            </a:r>
          </a:p>
        </p:txBody>
      </p:sp>
      <p:sp>
        <p:nvSpPr>
          <p:cNvPr id="4" name="Footer Placeholder 3">
            <a:extLst>
              <a:ext uri="{FF2B5EF4-FFF2-40B4-BE49-F238E27FC236}">
                <a16:creationId xmlns:a16="http://schemas.microsoft.com/office/drawing/2014/main" id="{A64D701A-9C05-4B46-A093-506AFD6BA6BE}"/>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2465BF6-8F5D-4C44-BFEC-4F0387F52D35}"/>
              </a:ext>
            </a:extLst>
          </p:cNvPr>
          <p:cNvSpPr>
            <a:spLocks noGrp="1"/>
          </p:cNvSpPr>
          <p:nvPr>
            <p:ph type="sldNum" idx="12"/>
          </p:nvPr>
        </p:nvSpPr>
        <p:spPr/>
        <p:txBody>
          <a:bodyPr/>
          <a:lstStyle/>
          <a:p>
            <a:fld id="{65E435D9-63B0-4660-8D04-E83F5E2CA2AE}" type="slidenum">
              <a:rPr lang="en-GB" altLang="en-US" smtClean="0"/>
              <a:pPr/>
              <a:t>11</a:t>
            </a:fld>
            <a:endParaRPr lang="en-GB" altLang="en-US"/>
          </a:p>
        </p:txBody>
      </p:sp>
      <p:pic>
        <p:nvPicPr>
          <p:cNvPr id="6" name="Picture 5">
            <a:extLst>
              <a:ext uri="{FF2B5EF4-FFF2-40B4-BE49-F238E27FC236}">
                <a16:creationId xmlns:a16="http://schemas.microsoft.com/office/drawing/2014/main" id="{D9D440DF-6984-4EB9-8EFF-E7FD4FDED3F0}"/>
              </a:ext>
            </a:extLst>
          </p:cNvPr>
          <p:cNvPicPr>
            <a:picLocks noChangeAspect="1"/>
          </p:cNvPicPr>
          <p:nvPr/>
        </p:nvPicPr>
        <p:blipFill>
          <a:blip r:embed="rId2"/>
          <a:stretch>
            <a:fillRect/>
          </a:stretch>
        </p:blipFill>
        <p:spPr>
          <a:xfrm>
            <a:off x="276896" y="878146"/>
            <a:ext cx="9259642" cy="6174330"/>
          </a:xfrm>
          <a:prstGeom prst="rect">
            <a:avLst/>
          </a:prstGeom>
        </p:spPr>
      </p:pic>
    </p:spTree>
    <p:extLst>
      <p:ext uri="{BB962C8B-B14F-4D97-AF65-F5344CB8AC3E}">
        <p14:creationId xmlns:p14="http://schemas.microsoft.com/office/powerpoint/2010/main" val="393921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5B14-5F9B-4255-A52B-D09661D186C8}"/>
              </a:ext>
            </a:extLst>
          </p:cNvPr>
          <p:cNvSpPr>
            <a:spLocks noGrp="1"/>
          </p:cNvSpPr>
          <p:nvPr>
            <p:ph type="title"/>
          </p:nvPr>
        </p:nvSpPr>
        <p:spPr/>
        <p:txBody>
          <a:bodyPr/>
          <a:lstStyle/>
          <a:p>
            <a:r>
              <a:rPr lang="en-US" dirty="0"/>
              <a:t>Algorithm Analysis Example 2</a:t>
            </a:r>
          </a:p>
        </p:txBody>
      </p:sp>
      <p:sp>
        <p:nvSpPr>
          <p:cNvPr id="4" name="Footer Placeholder 3">
            <a:extLst>
              <a:ext uri="{FF2B5EF4-FFF2-40B4-BE49-F238E27FC236}">
                <a16:creationId xmlns:a16="http://schemas.microsoft.com/office/drawing/2014/main" id="{A64D701A-9C05-4B46-A093-506AFD6BA6BE}"/>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2465BF6-8F5D-4C44-BFEC-4F0387F52D35}"/>
              </a:ext>
            </a:extLst>
          </p:cNvPr>
          <p:cNvSpPr>
            <a:spLocks noGrp="1"/>
          </p:cNvSpPr>
          <p:nvPr>
            <p:ph type="sldNum" idx="12"/>
          </p:nvPr>
        </p:nvSpPr>
        <p:spPr/>
        <p:txBody>
          <a:bodyPr/>
          <a:lstStyle/>
          <a:p>
            <a:fld id="{65E435D9-63B0-4660-8D04-E83F5E2CA2AE}" type="slidenum">
              <a:rPr lang="en-GB" altLang="en-US" smtClean="0"/>
              <a:pPr/>
              <a:t>12</a:t>
            </a:fld>
            <a:endParaRPr lang="en-GB" altLang="en-US"/>
          </a:p>
        </p:txBody>
      </p:sp>
      <p:pic>
        <p:nvPicPr>
          <p:cNvPr id="7" name="Picture 6">
            <a:extLst>
              <a:ext uri="{FF2B5EF4-FFF2-40B4-BE49-F238E27FC236}">
                <a16:creationId xmlns:a16="http://schemas.microsoft.com/office/drawing/2014/main" id="{48BB8C34-38AF-4AF3-91C0-8F2E95EACA7B}"/>
              </a:ext>
            </a:extLst>
          </p:cNvPr>
          <p:cNvPicPr>
            <a:picLocks noChangeAspect="1"/>
          </p:cNvPicPr>
          <p:nvPr/>
        </p:nvPicPr>
        <p:blipFill>
          <a:blip r:embed="rId2"/>
          <a:stretch>
            <a:fillRect/>
          </a:stretch>
        </p:blipFill>
        <p:spPr>
          <a:xfrm>
            <a:off x="450760" y="984122"/>
            <a:ext cx="9002064" cy="6002577"/>
          </a:xfrm>
          <a:prstGeom prst="rect">
            <a:avLst/>
          </a:prstGeom>
        </p:spPr>
      </p:pic>
    </p:spTree>
    <p:extLst>
      <p:ext uri="{BB962C8B-B14F-4D97-AF65-F5344CB8AC3E}">
        <p14:creationId xmlns:p14="http://schemas.microsoft.com/office/powerpoint/2010/main" val="396509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5B14-5F9B-4255-A52B-D09661D186C8}"/>
              </a:ext>
            </a:extLst>
          </p:cNvPr>
          <p:cNvSpPr>
            <a:spLocks noGrp="1"/>
          </p:cNvSpPr>
          <p:nvPr>
            <p:ph type="title"/>
          </p:nvPr>
        </p:nvSpPr>
        <p:spPr/>
        <p:txBody>
          <a:bodyPr/>
          <a:lstStyle/>
          <a:p>
            <a:r>
              <a:rPr lang="en-US" dirty="0"/>
              <a:t>Algorithm Analysis Example 3</a:t>
            </a:r>
          </a:p>
        </p:txBody>
      </p:sp>
      <p:sp>
        <p:nvSpPr>
          <p:cNvPr id="4" name="Footer Placeholder 3">
            <a:extLst>
              <a:ext uri="{FF2B5EF4-FFF2-40B4-BE49-F238E27FC236}">
                <a16:creationId xmlns:a16="http://schemas.microsoft.com/office/drawing/2014/main" id="{A64D701A-9C05-4B46-A093-506AFD6BA6BE}"/>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2465BF6-8F5D-4C44-BFEC-4F0387F52D35}"/>
              </a:ext>
            </a:extLst>
          </p:cNvPr>
          <p:cNvSpPr>
            <a:spLocks noGrp="1"/>
          </p:cNvSpPr>
          <p:nvPr>
            <p:ph type="sldNum" idx="12"/>
          </p:nvPr>
        </p:nvSpPr>
        <p:spPr/>
        <p:txBody>
          <a:bodyPr/>
          <a:lstStyle/>
          <a:p>
            <a:fld id="{65E435D9-63B0-4660-8D04-E83F5E2CA2AE}" type="slidenum">
              <a:rPr lang="en-GB" altLang="en-US" smtClean="0"/>
              <a:pPr/>
              <a:t>13</a:t>
            </a:fld>
            <a:endParaRPr lang="en-GB" altLang="en-US"/>
          </a:p>
        </p:txBody>
      </p:sp>
      <p:pic>
        <p:nvPicPr>
          <p:cNvPr id="6" name="Picture 5">
            <a:extLst>
              <a:ext uri="{FF2B5EF4-FFF2-40B4-BE49-F238E27FC236}">
                <a16:creationId xmlns:a16="http://schemas.microsoft.com/office/drawing/2014/main" id="{387DAE32-981F-460F-8039-5B770AE1CB6F}"/>
              </a:ext>
            </a:extLst>
          </p:cNvPr>
          <p:cNvPicPr>
            <a:picLocks noChangeAspect="1"/>
          </p:cNvPicPr>
          <p:nvPr/>
        </p:nvPicPr>
        <p:blipFill>
          <a:blip r:embed="rId2"/>
          <a:stretch>
            <a:fillRect/>
          </a:stretch>
        </p:blipFill>
        <p:spPr>
          <a:xfrm>
            <a:off x="212501" y="1059661"/>
            <a:ext cx="9304718" cy="6204386"/>
          </a:xfrm>
          <a:prstGeom prst="rect">
            <a:avLst/>
          </a:prstGeom>
        </p:spPr>
      </p:pic>
    </p:spTree>
    <p:extLst>
      <p:ext uri="{BB962C8B-B14F-4D97-AF65-F5344CB8AC3E}">
        <p14:creationId xmlns:p14="http://schemas.microsoft.com/office/powerpoint/2010/main" val="79670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2657-9176-4B3D-91CF-DAC6D2496A7A}"/>
              </a:ext>
            </a:extLst>
          </p:cNvPr>
          <p:cNvSpPr>
            <a:spLocks noGrp="1"/>
          </p:cNvSpPr>
          <p:nvPr>
            <p:ph type="title"/>
          </p:nvPr>
        </p:nvSpPr>
        <p:spPr/>
        <p:txBody>
          <a:bodyPr/>
          <a:lstStyle/>
          <a:p>
            <a:r>
              <a:rPr lang="en-US" dirty="0"/>
              <a:t>Big O vs. Tilde</a:t>
            </a:r>
          </a:p>
        </p:txBody>
      </p:sp>
      <p:sp>
        <p:nvSpPr>
          <p:cNvPr id="3" name="Content Placeholder 2">
            <a:extLst>
              <a:ext uri="{FF2B5EF4-FFF2-40B4-BE49-F238E27FC236}">
                <a16:creationId xmlns:a16="http://schemas.microsoft.com/office/drawing/2014/main" id="{2A57F2C4-21E1-4FE6-9293-DADC7D51A54C}"/>
              </a:ext>
            </a:extLst>
          </p:cNvPr>
          <p:cNvSpPr>
            <a:spLocks noGrp="1"/>
          </p:cNvSpPr>
          <p:nvPr>
            <p:ph idx="1"/>
          </p:nvPr>
        </p:nvSpPr>
        <p:spPr/>
        <p:txBody>
          <a:bodyPr/>
          <a:lstStyle/>
          <a:p>
            <a:pPr>
              <a:lnSpc>
                <a:spcPct val="150000"/>
              </a:lnSpc>
            </a:pPr>
            <a:r>
              <a:rPr lang="en-US" dirty="0"/>
              <a:t>Tilde approximation</a:t>
            </a:r>
          </a:p>
          <a:p>
            <a:pPr lvl="1">
              <a:lnSpc>
                <a:spcPct val="150000"/>
              </a:lnSpc>
            </a:pPr>
            <a:r>
              <a:rPr lang="en-US" dirty="0"/>
              <a:t>Same as Theta but with constant factors</a:t>
            </a:r>
          </a:p>
          <a:p>
            <a:endParaRPr lang="en-US" dirty="0"/>
          </a:p>
        </p:txBody>
      </p:sp>
      <p:sp>
        <p:nvSpPr>
          <p:cNvPr id="4" name="Footer Placeholder 3">
            <a:extLst>
              <a:ext uri="{FF2B5EF4-FFF2-40B4-BE49-F238E27FC236}">
                <a16:creationId xmlns:a16="http://schemas.microsoft.com/office/drawing/2014/main" id="{0875CCFD-8892-456D-ABA0-32874C41B948}"/>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7EF9001-F61B-4146-BAB0-1CC2498312E6}"/>
              </a:ext>
            </a:extLst>
          </p:cNvPr>
          <p:cNvSpPr>
            <a:spLocks noGrp="1"/>
          </p:cNvSpPr>
          <p:nvPr>
            <p:ph type="sldNum" idx="12"/>
          </p:nvPr>
        </p:nvSpPr>
        <p:spPr/>
        <p:txBody>
          <a:bodyPr/>
          <a:lstStyle/>
          <a:p>
            <a:fld id="{65E435D9-63B0-4660-8D04-E83F5E2CA2AE}" type="slidenum">
              <a:rPr lang="en-GB" altLang="en-US" smtClean="0"/>
              <a:pPr/>
              <a:t>14</a:t>
            </a:fld>
            <a:endParaRPr lang="en-GB" altLang="en-US"/>
          </a:p>
        </p:txBody>
      </p:sp>
      <p:pic>
        <p:nvPicPr>
          <p:cNvPr id="7" name="Picture 6">
            <a:extLst>
              <a:ext uri="{FF2B5EF4-FFF2-40B4-BE49-F238E27FC236}">
                <a16:creationId xmlns:a16="http://schemas.microsoft.com/office/drawing/2014/main" id="{9B1462FA-D10F-45EC-B73A-7E48598B5BA7}"/>
              </a:ext>
            </a:extLst>
          </p:cNvPr>
          <p:cNvPicPr>
            <a:picLocks noChangeAspect="1"/>
          </p:cNvPicPr>
          <p:nvPr/>
        </p:nvPicPr>
        <p:blipFill>
          <a:blip r:embed="rId2"/>
          <a:stretch>
            <a:fillRect/>
          </a:stretch>
        </p:blipFill>
        <p:spPr>
          <a:xfrm>
            <a:off x="1332964" y="2541336"/>
            <a:ext cx="6780726" cy="4521388"/>
          </a:xfrm>
          <a:prstGeom prst="rect">
            <a:avLst/>
          </a:prstGeom>
        </p:spPr>
      </p:pic>
    </p:spTree>
    <p:extLst>
      <p:ext uri="{BB962C8B-B14F-4D97-AF65-F5344CB8AC3E}">
        <p14:creationId xmlns:p14="http://schemas.microsoft.com/office/powerpoint/2010/main" val="205342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9"/>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sz="3999"/>
              <a:t>Let’s consider </a:t>
            </a:r>
            <a:r>
              <a:rPr lang="en" sz="3999" err="1"/>
              <a:t>ThreeSum</a:t>
            </a:r>
            <a:r>
              <a:rPr lang="en" sz="3999"/>
              <a:t> example from text</a:t>
            </a:r>
            <a:endParaRPr sz="3999"/>
          </a:p>
        </p:txBody>
      </p:sp>
      <p:sp>
        <p:nvSpPr>
          <p:cNvPr id="114" name="Google Shape;114;p19"/>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rmAutofit lnSpcReduction="10000"/>
          </a:bodyPr>
          <a:lstStyle/>
          <a:p>
            <a:r>
              <a:rPr lang="en"/>
              <a:t>Problem:</a:t>
            </a:r>
            <a:endParaRPr/>
          </a:p>
          <a:p>
            <a:pPr lvl="1"/>
            <a:r>
              <a:rPr lang="en"/>
              <a:t>Given a set of arbitrary integers (could be negative), find out how many distinct triples sum to exactly zero</a:t>
            </a:r>
            <a:endParaRPr/>
          </a:p>
          <a:p>
            <a:pPr>
              <a:spcBef>
                <a:spcPts val="0"/>
              </a:spcBef>
            </a:pPr>
            <a:r>
              <a:rPr lang="en"/>
              <a:t>Simple solution:  triple for loops!</a:t>
            </a:r>
            <a:endParaRPr/>
          </a:p>
          <a:p>
            <a:pPr marL="0" indent="0">
              <a:buNone/>
            </a:pPr>
            <a:r>
              <a:rPr lang="en" sz="1983">
                <a:solidFill>
                  <a:srgbClr val="783F04"/>
                </a:solidFill>
                <a:latin typeface="Consolas"/>
                <a:ea typeface="Consolas"/>
                <a:cs typeface="Consolas"/>
                <a:sym typeface="Consolas"/>
              </a:rPr>
              <a:t>public static </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count(</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a)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n = </a:t>
            </a:r>
            <a:r>
              <a:rPr lang="en" sz="1983" err="1">
                <a:solidFill>
                  <a:srgbClr val="783F04"/>
                </a:solidFill>
                <a:latin typeface="Consolas"/>
                <a:ea typeface="Consolas"/>
                <a:cs typeface="Consolas"/>
                <a:sym typeface="Consolas"/>
              </a:rPr>
              <a:t>a.length</a:t>
            </a:r>
            <a:r>
              <a:rPr lang="en" sz="1983">
                <a:solidFill>
                  <a:srgbClr val="783F04"/>
                </a:solidFill>
                <a:latin typeface="Consolas"/>
                <a:ea typeface="Consolas"/>
                <a:cs typeface="Consolas"/>
                <a:sym typeface="Consolas"/>
              </a:rPr>
              <a:t>;</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a:t>
            </a:r>
            <a:r>
              <a:rPr lang="en" sz="1983" err="1">
                <a:solidFill>
                  <a:srgbClr val="783F04"/>
                </a:solidFill>
                <a:latin typeface="Consolas"/>
                <a:ea typeface="Consolas"/>
                <a:cs typeface="Consolas"/>
                <a:sym typeface="Consolas"/>
              </a:rPr>
              <a:t>cnt</a:t>
            </a:r>
            <a:r>
              <a:rPr lang="en" sz="1983">
                <a:solidFill>
                  <a:srgbClr val="783F04"/>
                </a:solidFill>
                <a:latin typeface="Consolas"/>
                <a:ea typeface="Consolas"/>
                <a:cs typeface="Consolas"/>
                <a:sym typeface="Consolas"/>
              </a:rPr>
              <a:t> = 0;</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for (</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a:t>
            </a:r>
            <a:r>
              <a:rPr lang="en" sz="1983" err="1">
                <a:solidFill>
                  <a:srgbClr val="783F04"/>
                </a:solidFill>
                <a:latin typeface="Consolas"/>
                <a:ea typeface="Consolas"/>
                <a:cs typeface="Consolas"/>
                <a:sym typeface="Consolas"/>
              </a:rPr>
              <a:t>i</a:t>
            </a:r>
            <a:r>
              <a:rPr lang="en" sz="1983">
                <a:solidFill>
                  <a:srgbClr val="783F04"/>
                </a:solidFill>
                <a:latin typeface="Consolas"/>
                <a:ea typeface="Consolas"/>
                <a:cs typeface="Consolas"/>
                <a:sym typeface="Consolas"/>
              </a:rPr>
              <a:t> = 0; </a:t>
            </a:r>
            <a:r>
              <a:rPr lang="en" sz="1983" err="1">
                <a:solidFill>
                  <a:srgbClr val="783F04"/>
                </a:solidFill>
                <a:latin typeface="Consolas"/>
                <a:ea typeface="Consolas"/>
                <a:cs typeface="Consolas"/>
                <a:sym typeface="Consolas"/>
              </a:rPr>
              <a:t>i</a:t>
            </a:r>
            <a:r>
              <a:rPr lang="en" sz="1983">
                <a:solidFill>
                  <a:srgbClr val="783F04"/>
                </a:solidFill>
                <a:latin typeface="Consolas"/>
                <a:ea typeface="Consolas"/>
                <a:cs typeface="Consolas"/>
                <a:sym typeface="Consolas"/>
              </a:rPr>
              <a:t> &lt; n; </a:t>
            </a:r>
            <a:r>
              <a:rPr lang="en" sz="1983" err="1">
                <a:solidFill>
                  <a:srgbClr val="783F04"/>
                </a:solidFill>
                <a:latin typeface="Consolas"/>
                <a:ea typeface="Consolas"/>
                <a:cs typeface="Consolas"/>
                <a:sym typeface="Consolas"/>
              </a:rPr>
              <a:t>i</a:t>
            </a:r>
            <a:r>
              <a:rPr lang="en" sz="1983">
                <a:solidFill>
                  <a:srgbClr val="783F04"/>
                </a:solidFill>
                <a:latin typeface="Consolas"/>
                <a:ea typeface="Consolas"/>
                <a:cs typeface="Consolas"/>
                <a:sym typeface="Consolas"/>
              </a:rPr>
              <a:t>++)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for (</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j = i+1; j &lt; n; </a:t>
            </a:r>
            <a:r>
              <a:rPr lang="en" sz="1983" err="1">
                <a:solidFill>
                  <a:srgbClr val="783F04"/>
                </a:solidFill>
                <a:latin typeface="Consolas"/>
                <a:ea typeface="Consolas"/>
                <a:cs typeface="Consolas"/>
                <a:sym typeface="Consolas"/>
              </a:rPr>
              <a:t>j++</a:t>
            </a:r>
            <a:r>
              <a:rPr lang="en" sz="1983">
                <a:solidFill>
                  <a:srgbClr val="783F04"/>
                </a:solidFill>
                <a:latin typeface="Consolas"/>
                <a:ea typeface="Consolas"/>
                <a:cs typeface="Consolas"/>
                <a:sym typeface="Consolas"/>
              </a:rPr>
              <a:t>)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for (</a:t>
            </a:r>
            <a:r>
              <a:rPr lang="en" sz="1983" err="1">
                <a:solidFill>
                  <a:srgbClr val="783F04"/>
                </a:solidFill>
                <a:latin typeface="Consolas"/>
                <a:ea typeface="Consolas"/>
                <a:cs typeface="Consolas"/>
                <a:sym typeface="Consolas"/>
              </a:rPr>
              <a:t>int</a:t>
            </a:r>
            <a:r>
              <a:rPr lang="en" sz="1983">
                <a:solidFill>
                  <a:srgbClr val="783F04"/>
                </a:solidFill>
                <a:latin typeface="Consolas"/>
                <a:ea typeface="Consolas"/>
                <a:cs typeface="Consolas"/>
                <a:sym typeface="Consolas"/>
              </a:rPr>
              <a:t> k = j+1; k &lt; n; k++)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if (a[</a:t>
            </a:r>
            <a:r>
              <a:rPr lang="en" sz="1983" err="1">
                <a:solidFill>
                  <a:srgbClr val="783F04"/>
                </a:solidFill>
                <a:latin typeface="Consolas"/>
                <a:ea typeface="Consolas"/>
                <a:cs typeface="Consolas"/>
                <a:sym typeface="Consolas"/>
              </a:rPr>
              <a:t>i</a:t>
            </a:r>
            <a:r>
              <a:rPr lang="en" sz="1983">
                <a:solidFill>
                  <a:srgbClr val="783F04"/>
                </a:solidFill>
                <a:latin typeface="Consolas"/>
                <a:ea typeface="Consolas"/>
                <a:cs typeface="Consolas"/>
                <a:sym typeface="Consolas"/>
              </a:rPr>
              <a:t>] + a[j] + a[k] == 0)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r>
              <a:rPr lang="en" sz="1983" err="1">
                <a:solidFill>
                  <a:srgbClr val="783F04"/>
                </a:solidFill>
                <a:latin typeface="Consolas"/>
                <a:ea typeface="Consolas"/>
                <a:cs typeface="Consolas"/>
                <a:sym typeface="Consolas"/>
              </a:rPr>
              <a:t>cnt</a:t>
            </a:r>
            <a:r>
              <a:rPr lang="en" sz="1983">
                <a:solidFill>
                  <a:srgbClr val="783F04"/>
                </a:solidFill>
                <a:latin typeface="Consolas"/>
                <a:ea typeface="Consolas"/>
                <a:cs typeface="Consolas"/>
                <a:sym typeface="Consolas"/>
              </a:rPr>
              <a:t>++;</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    return </a:t>
            </a:r>
            <a:r>
              <a:rPr lang="en" sz="1983" err="1">
                <a:solidFill>
                  <a:srgbClr val="783F04"/>
                </a:solidFill>
                <a:latin typeface="Consolas"/>
                <a:ea typeface="Consolas"/>
                <a:cs typeface="Consolas"/>
                <a:sym typeface="Consolas"/>
              </a:rPr>
              <a:t>cnt</a:t>
            </a:r>
            <a:r>
              <a:rPr lang="en" sz="1983">
                <a:solidFill>
                  <a:srgbClr val="783F04"/>
                </a:solidFill>
                <a:latin typeface="Consolas"/>
                <a:ea typeface="Consolas"/>
                <a:cs typeface="Consolas"/>
                <a:sym typeface="Consolas"/>
              </a:rPr>
              <a:t>;</a:t>
            </a:r>
            <a:br>
              <a:rPr lang="en" sz="1983">
                <a:solidFill>
                  <a:srgbClr val="783F04"/>
                </a:solidFill>
                <a:latin typeface="Consolas"/>
                <a:ea typeface="Consolas"/>
                <a:cs typeface="Consolas"/>
                <a:sym typeface="Consolas"/>
              </a:rPr>
            </a:br>
            <a:r>
              <a:rPr lang="en" sz="1983">
                <a:solidFill>
                  <a:srgbClr val="783F04"/>
                </a:solidFill>
                <a:latin typeface="Consolas"/>
                <a:ea typeface="Consolas"/>
                <a:cs typeface="Consolas"/>
                <a:sym typeface="Consolas"/>
              </a:rPr>
              <a:t>}</a:t>
            </a:r>
            <a:endParaRPr sz="1983">
              <a:solidFill>
                <a:srgbClr val="783F04"/>
              </a:solidFill>
              <a:latin typeface="Consolas"/>
              <a:ea typeface="Consolas"/>
              <a:cs typeface="Consolas"/>
              <a:sym typeface="Consolas"/>
            </a:endParaRPr>
          </a:p>
        </p:txBody>
      </p:sp>
      <p:sp>
        <p:nvSpPr>
          <p:cNvPr id="116" name="Google Shape;116;p19"/>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15</a:t>
            </a:fld>
            <a:endParaRPr kern="0"/>
          </a:p>
        </p:txBody>
      </p:sp>
      <p:sp>
        <p:nvSpPr>
          <p:cNvPr id="3" name="Footer Placeholder 2">
            <a:extLst>
              <a:ext uri="{FF2B5EF4-FFF2-40B4-BE49-F238E27FC236}">
                <a16:creationId xmlns:a16="http://schemas.microsoft.com/office/drawing/2014/main" id="{06C00622-B6F6-AD4C-B101-91A61942CC29}"/>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pic>
        <p:nvPicPr>
          <p:cNvPr id="5" name="Picture 4">
            <a:extLst>
              <a:ext uri="{FF2B5EF4-FFF2-40B4-BE49-F238E27FC236}">
                <a16:creationId xmlns:a16="http://schemas.microsoft.com/office/drawing/2014/main" id="{3BB4E403-1CEA-4CBB-B840-F00D2E3C666E}"/>
              </a:ext>
            </a:extLst>
          </p:cNvPr>
          <p:cNvPicPr>
            <a:picLocks noChangeAspect="1"/>
          </p:cNvPicPr>
          <p:nvPr/>
        </p:nvPicPr>
        <p:blipFill>
          <a:blip r:embed="rId3"/>
          <a:stretch>
            <a:fillRect/>
          </a:stretch>
        </p:blipFill>
        <p:spPr>
          <a:xfrm>
            <a:off x="6579822" y="2871989"/>
            <a:ext cx="3252930" cy="2169054"/>
          </a:xfrm>
          <a:prstGeom prst="rect">
            <a:avLst/>
          </a:prstGeom>
        </p:spPr>
      </p:pic>
    </p:spTree>
    <p:extLst>
      <p:ext uri="{BB962C8B-B14F-4D97-AF65-F5344CB8AC3E}">
        <p14:creationId xmlns:p14="http://schemas.microsoft.com/office/powerpoint/2010/main" val="196123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1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100"/>
                                        <p:tgtEl>
                                          <p:spTgt spid="1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xEl>
                                              <p:pRg st="3" end="3"/>
                                            </p:txEl>
                                          </p:spTgt>
                                        </p:tgtEl>
                                        <p:attrNameLst>
                                          <p:attrName>style.visibility</p:attrName>
                                        </p:attrNameLst>
                                      </p:cBhvr>
                                      <p:to>
                                        <p:strVal val="visible"/>
                                      </p:to>
                                    </p:set>
                                    <p:animEffect transition="in" filter="fade">
                                      <p:cBhvr>
                                        <p:cTn id="22" dur="100"/>
                                        <p:tgtEl>
                                          <p:spTgt spid="1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1" name="Google Shape;181;p26"/>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sz="3999"/>
              <a:t>Let’s consider </a:t>
            </a:r>
            <a:r>
              <a:rPr lang="en" sz="3999" err="1"/>
              <a:t>ThreeSum</a:t>
            </a:r>
            <a:r>
              <a:rPr lang="en" sz="3999"/>
              <a:t> example from text</a:t>
            </a:r>
            <a:endParaRPr sz="3999"/>
          </a:p>
        </p:txBody>
      </p:sp>
      <p:sp>
        <p:nvSpPr>
          <p:cNvPr id="190" name="Google Shape;190;p26"/>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16</a:t>
            </a:fld>
            <a:endParaRPr kern="0"/>
          </a:p>
        </p:txBody>
      </p:sp>
      <p:sp>
        <p:nvSpPr>
          <p:cNvPr id="3" name="Footer Placeholder 2">
            <a:extLst>
              <a:ext uri="{FF2B5EF4-FFF2-40B4-BE49-F238E27FC236}">
                <a16:creationId xmlns:a16="http://schemas.microsoft.com/office/drawing/2014/main" id="{97C4503E-29A7-654E-B51F-2FA6D3B0D26C}"/>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
        <p:nvSpPr>
          <p:cNvPr id="20" name="Google Shape;177;p26">
            <a:extLst>
              <a:ext uri="{FF2B5EF4-FFF2-40B4-BE49-F238E27FC236}">
                <a16:creationId xmlns:a16="http://schemas.microsoft.com/office/drawing/2014/main" id="{06FD20BC-D93B-8946-9B04-9F2C353654D6}"/>
              </a:ext>
            </a:extLst>
          </p:cNvPr>
          <p:cNvSpPr/>
          <p:nvPr/>
        </p:nvSpPr>
        <p:spPr>
          <a:xfrm>
            <a:off x="666340" y="1927422"/>
            <a:ext cx="8307083" cy="3316955"/>
          </a:xfrm>
          <a:prstGeom prst="rect">
            <a:avLst/>
          </a:prstGeom>
          <a:solidFill>
            <a:schemeClr val="lt2"/>
          </a:solidFill>
          <a:ln>
            <a:noFill/>
          </a:ln>
        </p:spPr>
        <p:txBody>
          <a:bodyPr spcFirstLastPara="1" wrap="square" lIns="91396" tIns="91396" rIns="91396" bIns="91396" anchor="ctr" anchorCtr="0">
            <a:noAutofit/>
          </a:bodyPr>
          <a:lstStyle/>
          <a:p>
            <a:endParaRPr sz="1799"/>
          </a:p>
        </p:txBody>
      </p:sp>
      <p:grpSp>
        <p:nvGrpSpPr>
          <p:cNvPr id="21" name="Google Shape;178;p26">
            <a:extLst>
              <a:ext uri="{FF2B5EF4-FFF2-40B4-BE49-F238E27FC236}">
                <a16:creationId xmlns:a16="http://schemas.microsoft.com/office/drawing/2014/main" id="{3E07410C-3422-DF41-A022-BBFDFE6B1186}"/>
              </a:ext>
            </a:extLst>
          </p:cNvPr>
          <p:cNvGrpSpPr/>
          <p:nvPr/>
        </p:nvGrpSpPr>
        <p:grpSpPr>
          <a:xfrm>
            <a:off x="1480734" y="2490095"/>
            <a:ext cx="7374077" cy="2191335"/>
            <a:chOff x="1481200" y="3673400"/>
            <a:chExt cx="7376400" cy="2192025"/>
          </a:xfrm>
        </p:grpSpPr>
        <p:sp>
          <p:nvSpPr>
            <p:cNvPr id="22" name="Google Shape;179;p26">
              <a:extLst>
                <a:ext uri="{FF2B5EF4-FFF2-40B4-BE49-F238E27FC236}">
                  <a16:creationId xmlns:a16="http://schemas.microsoft.com/office/drawing/2014/main" id="{CE9E79C0-6C19-FE47-BE5C-C45198130338}"/>
                </a:ext>
              </a:extLst>
            </p:cNvPr>
            <p:cNvSpPr/>
            <p:nvPr/>
          </p:nvSpPr>
          <p:spPr>
            <a:xfrm>
              <a:off x="3006850" y="3673400"/>
              <a:ext cx="1333200" cy="266700"/>
            </a:xfrm>
            <a:prstGeom prst="rect">
              <a:avLst/>
            </a:prstGeom>
            <a:solidFill>
              <a:srgbClr val="FFF2CC"/>
            </a:solidFill>
            <a:ln>
              <a:noFill/>
            </a:ln>
          </p:spPr>
          <p:txBody>
            <a:bodyPr spcFirstLastPara="1" wrap="square" lIns="91396" tIns="91396" rIns="91396" bIns="91396" anchor="ctr" anchorCtr="0">
              <a:noAutofit/>
            </a:bodyPr>
            <a:lstStyle/>
            <a:p>
              <a:endParaRPr sz="1799"/>
            </a:p>
          </p:txBody>
        </p:sp>
        <p:sp>
          <p:nvSpPr>
            <p:cNvPr id="23" name="Google Shape;180;p26">
              <a:extLst>
                <a:ext uri="{FF2B5EF4-FFF2-40B4-BE49-F238E27FC236}">
                  <a16:creationId xmlns:a16="http://schemas.microsoft.com/office/drawing/2014/main" id="{C86B2F19-C5C3-854E-B3F4-01A02CAA89E6}"/>
                </a:ext>
              </a:extLst>
            </p:cNvPr>
            <p:cNvSpPr/>
            <p:nvPr/>
          </p:nvSpPr>
          <p:spPr>
            <a:xfrm>
              <a:off x="1481200" y="3940025"/>
              <a:ext cx="7376400" cy="1925400"/>
            </a:xfrm>
            <a:prstGeom prst="rect">
              <a:avLst/>
            </a:prstGeom>
            <a:solidFill>
              <a:srgbClr val="FFF2CC"/>
            </a:solidFill>
            <a:ln>
              <a:noFill/>
            </a:ln>
          </p:spPr>
          <p:txBody>
            <a:bodyPr spcFirstLastPara="1" wrap="square" lIns="91396" tIns="91396" rIns="91396" bIns="91396" anchor="ctr" anchorCtr="0">
              <a:noAutofit/>
            </a:bodyPr>
            <a:lstStyle/>
            <a:p>
              <a:endParaRPr sz="1799"/>
            </a:p>
          </p:txBody>
        </p:sp>
      </p:grpSp>
      <p:grpSp>
        <p:nvGrpSpPr>
          <p:cNvPr id="24" name="Google Shape;182;p26">
            <a:extLst>
              <a:ext uri="{FF2B5EF4-FFF2-40B4-BE49-F238E27FC236}">
                <a16:creationId xmlns:a16="http://schemas.microsoft.com/office/drawing/2014/main" id="{7B924619-0475-9942-985C-B123F95F7880}"/>
              </a:ext>
            </a:extLst>
          </p:cNvPr>
          <p:cNvGrpSpPr/>
          <p:nvPr/>
        </p:nvGrpSpPr>
        <p:grpSpPr>
          <a:xfrm>
            <a:off x="2043432" y="2786251"/>
            <a:ext cx="6707687" cy="1673373"/>
            <a:chOff x="2044075" y="3969650"/>
            <a:chExt cx="6709800" cy="1673900"/>
          </a:xfrm>
        </p:grpSpPr>
        <p:sp>
          <p:nvSpPr>
            <p:cNvPr id="25" name="Google Shape;183;p26">
              <a:extLst>
                <a:ext uri="{FF2B5EF4-FFF2-40B4-BE49-F238E27FC236}">
                  <a16:creationId xmlns:a16="http://schemas.microsoft.com/office/drawing/2014/main" id="{8881330A-5519-C540-9FA7-60F1851B621B}"/>
                </a:ext>
              </a:extLst>
            </p:cNvPr>
            <p:cNvSpPr/>
            <p:nvPr/>
          </p:nvSpPr>
          <p:spPr>
            <a:xfrm>
              <a:off x="2044075" y="4236250"/>
              <a:ext cx="6709800" cy="1407300"/>
            </a:xfrm>
            <a:prstGeom prst="rect">
              <a:avLst/>
            </a:prstGeom>
            <a:solidFill>
              <a:srgbClr val="CFE2F3"/>
            </a:solidFill>
            <a:ln>
              <a:noFill/>
            </a:ln>
          </p:spPr>
          <p:txBody>
            <a:bodyPr spcFirstLastPara="1" wrap="square" lIns="91396" tIns="91396" rIns="91396" bIns="91396" anchor="ctr" anchorCtr="0">
              <a:noAutofit/>
            </a:bodyPr>
            <a:lstStyle/>
            <a:p>
              <a:endParaRPr sz="1799"/>
            </a:p>
          </p:txBody>
        </p:sp>
        <p:sp>
          <p:nvSpPr>
            <p:cNvPr id="26" name="Google Shape;184;p26">
              <a:extLst>
                <a:ext uri="{FF2B5EF4-FFF2-40B4-BE49-F238E27FC236}">
                  <a16:creationId xmlns:a16="http://schemas.microsoft.com/office/drawing/2014/main" id="{B01EFC98-67CE-9F46-BAB1-35660974A56F}"/>
                </a:ext>
              </a:extLst>
            </p:cNvPr>
            <p:cNvSpPr/>
            <p:nvPr/>
          </p:nvSpPr>
          <p:spPr>
            <a:xfrm>
              <a:off x="3762275" y="3969650"/>
              <a:ext cx="1362600" cy="266700"/>
            </a:xfrm>
            <a:prstGeom prst="rect">
              <a:avLst/>
            </a:prstGeom>
            <a:solidFill>
              <a:srgbClr val="CFE2F3"/>
            </a:solidFill>
            <a:ln>
              <a:noFill/>
            </a:ln>
          </p:spPr>
          <p:txBody>
            <a:bodyPr spcFirstLastPara="1" wrap="square" lIns="91396" tIns="91396" rIns="91396" bIns="91396" anchor="ctr" anchorCtr="0">
              <a:noAutofit/>
            </a:bodyPr>
            <a:lstStyle/>
            <a:p>
              <a:endParaRPr sz="1799"/>
            </a:p>
          </p:txBody>
        </p:sp>
      </p:grpSp>
      <p:grpSp>
        <p:nvGrpSpPr>
          <p:cNvPr id="27" name="Google Shape;185;p26">
            <a:extLst>
              <a:ext uri="{FF2B5EF4-FFF2-40B4-BE49-F238E27FC236}">
                <a16:creationId xmlns:a16="http://schemas.microsoft.com/office/drawing/2014/main" id="{2ED06C45-73C0-7044-A142-649699D0A5FD}"/>
              </a:ext>
            </a:extLst>
          </p:cNvPr>
          <p:cNvGrpSpPr/>
          <p:nvPr/>
        </p:nvGrpSpPr>
        <p:grpSpPr>
          <a:xfrm>
            <a:off x="2517257" y="3082383"/>
            <a:ext cx="6085983" cy="1051369"/>
            <a:chOff x="2518050" y="4265875"/>
            <a:chExt cx="6087900" cy="1051700"/>
          </a:xfrm>
        </p:grpSpPr>
        <p:sp>
          <p:nvSpPr>
            <p:cNvPr id="28" name="Google Shape;186;p26">
              <a:extLst>
                <a:ext uri="{FF2B5EF4-FFF2-40B4-BE49-F238E27FC236}">
                  <a16:creationId xmlns:a16="http://schemas.microsoft.com/office/drawing/2014/main" id="{0DFEFC3F-6E8B-114D-A52F-D02917DDFB34}"/>
                </a:ext>
              </a:extLst>
            </p:cNvPr>
            <p:cNvSpPr/>
            <p:nvPr/>
          </p:nvSpPr>
          <p:spPr>
            <a:xfrm>
              <a:off x="2518050" y="4488075"/>
              <a:ext cx="6087900" cy="829500"/>
            </a:xfrm>
            <a:prstGeom prst="rect">
              <a:avLst/>
            </a:prstGeom>
            <a:solidFill>
              <a:srgbClr val="E6B8AF"/>
            </a:solidFill>
            <a:ln>
              <a:noFill/>
            </a:ln>
          </p:spPr>
          <p:txBody>
            <a:bodyPr spcFirstLastPara="1" wrap="square" lIns="91396" tIns="91396" rIns="91396" bIns="91396" anchor="ctr" anchorCtr="0">
              <a:noAutofit/>
            </a:bodyPr>
            <a:lstStyle/>
            <a:p>
              <a:endParaRPr sz="1799"/>
            </a:p>
          </p:txBody>
        </p:sp>
        <p:sp>
          <p:nvSpPr>
            <p:cNvPr id="29" name="Google Shape;187;p26">
              <a:extLst>
                <a:ext uri="{FF2B5EF4-FFF2-40B4-BE49-F238E27FC236}">
                  <a16:creationId xmlns:a16="http://schemas.microsoft.com/office/drawing/2014/main" id="{0C1AF595-AE73-9740-99F9-3779FCA210E7}"/>
                </a:ext>
              </a:extLst>
            </p:cNvPr>
            <p:cNvSpPr/>
            <p:nvPr/>
          </p:nvSpPr>
          <p:spPr>
            <a:xfrm>
              <a:off x="4265875" y="4265875"/>
              <a:ext cx="1392300" cy="222300"/>
            </a:xfrm>
            <a:prstGeom prst="rect">
              <a:avLst/>
            </a:prstGeom>
            <a:solidFill>
              <a:srgbClr val="E6B8AF"/>
            </a:solidFill>
            <a:ln>
              <a:noFill/>
            </a:ln>
          </p:spPr>
          <p:txBody>
            <a:bodyPr spcFirstLastPara="1" wrap="square" lIns="91396" tIns="91396" rIns="91396" bIns="91396" anchor="ctr" anchorCtr="0">
              <a:noAutofit/>
            </a:bodyPr>
            <a:lstStyle/>
            <a:p>
              <a:endParaRPr sz="1799"/>
            </a:p>
          </p:txBody>
        </p:sp>
      </p:grpSp>
      <p:sp>
        <p:nvSpPr>
          <p:cNvPr id="30" name="Google Shape;188;p26">
            <a:extLst>
              <a:ext uri="{FF2B5EF4-FFF2-40B4-BE49-F238E27FC236}">
                <a16:creationId xmlns:a16="http://schemas.microsoft.com/office/drawing/2014/main" id="{65C0ADBE-43A4-2E42-AA00-D102849AA1C6}"/>
              </a:ext>
            </a:extLst>
          </p:cNvPr>
          <p:cNvSpPr/>
          <p:nvPr/>
        </p:nvSpPr>
        <p:spPr>
          <a:xfrm>
            <a:off x="2991108" y="3585850"/>
            <a:ext cx="5538055" cy="266616"/>
          </a:xfrm>
          <a:prstGeom prst="rect">
            <a:avLst/>
          </a:prstGeom>
          <a:solidFill>
            <a:srgbClr val="B4A7D6"/>
          </a:solidFill>
          <a:ln>
            <a:noFill/>
          </a:ln>
        </p:spPr>
        <p:txBody>
          <a:bodyPr spcFirstLastPara="1" wrap="square" lIns="91396" tIns="91396" rIns="91396" bIns="91396" anchor="ctr" anchorCtr="0">
            <a:noAutofit/>
          </a:bodyPr>
          <a:lstStyle/>
          <a:p>
            <a:endParaRPr sz="1799"/>
          </a:p>
        </p:txBody>
      </p:sp>
      <p:sp>
        <p:nvSpPr>
          <p:cNvPr id="31" name="Google Shape;189;p26">
            <a:extLst>
              <a:ext uri="{FF2B5EF4-FFF2-40B4-BE49-F238E27FC236}">
                <a16:creationId xmlns:a16="http://schemas.microsoft.com/office/drawing/2014/main" id="{592812C7-28C9-514E-8D20-92870B458105}"/>
              </a:ext>
            </a:extLst>
          </p:cNvPr>
          <p:cNvSpPr txBox="1">
            <a:spLocks/>
          </p:cNvSpPr>
          <p:nvPr/>
        </p:nvSpPr>
        <p:spPr bwMode="auto">
          <a:xfrm>
            <a:off x="457056" y="1495208"/>
            <a:ext cx="8227008" cy="396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spcFirstLastPara="1" vert="horz" wrap="square" lIns="91396" tIns="91396" rIns="91396" bIns="91396" numCol="1" anchor="t" anchorCtr="0" compatLnSpc="1">
            <a:prstTxWarp prst="textNoShape">
              <a:avLst/>
            </a:prstTxWarp>
            <a:noAutofit/>
          </a:bodyPr>
          <a:lstStyle>
            <a:lvl1pPr marL="457200" indent="-457200" algn="l" defTabSz="457200" rtl="0" eaLnBrk="0" fontAlgn="base" hangingPunct="0">
              <a:spcBef>
                <a:spcPct val="0"/>
              </a:spcBef>
              <a:spcAft>
                <a:spcPts val="1425"/>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914400" indent="-457200" algn="l" defTabSz="457200" rtl="0" eaLnBrk="0" fontAlgn="base" hangingPunct="0">
              <a:spcBef>
                <a:spcPct val="0"/>
              </a:spcBef>
              <a:spcAft>
                <a:spcPts val="1138"/>
              </a:spcAft>
              <a:buClr>
                <a:srgbClr val="000000"/>
              </a:buClr>
              <a:buSzPct val="100000"/>
              <a:buFont typeface="Arial" panose="020B0604020202020204" pitchFamily="34" charset="0"/>
              <a:buChar char="•"/>
              <a:defRPr sz="2800">
                <a:solidFill>
                  <a:srgbClr val="000000"/>
                </a:solidFill>
                <a:latin typeface="+mn-lt"/>
                <a:cs typeface="+mn-cs"/>
              </a:defRPr>
            </a:lvl2pPr>
            <a:lvl3pPr marL="1257300" indent="-342900" algn="l" defTabSz="457200" rtl="0" eaLnBrk="0" fontAlgn="base" hangingPunct="0">
              <a:spcBef>
                <a:spcPct val="0"/>
              </a:spcBef>
              <a:spcAft>
                <a:spcPts val="850"/>
              </a:spcAft>
              <a:buClr>
                <a:srgbClr val="000000"/>
              </a:buClr>
              <a:buSzPct val="100000"/>
              <a:buFont typeface="Arial" panose="020B0604020202020204" pitchFamily="34" charset="0"/>
              <a:buChar char="•"/>
              <a:defRPr sz="2400">
                <a:solidFill>
                  <a:srgbClr val="000000"/>
                </a:solidFill>
                <a:latin typeface="+mn-lt"/>
                <a:cs typeface="+mn-cs"/>
              </a:defRPr>
            </a:lvl3pPr>
            <a:lvl4pPr marL="1714500" indent="-342900" algn="l" defTabSz="457200" rtl="0" eaLnBrk="0" fontAlgn="base" hangingPunct="0">
              <a:spcBef>
                <a:spcPct val="0"/>
              </a:spcBef>
              <a:spcAft>
                <a:spcPts val="575"/>
              </a:spcAft>
              <a:buClr>
                <a:srgbClr val="000000"/>
              </a:buClr>
              <a:buSzPct val="100000"/>
              <a:buFont typeface="Arial" panose="020B0604020202020204" pitchFamily="34" charset="0"/>
              <a:buChar char="•"/>
              <a:defRPr sz="2000">
                <a:solidFill>
                  <a:srgbClr val="000000"/>
                </a:solidFill>
                <a:latin typeface="+mn-lt"/>
                <a:cs typeface="+mn-cs"/>
              </a:defRPr>
            </a:lvl4pPr>
            <a:lvl5pPr marL="2171700" indent="-342900" algn="l" defTabSz="457200" rtl="0" eaLnBrk="0" fontAlgn="base" hangingPunct="0">
              <a:spcBef>
                <a:spcPct val="0"/>
              </a:spcBef>
              <a:spcAft>
                <a:spcPts val="288"/>
              </a:spcAft>
              <a:buClr>
                <a:srgbClr val="000000"/>
              </a:buClr>
              <a:buSzPct val="100000"/>
              <a:buFont typeface="Arial" panose="020B0604020202020204" pitchFamily="34" charset="0"/>
              <a:buChar char="•"/>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a:lstStyle>
          <a:p>
            <a:pPr marL="0" indent="0">
              <a:spcBef>
                <a:spcPts val="600"/>
              </a:spcBef>
              <a:spcAft>
                <a:spcPts val="0"/>
              </a:spcAft>
              <a:buNone/>
            </a:pPr>
            <a:r>
              <a:rPr lang="en-US" sz="1799" kern="0">
                <a:solidFill>
                  <a:srgbClr val="783F04"/>
                </a:solidFill>
                <a:latin typeface="Consolas"/>
                <a:ea typeface="Consolas"/>
                <a:cs typeface="Consolas"/>
                <a:sym typeface="Consolas"/>
              </a:rPr>
              <a:t>public static int count(int[] a)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int n = a.length;</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int cnt = 0;</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for (int i = 0; i &lt; n; i++)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for (int j = i+1; j &lt; n; j++)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for (int k = j+1; k &lt; n; k++)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if (a[i] + a[j] + a[k] == 0)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cnt++;</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    return cnt;</a:t>
            </a:r>
            <a:br>
              <a:rPr lang="en-US" sz="1799" kern="0">
                <a:solidFill>
                  <a:srgbClr val="783F04"/>
                </a:solidFill>
                <a:latin typeface="Consolas"/>
                <a:ea typeface="Consolas"/>
                <a:cs typeface="Consolas"/>
                <a:sym typeface="Consolas"/>
              </a:rPr>
            </a:br>
            <a:r>
              <a:rPr lang="en-US" sz="1799" kern="0">
                <a:solidFill>
                  <a:srgbClr val="783F04"/>
                </a:solidFill>
                <a:latin typeface="Consolas"/>
                <a:ea typeface="Consolas"/>
                <a:cs typeface="Consolas"/>
                <a:sym typeface="Consolas"/>
              </a:rPr>
              <a:t>}</a:t>
            </a:r>
          </a:p>
        </p:txBody>
      </p:sp>
    </p:spTree>
    <p:extLst>
      <p:ext uri="{BB962C8B-B14F-4D97-AF65-F5344CB8AC3E}">
        <p14:creationId xmlns:p14="http://schemas.microsoft.com/office/powerpoint/2010/main" val="235220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28B1-EE6A-924A-8A4C-7CF929ECA9CD}"/>
              </a:ext>
            </a:extLst>
          </p:cNvPr>
          <p:cNvSpPr>
            <a:spLocks noGrp="1"/>
          </p:cNvSpPr>
          <p:nvPr>
            <p:ph type="title"/>
          </p:nvPr>
        </p:nvSpPr>
        <p:spPr/>
        <p:txBody>
          <a:bodyPr/>
          <a:lstStyle/>
          <a:p>
            <a:r>
              <a:rPr lang="en-US"/>
              <a:t>Runtime Modeling (1)</a:t>
            </a:r>
          </a:p>
        </p:txBody>
      </p:sp>
      <p:sp>
        <p:nvSpPr>
          <p:cNvPr id="4" name="Footer Placeholder 3">
            <a:extLst>
              <a:ext uri="{FF2B5EF4-FFF2-40B4-BE49-F238E27FC236}">
                <a16:creationId xmlns:a16="http://schemas.microsoft.com/office/drawing/2014/main" id="{3F6030E5-9E09-424D-BE98-0CE7A20D852F}"/>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3B4ABDD3-9BC8-F944-9E96-5ED3D7DE7FBB}"/>
              </a:ext>
            </a:extLst>
          </p:cNvPr>
          <p:cNvSpPr>
            <a:spLocks noGrp="1"/>
          </p:cNvSpPr>
          <p:nvPr>
            <p:ph type="sldNum" idx="12"/>
          </p:nvPr>
        </p:nvSpPr>
        <p:spPr/>
        <p:txBody>
          <a:bodyPr/>
          <a:lstStyle/>
          <a:p>
            <a:fld id="{65E435D9-63B0-4660-8D04-E83F5E2CA2AE}" type="slidenum">
              <a:rPr lang="en-GB" altLang="en-US" smtClean="0"/>
              <a:pPr/>
              <a:t>17</a:t>
            </a:fld>
            <a:endParaRPr lang="en-GB" altLang="en-US"/>
          </a:p>
        </p:txBody>
      </p:sp>
      <p:pic>
        <p:nvPicPr>
          <p:cNvPr id="10" name="Picture 9">
            <a:extLst>
              <a:ext uri="{FF2B5EF4-FFF2-40B4-BE49-F238E27FC236}">
                <a16:creationId xmlns:a16="http://schemas.microsoft.com/office/drawing/2014/main" id="{A0A640B2-4592-4E12-8037-446DE6C482EF}"/>
              </a:ext>
            </a:extLst>
          </p:cNvPr>
          <p:cNvPicPr>
            <a:picLocks noChangeAspect="1"/>
          </p:cNvPicPr>
          <p:nvPr/>
        </p:nvPicPr>
        <p:blipFill>
          <a:blip r:embed="rId2"/>
          <a:stretch>
            <a:fillRect/>
          </a:stretch>
        </p:blipFill>
        <p:spPr>
          <a:xfrm>
            <a:off x="534955" y="836646"/>
            <a:ext cx="9399037" cy="6267278"/>
          </a:xfrm>
          <a:prstGeom prst="rect">
            <a:avLst/>
          </a:prstGeom>
        </p:spPr>
      </p:pic>
    </p:spTree>
    <p:extLst>
      <p:ext uri="{BB962C8B-B14F-4D97-AF65-F5344CB8AC3E}">
        <p14:creationId xmlns:p14="http://schemas.microsoft.com/office/powerpoint/2010/main" val="5809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0275-0FBF-4E7A-B84A-B759B4990569}"/>
              </a:ext>
            </a:extLst>
          </p:cNvPr>
          <p:cNvSpPr>
            <a:spLocks noGrp="1"/>
          </p:cNvSpPr>
          <p:nvPr>
            <p:ph type="title"/>
          </p:nvPr>
        </p:nvSpPr>
        <p:spPr/>
        <p:txBody>
          <a:bodyPr/>
          <a:lstStyle/>
          <a:p>
            <a:r>
              <a:rPr lang="en-US"/>
              <a:t>Runtime Modeling (2)</a:t>
            </a:r>
          </a:p>
        </p:txBody>
      </p:sp>
      <p:sp>
        <p:nvSpPr>
          <p:cNvPr id="4" name="Footer Placeholder 3">
            <a:extLst>
              <a:ext uri="{FF2B5EF4-FFF2-40B4-BE49-F238E27FC236}">
                <a16:creationId xmlns:a16="http://schemas.microsoft.com/office/drawing/2014/main" id="{291C0422-EA2F-4114-9877-6547109BF57D}"/>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4F6AC68-2E62-4CFA-B7F4-C4A8CB387AFB}"/>
              </a:ext>
            </a:extLst>
          </p:cNvPr>
          <p:cNvSpPr>
            <a:spLocks noGrp="1"/>
          </p:cNvSpPr>
          <p:nvPr>
            <p:ph type="sldNum" idx="12"/>
          </p:nvPr>
        </p:nvSpPr>
        <p:spPr/>
        <p:txBody>
          <a:bodyPr/>
          <a:lstStyle/>
          <a:p>
            <a:fld id="{65E435D9-63B0-4660-8D04-E83F5E2CA2AE}" type="slidenum">
              <a:rPr lang="en-GB" altLang="en-US" smtClean="0"/>
              <a:pPr/>
              <a:t>18</a:t>
            </a:fld>
            <a:endParaRPr lang="en-GB" altLang="en-US"/>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D021216-08A2-40C1-9F4E-D97001424433}"/>
                  </a:ext>
                </a:extLst>
              </p14:cNvPr>
              <p14:cNvContentPartPr/>
              <p14:nvPr/>
            </p14:nvContentPartPr>
            <p14:xfrm>
              <a:off x="215900" y="1575275"/>
              <a:ext cx="9385300" cy="3880829"/>
            </p14:xfrm>
          </p:contentPart>
        </mc:Choice>
        <mc:Fallback xmlns="">
          <p:pic>
            <p:nvPicPr>
              <p:cNvPr id="8" name="Ink 7">
                <a:extLst>
                  <a:ext uri="{FF2B5EF4-FFF2-40B4-BE49-F238E27FC236}">
                    <a16:creationId xmlns:a16="http://schemas.microsoft.com/office/drawing/2014/main" id="{3D021216-08A2-40C1-9F4E-D97001424433}"/>
                  </a:ext>
                </a:extLst>
              </p:cNvPr>
              <p:cNvPicPr/>
              <p:nvPr/>
            </p:nvPicPr>
            <p:blipFill>
              <a:blip r:embed="rId3"/>
              <a:stretch>
                <a:fillRect/>
              </a:stretch>
            </p:blipFill>
            <p:spPr>
              <a:xfrm>
                <a:off x="190702" y="1550072"/>
                <a:ext cx="9435697" cy="3931234"/>
              </a:xfrm>
              <a:prstGeom prst="rect">
                <a:avLst/>
              </a:prstGeom>
            </p:spPr>
          </p:pic>
        </mc:Fallback>
      </mc:AlternateContent>
    </p:spTree>
    <p:extLst>
      <p:ext uri="{BB962C8B-B14F-4D97-AF65-F5344CB8AC3E}">
        <p14:creationId xmlns:p14="http://schemas.microsoft.com/office/powerpoint/2010/main" val="257529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1"/>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Wait… </a:t>
            </a:r>
            <a:endParaRPr/>
          </a:p>
        </p:txBody>
      </p:sp>
      <p:sp>
        <p:nvSpPr>
          <p:cNvPr id="128" name="Google Shape;128;p21"/>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Autofit/>
          </a:bodyPr>
          <a:lstStyle/>
          <a:p>
            <a:pPr>
              <a:lnSpc>
                <a:spcPct val="200000"/>
              </a:lnSpc>
            </a:pPr>
            <a:r>
              <a:rPr lang="en"/>
              <a:t>Assuming that definition…</a:t>
            </a:r>
            <a:endParaRPr/>
          </a:p>
          <a:p>
            <a:pPr lvl="1">
              <a:lnSpc>
                <a:spcPct val="200000"/>
              </a:lnSpc>
            </a:pPr>
            <a:r>
              <a:rPr lang="en"/>
              <a:t>Is ThreeSum O(n</a:t>
            </a:r>
            <a:r>
              <a:rPr lang="en" baseline="30000"/>
              <a:t>4</a:t>
            </a:r>
            <a:r>
              <a:rPr lang="en"/>
              <a:t>)?</a:t>
            </a:r>
            <a:endParaRPr/>
          </a:p>
          <a:p>
            <a:pPr lvl="1">
              <a:lnSpc>
                <a:spcPct val="200000"/>
              </a:lnSpc>
            </a:pPr>
            <a:r>
              <a:rPr lang="en"/>
              <a:t>What about O(n</a:t>
            </a:r>
            <a:r>
              <a:rPr lang="en" baseline="30000"/>
              <a:t>5</a:t>
            </a:r>
            <a:r>
              <a:rPr lang="en"/>
              <a:t>)?</a:t>
            </a:r>
            <a:endParaRPr/>
          </a:p>
          <a:p>
            <a:pPr lvl="1">
              <a:lnSpc>
                <a:spcPct val="200000"/>
              </a:lnSpc>
            </a:pPr>
            <a:r>
              <a:rPr lang="en"/>
              <a:t>What about O(3</a:t>
            </a:r>
            <a:r>
              <a:rPr lang="en" baseline="30000"/>
              <a:t>n</a:t>
            </a:r>
            <a:r>
              <a:rPr lang="en"/>
              <a:t>)??</a:t>
            </a:r>
            <a:endParaRPr/>
          </a:p>
          <a:p>
            <a:pPr>
              <a:lnSpc>
                <a:spcPct val="200000"/>
              </a:lnSpc>
              <a:spcBef>
                <a:spcPts val="0"/>
              </a:spcBef>
            </a:pPr>
            <a:r>
              <a:rPr lang="en"/>
              <a:t>If all of these are true, why was O(n</a:t>
            </a:r>
            <a:r>
              <a:rPr lang="en" baseline="30000"/>
              <a:t>3</a:t>
            </a:r>
            <a:r>
              <a:rPr lang="en"/>
              <a:t>) what we jumped to to start?</a:t>
            </a:r>
            <a:endParaRPr/>
          </a:p>
        </p:txBody>
      </p:sp>
      <p:sp>
        <p:nvSpPr>
          <p:cNvPr id="130" name="Google Shape;130;p21"/>
          <p:cNvSpPr txBox="1">
            <a:spLocks noGrp="1"/>
          </p:cNvSpPr>
          <p:nvPr>
            <p:ph type="sldNum" idx="12"/>
          </p:nvPr>
        </p:nvSpPr>
        <p:spPr>
          <a:xfrm>
            <a:off x="7762018" y="7123966"/>
            <a:ext cx="2315433" cy="501492"/>
          </a:xfrm>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19</a:t>
            </a:fld>
            <a:endParaRPr kern="0"/>
          </a:p>
        </p:txBody>
      </p:sp>
      <p:sp>
        <p:nvSpPr>
          <p:cNvPr id="3" name="Footer Placeholder 2">
            <a:extLst>
              <a:ext uri="{FF2B5EF4-FFF2-40B4-BE49-F238E27FC236}">
                <a16:creationId xmlns:a16="http://schemas.microsoft.com/office/drawing/2014/main" id="{8A9196FD-AF03-0942-8015-5BF9E5E0CBFE}"/>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Tree>
    <p:extLst>
      <p:ext uri="{BB962C8B-B14F-4D97-AF65-F5344CB8AC3E}">
        <p14:creationId xmlns:p14="http://schemas.microsoft.com/office/powerpoint/2010/main" val="18745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00"/>
                                        <p:tgtEl>
                                          <p:spTgt spid="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lstStyle/>
          <a:p>
            <a:r>
              <a:rPr lang="en-US"/>
              <a:t>Lab 0 is due next Friday (not graded)</a:t>
            </a:r>
          </a:p>
          <a:p>
            <a:r>
              <a:rPr lang="en-US"/>
              <a:t>Recitations start this week</a:t>
            </a:r>
          </a:p>
          <a:p>
            <a:r>
              <a:rPr lang="en-US"/>
              <a:t>Homework 1 will be assigned this Friday</a:t>
            </a:r>
          </a:p>
          <a:p>
            <a:r>
              <a:rPr lang="en-US"/>
              <a:t>JDB Example available on Canvas</a:t>
            </a:r>
          </a:p>
          <a:p>
            <a:r>
              <a:rPr lang="en-US"/>
              <a:t>Draft slides and handouts available on Canvas</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2</a:t>
            </a:fld>
            <a:endParaRPr lang="en-GB" altLang="en-US">
              <a:cs typeface="Arial" panose="020B0604020202020204" pitchFamily="34" charset="0"/>
            </a:endParaRPr>
          </a:p>
        </p:txBody>
      </p:sp>
    </p:spTree>
    <p:extLst>
      <p:ext uri="{BB962C8B-B14F-4D97-AF65-F5344CB8AC3E}">
        <p14:creationId xmlns:p14="http://schemas.microsoft.com/office/powerpoint/2010/main" val="106846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2" name="Title 1">
            <a:extLst>
              <a:ext uri="{FF2B5EF4-FFF2-40B4-BE49-F238E27FC236}">
                <a16:creationId xmlns:a16="http://schemas.microsoft.com/office/drawing/2014/main" id="{253A4B0E-FFF8-D84C-A37A-7B10447B44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FD0FE4-075F-5343-876E-6BA0609B8EFD}"/>
              </a:ext>
            </a:extLst>
          </p:cNvPr>
          <p:cNvSpPr>
            <a:spLocks noGrp="1"/>
          </p:cNvSpPr>
          <p:nvPr>
            <p:ph idx="1"/>
          </p:nvPr>
        </p:nvSpPr>
        <p:spPr/>
        <p:txBody>
          <a:bodyPr/>
          <a:lstStyle/>
          <a:p>
            <a:endParaRPr lang="en-US"/>
          </a:p>
        </p:txBody>
      </p:sp>
      <p:sp>
        <p:nvSpPr>
          <p:cNvPr id="142" name="Google Shape;142;p23"/>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20</a:t>
            </a:fld>
            <a:endParaRPr kern="0"/>
          </a:p>
        </p:txBody>
      </p:sp>
      <p:grpSp>
        <p:nvGrpSpPr>
          <p:cNvPr id="143" name="Google Shape;143;p23"/>
          <p:cNvGrpSpPr/>
          <p:nvPr/>
        </p:nvGrpSpPr>
        <p:grpSpPr>
          <a:xfrm>
            <a:off x="3006248" y="1910477"/>
            <a:ext cx="3701830" cy="4075131"/>
            <a:chOff x="2727593" y="1731175"/>
            <a:chExt cx="3359291" cy="3698050"/>
          </a:xfrm>
        </p:grpSpPr>
        <p:cxnSp>
          <p:nvCxnSpPr>
            <p:cNvPr id="144" name="Google Shape;144;p23"/>
            <p:cNvCxnSpPr/>
            <p:nvPr/>
          </p:nvCxnSpPr>
          <p:spPr>
            <a:xfrm rot="10800000">
              <a:off x="2727594" y="1731175"/>
              <a:ext cx="0" cy="3688800"/>
            </a:xfrm>
            <a:prstGeom prst="straightConnector1">
              <a:avLst/>
            </a:prstGeom>
            <a:noFill/>
            <a:ln w="28575" cap="flat" cmpd="sng">
              <a:solidFill>
                <a:schemeClr val="dk2"/>
              </a:solidFill>
              <a:prstDash val="solid"/>
              <a:round/>
              <a:headEnd type="none" w="med" len="med"/>
              <a:tailEnd type="triangle" w="med" len="med"/>
            </a:ln>
          </p:spPr>
        </p:cxnSp>
        <p:cxnSp>
          <p:nvCxnSpPr>
            <p:cNvPr id="145" name="Google Shape;145;p23"/>
            <p:cNvCxnSpPr>
              <a:cxnSpLocks/>
            </p:cNvCxnSpPr>
            <p:nvPr/>
          </p:nvCxnSpPr>
          <p:spPr>
            <a:xfrm>
              <a:off x="2727593" y="5429224"/>
              <a:ext cx="3359291" cy="1"/>
            </a:xfrm>
            <a:prstGeom prst="straightConnector1">
              <a:avLst/>
            </a:prstGeom>
            <a:noFill/>
            <a:ln w="28575" cap="flat" cmpd="sng">
              <a:solidFill>
                <a:schemeClr val="dk2"/>
              </a:solidFill>
              <a:prstDash val="solid"/>
              <a:round/>
              <a:headEnd type="none" w="med" len="med"/>
              <a:tailEnd type="triangle" w="med" len="med"/>
            </a:ln>
          </p:spPr>
        </p:cxnSp>
      </p:grpSp>
      <p:grpSp>
        <p:nvGrpSpPr>
          <p:cNvPr id="146" name="Google Shape;146;p23"/>
          <p:cNvGrpSpPr/>
          <p:nvPr/>
        </p:nvGrpSpPr>
        <p:grpSpPr>
          <a:xfrm>
            <a:off x="2099447" y="1910476"/>
            <a:ext cx="4971748" cy="4971748"/>
            <a:chOff x="1904700" y="1731175"/>
            <a:chExt cx="4511700" cy="4511700"/>
          </a:xfrm>
        </p:grpSpPr>
        <p:sp>
          <p:nvSpPr>
            <p:cNvPr id="147" name="Google Shape;147;p23"/>
            <p:cNvSpPr/>
            <p:nvPr/>
          </p:nvSpPr>
          <p:spPr>
            <a:xfrm rot="-5400000">
              <a:off x="471750" y="3164125"/>
              <a:ext cx="3688800" cy="822900"/>
            </a:xfrm>
            <a:prstGeom prst="rect">
              <a:avLst/>
            </a:prstGeom>
            <a:noFill/>
            <a:ln>
              <a:noFill/>
            </a:ln>
          </p:spPr>
          <p:txBody>
            <a:bodyPr spcFirstLastPara="1" wrap="square" lIns="100747" tIns="100747" rIns="100747" bIns="100747" anchor="ctr" anchorCtr="0">
              <a:noAutofit/>
            </a:bodyPr>
            <a:lstStyle/>
            <a:p>
              <a:pPr algn="ctr" defTabSz="1007641"/>
              <a:r>
                <a:rPr lang="en" sz="2424" b="1" kern="0">
                  <a:solidFill>
                    <a:srgbClr val="002B5E"/>
                  </a:solidFill>
                  <a:latin typeface="Droid Sans"/>
                  <a:ea typeface="Droid Sans"/>
                  <a:cs typeface="Droid Sans"/>
                  <a:sym typeface="Droid Sans"/>
                </a:rPr>
                <a:t>Resource Usage</a:t>
              </a:r>
              <a:endParaRPr sz="2424" b="1" kern="0">
                <a:solidFill>
                  <a:srgbClr val="002B5E"/>
                </a:solidFill>
                <a:latin typeface="Droid Sans"/>
                <a:ea typeface="Droid Sans"/>
                <a:cs typeface="Droid Sans"/>
                <a:sym typeface="Droid Sans"/>
              </a:endParaRPr>
            </a:p>
          </p:txBody>
        </p:sp>
        <p:sp>
          <p:nvSpPr>
            <p:cNvPr id="148" name="Google Shape;148;p23"/>
            <p:cNvSpPr/>
            <p:nvPr/>
          </p:nvSpPr>
          <p:spPr>
            <a:xfrm>
              <a:off x="2727600" y="5419975"/>
              <a:ext cx="3688800" cy="822900"/>
            </a:xfrm>
            <a:prstGeom prst="rect">
              <a:avLst/>
            </a:prstGeom>
            <a:noFill/>
            <a:ln>
              <a:noFill/>
            </a:ln>
          </p:spPr>
          <p:txBody>
            <a:bodyPr spcFirstLastPara="1" wrap="square" lIns="100747" tIns="100747" rIns="100747" bIns="100747" anchor="ctr" anchorCtr="0">
              <a:noAutofit/>
            </a:bodyPr>
            <a:lstStyle/>
            <a:p>
              <a:pPr algn="ctr" defTabSz="1007641"/>
              <a:r>
                <a:rPr lang="en" sz="2424" b="1" kern="0">
                  <a:solidFill>
                    <a:srgbClr val="002B5E"/>
                  </a:solidFill>
                  <a:latin typeface="Droid Sans"/>
                  <a:ea typeface="Droid Sans"/>
                  <a:cs typeface="Droid Sans"/>
                  <a:sym typeface="Droid Sans"/>
                </a:rPr>
                <a:t>Input Size (n)</a:t>
              </a:r>
              <a:endParaRPr sz="2424" b="1" kern="0">
                <a:solidFill>
                  <a:srgbClr val="002B5E"/>
                </a:solidFill>
                <a:latin typeface="Droid Sans"/>
                <a:ea typeface="Droid Sans"/>
                <a:cs typeface="Droid Sans"/>
                <a:sym typeface="Droid Sans"/>
              </a:endParaRPr>
            </a:p>
          </p:txBody>
        </p:sp>
      </p:grpSp>
      <p:grpSp>
        <p:nvGrpSpPr>
          <p:cNvPr id="149" name="Google Shape;149;p23"/>
          <p:cNvGrpSpPr/>
          <p:nvPr/>
        </p:nvGrpSpPr>
        <p:grpSpPr>
          <a:xfrm>
            <a:off x="3023447" y="1310952"/>
            <a:ext cx="1183486" cy="4654271"/>
            <a:chOff x="2743200" y="1187125"/>
            <a:chExt cx="1073975" cy="4223600"/>
          </a:xfrm>
        </p:grpSpPr>
        <p:sp>
          <p:nvSpPr>
            <p:cNvPr id="150" name="Google Shape;150;p23"/>
            <p:cNvSpPr/>
            <p:nvPr/>
          </p:nvSpPr>
          <p:spPr>
            <a:xfrm>
              <a:off x="2743200" y="1712125"/>
              <a:ext cx="718900" cy="3698600"/>
            </a:xfrm>
            <a:custGeom>
              <a:avLst/>
              <a:gdLst/>
              <a:ahLst/>
              <a:cxnLst/>
              <a:rect l="0" t="0" r="0" b="0"/>
              <a:pathLst>
                <a:path w="28756" h="147944" extrusionOk="0">
                  <a:moveTo>
                    <a:pt x="0" y="147944"/>
                  </a:moveTo>
                  <a:cubicBezTo>
                    <a:pt x="883" y="146683"/>
                    <a:pt x="3468" y="143089"/>
                    <a:pt x="5297" y="140377"/>
                  </a:cubicBezTo>
                  <a:cubicBezTo>
                    <a:pt x="7126" y="137665"/>
                    <a:pt x="9460" y="134323"/>
                    <a:pt x="10973" y="131674"/>
                  </a:cubicBezTo>
                  <a:cubicBezTo>
                    <a:pt x="12487" y="129025"/>
                    <a:pt x="13432" y="126818"/>
                    <a:pt x="14378" y="124485"/>
                  </a:cubicBezTo>
                  <a:cubicBezTo>
                    <a:pt x="15324" y="122152"/>
                    <a:pt x="15702" y="122152"/>
                    <a:pt x="16648" y="117674"/>
                  </a:cubicBezTo>
                  <a:cubicBezTo>
                    <a:pt x="17594" y="113197"/>
                    <a:pt x="18541" y="108467"/>
                    <a:pt x="20054" y="97620"/>
                  </a:cubicBezTo>
                  <a:cubicBezTo>
                    <a:pt x="21568" y="86773"/>
                    <a:pt x="24468" y="65522"/>
                    <a:pt x="25729" y="52594"/>
                  </a:cubicBezTo>
                  <a:cubicBezTo>
                    <a:pt x="26990" y="39666"/>
                    <a:pt x="27117" y="28820"/>
                    <a:pt x="27621" y="20054"/>
                  </a:cubicBezTo>
                  <a:cubicBezTo>
                    <a:pt x="28126" y="11288"/>
                    <a:pt x="28567" y="3342"/>
                    <a:pt x="28756" y="0"/>
                  </a:cubicBezTo>
                </a:path>
              </a:pathLst>
            </a:custGeom>
            <a:noFill/>
            <a:ln w="19050" cap="flat" cmpd="sng">
              <a:solidFill>
                <a:srgbClr val="980000"/>
              </a:solidFill>
              <a:prstDash val="solid"/>
              <a:round/>
              <a:headEnd type="none" w="med" len="med"/>
              <a:tailEnd type="triangle" w="med" len="med"/>
            </a:ln>
          </p:spPr>
        </p:sp>
        <p:sp>
          <p:nvSpPr>
            <p:cNvPr id="151" name="Google Shape;151;p23"/>
            <p:cNvSpPr/>
            <p:nvPr/>
          </p:nvSpPr>
          <p:spPr>
            <a:xfrm>
              <a:off x="3045875" y="1187125"/>
              <a:ext cx="771300" cy="525000"/>
            </a:xfrm>
            <a:prstGeom prst="rect">
              <a:avLst/>
            </a:prstGeom>
            <a:noFill/>
            <a:ln>
              <a:noFill/>
            </a:ln>
          </p:spPr>
          <p:txBody>
            <a:bodyPr spcFirstLastPara="1" wrap="square" lIns="100747" tIns="100747" rIns="100747" bIns="100747" anchor="ctr" anchorCtr="0">
              <a:noAutofit/>
            </a:bodyPr>
            <a:lstStyle/>
            <a:p>
              <a:pPr algn="ctr" defTabSz="1007641"/>
              <a:r>
                <a:rPr lang="en" sz="1983" b="1" kern="0">
                  <a:solidFill>
                    <a:srgbClr val="980000"/>
                  </a:solidFill>
                  <a:latin typeface="Droid Sans"/>
                  <a:ea typeface="Droid Sans"/>
                  <a:cs typeface="Droid Sans"/>
                  <a:sym typeface="Droid Sans"/>
                </a:rPr>
                <a:t>O(n</a:t>
              </a:r>
              <a:r>
                <a:rPr lang="en" sz="1983" b="1" kern="0" baseline="30000">
                  <a:solidFill>
                    <a:srgbClr val="980000"/>
                  </a:solidFill>
                  <a:latin typeface="Droid Sans"/>
                  <a:ea typeface="Droid Sans"/>
                  <a:cs typeface="Droid Sans"/>
                  <a:sym typeface="Droid Sans"/>
                </a:rPr>
                <a:t>3</a:t>
              </a:r>
              <a:r>
                <a:rPr lang="en" sz="1983" b="1" kern="0">
                  <a:solidFill>
                    <a:srgbClr val="980000"/>
                  </a:solidFill>
                  <a:latin typeface="Droid Sans"/>
                  <a:ea typeface="Droid Sans"/>
                  <a:cs typeface="Droid Sans"/>
                  <a:sym typeface="Droid Sans"/>
                </a:rPr>
                <a:t>)</a:t>
              </a:r>
              <a:endParaRPr sz="1983" b="1" kern="0">
                <a:solidFill>
                  <a:srgbClr val="980000"/>
                </a:solidFill>
                <a:latin typeface="Droid Sans"/>
                <a:ea typeface="Droid Sans"/>
                <a:cs typeface="Droid Sans"/>
                <a:sym typeface="Droid Sans"/>
              </a:endParaRPr>
            </a:p>
          </p:txBody>
        </p:sp>
      </p:grpSp>
      <p:grpSp>
        <p:nvGrpSpPr>
          <p:cNvPr id="152" name="Google Shape;152;p23"/>
          <p:cNvGrpSpPr/>
          <p:nvPr/>
        </p:nvGrpSpPr>
        <p:grpSpPr>
          <a:xfrm>
            <a:off x="3013034" y="1954115"/>
            <a:ext cx="4680828" cy="4021521"/>
            <a:chOff x="2733750" y="1770775"/>
            <a:chExt cx="4247700" cy="3649400"/>
          </a:xfrm>
        </p:grpSpPr>
        <p:cxnSp>
          <p:nvCxnSpPr>
            <p:cNvPr id="153" name="Google Shape;153;p23"/>
            <p:cNvCxnSpPr/>
            <p:nvPr/>
          </p:nvCxnSpPr>
          <p:spPr>
            <a:xfrm rot="10800000" flipH="1">
              <a:off x="2733750" y="1943775"/>
              <a:ext cx="3476400" cy="3476400"/>
            </a:xfrm>
            <a:prstGeom prst="straightConnector1">
              <a:avLst/>
            </a:prstGeom>
            <a:noFill/>
            <a:ln w="19050" cap="flat" cmpd="sng">
              <a:solidFill>
                <a:srgbClr val="4A86E8"/>
              </a:solidFill>
              <a:prstDash val="solid"/>
              <a:round/>
              <a:headEnd type="none" w="med" len="med"/>
              <a:tailEnd type="triangle" w="med" len="med"/>
            </a:ln>
          </p:spPr>
        </p:cxnSp>
        <p:sp>
          <p:nvSpPr>
            <p:cNvPr id="154" name="Google Shape;154;p23"/>
            <p:cNvSpPr/>
            <p:nvPr/>
          </p:nvSpPr>
          <p:spPr>
            <a:xfrm>
              <a:off x="6210150" y="1770775"/>
              <a:ext cx="771300" cy="525000"/>
            </a:xfrm>
            <a:prstGeom prst="rect">
              <a:avLst/>
            </a:prstGeom>
            <a:noFill/>
            <a:ln>
              <a:noFill/>
            </a:ln>
          </p:spPr>
          <p:txBody>
            <a:bodyPr spcFirstLastPara="1" wrap="square" lIns="100747" tIns="100747" rIns="100747" bIns="100747" anchor="ctr" anchorCtr="0">
              <a:noAutofit/>
            </a:bodyPr>
            <a:lstStyle/>
            <a:p>
              <a:pPr algn="ctr" defTabSz="1007641"/>
              <a:r>
                <a:rPr lang="en" sz="1983" b="1" kern="0">
                  <a:solidFill>
                    <a:srgbClr val="4A86E8"/>
                  </a:solidFill>
                  <a:latin typeface="Droid Sans"/>
                  <a:ea typeface="Droid Sans"/>
                  <a:cs typeface="Droid Sans"/>
                  <a:sym typeface="Droid Sans"/>
                </a:rPr>
                <a:t>Ω(n)</a:t>
              </a:r>
              <a:endParaRPr sz="1983" b="1" kern="0">
                <a:solidFill>
                  <a:srgbClr val="4A86E8"/>
                </a:solidFill>
                <a:latin typeface="Droid Sans"/>
                <a:ea typeface="Droid Sans"/>
                <a:cs typeface="Droid Sans"/>
                <a:sym typeface="Droid Sans"/>
              </a:endParaRPr>
            </a:p>
          </p:txBody>
        </p:sp>
      </p:grpSp>
      <p:grpSp>
        <p:nvGrpSpPr>
          <p:cNvPr id="155" name="Google Shape;155;p23"/>
          <p:cNvGrpSpPr/>
          <p:nvPr/>
        </p:nvGrpSpPr>
        <p:grpSpPr>
          <a:xfrm>
            <a:off x="3088711" y="1927006"/>
            <a:ext cx="1716259" cy="4075738"/>
            <a:chOff x="2174575" y="1544200"/>
            <a:chExt cx="1557450" cy="3698600"/>
          </a:xfrm>
        </p:grpSpPr>
        <p:sp>
          <p:nvSpPr>
            <p:cNvPr id="156" name="Google Shape;156;p23"/>
            <p:cNvSpPr/>
            <p:nvPr/>
          </p:nvSpPr>
          <p:spPr>
            <a:xfrm>
              <a:off x="2174575" y="1544200"/>
              <a:ext cx="718900" cy="3698600"/>
            </a:xfrm>
            <a:custGeom>
              <a:avLst/>
              <a:gdLst/>
              <a:ahLst/>
              <a:cxnLst/>
              <a:rect l="0" t="0" r="0" b="0"/>
              <a:pathLst>
                <a:path w="28756" h="147944" extrusionOk="0">
                  <a:moveTo>
                    <a:pt x="0" y="147944"/>
                  </a:moveTo>
                  <a:cubicBezTo>
                    <a:pt x="883" y="146683"/>
                    <a:pt x="3468" y="143089"/>
                    <a:pt x="5297" y="140377"/>
                  </a:cubicBezTo>
                  <a:cubicBezTo>
                    <a:pt x="7126" y="137665"/>
                    <a:pt x="9460" y="134323"/>
                    <a:pt x="10973" y="131674"/>
                  </a:cubicBezTo>
                  <a:cubicBezTo>
                    <a:pt x="12487" y="129025"/>
                    <a:pt x="13432" y="126818"/>
                    <a:pt x="14378" y="124485"/>
                  </a:cubicBezTo>
                  <a:cubicBezTo>
                    <a:pt x="15324" y="122152"/>
                    <a:pt x="15702" y="122152"/>
                    <a:pt x="16648" y="117674"/>
                  </a:cubicBezTo>
                  <a:cubicBezTo>
                    <a:pt x="17594" y="113197"/>
                    <a:pt x="18541" y="108467"/>
                    <a:pt x="20054" y="97620"/>
                  </a:cubicBezTo>
                  <a:cubicBezTo>
                    <a:pt x="21568" y="86773"/>
                    <a:pt x="24468" y="65522"/>
                    <a:pt x="25729" y="52594"/>
                  </a:cubicBezTo>
                  <a:cubicBezTo>
                    <a:pt x="26990" y="39666"/>
                    <a:pt x="27117" y="28820"/>
                    <a:pt x="27621" y="20054"/>
                  </a:cubicBezTo>
                  <a:cubicBezTo>
                    <a:pt x="28126" y="11288"/>
                    <a:pt x="28567" y="3342"/>
                    <a:pt x="28756" y="0"/>
                  </a:cubicBezTo>
                </a:path>
              </a:pathLst>
            </a:custGeom>
            <a:noFill/>
            <a:ln w="19050" cap="flat" cmpd="sng">
              <a:solidFill>
                <a:srgbClr val="4A86E8"/>
              </a:solidFill>
              <a:prstDash val="solid"/>
              <a:round/>
              <a:headEnd type="none" w="med" len="med"/>
              <a:tailEnd type="triangle" w="med" len="med"/>
            </a:ln>
          </p:spPr>
        </p:sp>
        <p:sp>
          <p:nvSpPr>
            <p:cNvPr id="157" name="Google Shape;157;p23"/>
            <p:cNvSpPr/>
            <p:nvPr/>
          </p:nvSpPr>
          <p:spPr>
            <a:xfrm>
              <a:off x="2960725" y="1664825"/>
              <a:ext cx="771300" cy="525000"/>
            </a:xfrm>
            <a:prstGeom prst="rect">
              <a:avLst/>
            </a:prstGeom>
            <a:noFill/>
            <a:ln>
              <a:noFill/>
            </a:ln>
          </p:spPr>
          <p:txBody>
            <a:bodyPr spcFirstLastPara="1" wrap="square" lIns="100747" tIns="100747" rIns="100747" bIns="100747" anchor="ctr" anchorCtr="0">
              <a:noAutofit/>
            </a:bodyPr>
            <a:lstStyle/>
            <a:p>
              <a:pPr algn="ctr" defTabSz="1007641"/>
              <a:r>
                <a:rPr lang="en" sz="1983" b="1" kern="0">
                  <a:solidFill>
                    <a:srgbClr val="4A86E8"/>
                  </a:solidFill>
                  <a:latin typeface="Droid Sans"/>
                  <a:ea typeface="Droid Sans"/>
                  <a:cs typeface="Droid Sans"/>
                  <a:sym typeface="Droid Sans"/>
                </a:rPr>
                <a:t>Ω(n</a:t>
              </a:r>
              <a:r>
                <a:rPr lang="en" sz="1983" b="1" kern="0" baseline="30000">
                  <a:solidFill>
                    <a:srgbClr val="4A86E8"/>
                  </a:solidFill>
                  <a:latin typeface="Droid Sans"/>
                  <a:ea typeface="Droid Sans"/>
                  <a:cs typeface="Droid Sans"/>
                  <a:sym typeface="Droid Sans"/>
                </a:rPr>
                <a:t>3</a:t>
              </a:r>
              <a:r>
                <a:rPr lang="en" sz="1983" b="1" kern="0">
                  <a:solidFill>
                    <a:srgbClr val="4A86E8"/>
                  </a:solidFill>
                  <a:latin typeface="Droid Sans"/>
                  <a:ea typeface="Droid Sans"/>
                  <a:cs typeface="Droid Sans"/>
                  <a:sym typeface="Droid Sans"/>
                </a:rPr>
                <a:t>)</a:t>
              </a:r>
              <a:endParaRPr sz="1983" b="1" kern="0">
                <a:solidFill>
                  <a:srgbClr val="4A86E8"/>
                </a:solidFill>
                <a:latin typeface="Droid Sans"/>
                <a:ea typeface="Droid Sans"/>
                <a:cs typeface="Droid Sans"/>
                <a:sym typeface="Droid Sans"/>
              </a:endParaRPr>
            </a:p>
          </p:txBody>
        </p:sp>
      </p:grpSp>
      <p:sp>
        <p:nvSpPr>
          <p:cNvPr id="158" name="Google Shape;158;p23"/>
          <p:cNvSpPr/>
          <p:nvPr/>
        </p:nvSpPr>
        <p:spPr>
          <a:xfrm>
            <a:off x="3979871" y="1180176"/>
            <a:ext cx="1670804" cy="1121032"/>
          </a:xfrm>
          <a:prstGeom prst="rect">
            <a:avLst/>
          </a:prstGeom>
          <a:noFill/>
          <a:ln>
            <a:noFill/>
          </a:ln>
        </p:spPr>
        <p:txBody>
          <a:bodyPr spcFirstLastPara="1" wrap="square" lIns="100747" tIns="100747" rIns="100747" bIns="100747" anchor="ctr" anchorCtr="0">
            <a:noAutofit/>
          </a:bodyPr>
          <a:lstStyle/>
          <a:p>
            <a:pPr algn="ctr" defTabSz="1007641"/>
            <a:r>
              <a:rPr lang="en" sz="2645" b="1" kern="0">
                <a:solidFill>
                  <a:srgbClr val="674EA7"/>
                </a:solidFill>
                <a:latin typeface="Droid Sans"/>
                <a:ea typeface="Droid Sans"/>
                <a:cs typeface="Droid Sans"/>
                <a:sym typeface="Droid Sans"/>
              </a:rPr>
              <a:t>Θ(n</a:t>
            </a:r>
            <a:r>
              <a:rPr lang="en" sz="2645" b="1" kern="0" baseline="30000">
                <a:solidFill>
                  <a:srgbClr val="674EA7"/>
                </a:solidFill>
                <a:latin typeface="Droid Sans"/>
                <a:ea typeface="Droid Sans"/>
                <a:cs typeface="Droid Sans"/>
                <a:sym typeface="Droid Sans"/>
              </a:rPr>
              <a:t>3</a:t>
            </a:r>
            <a:r>
              <a:rPr lang="en" sz="2645" b="1" kern="0">
                <a:solidFill>
                  <a:srgbClr val="674EA7"/>
                </a:solidFill>
                <a:latin typeface="Droid Sans"/>
                <a:ea typeface="Droid Sans"/>
                <a:cs typeface="Droid Sans"/>
                <a:sym typeface="Droid Sans"/>
              </a:rPr>
              <a:t>)</a:t>
            </a:r>
            <a:endParaRPr sz="2645" b="1" kern="0">
              <a:solidFill>
                <a:srgbClr val="674EA7"/>
              </a:solidFill>
              <a:latin typeface="Droid Sans"/>
              <a:ea typeface="Droid Sans"/>
              <a:cs typeface="Droid Sans"/>
              <a:sym typeface="Droid Sans"/>
            </a:endParaRPr>
          </a:p>
        </p:txBody>
      </p:sp>
      <p:sp>
        <p:nvSpPr>
          <p:cNvPr id="5" name="Footer Placeholder 4">
            <a:extLst>
              <a:ext uri="{FF2B5EF4-FFF2-40B4-BE49-F238E27FC236}">
                <a16:creationId xmlns:a16="http://schemas.microsoft.com/office/drawing/2014/main" id="{C5E8BA9A-B177-DB48-97D7-CA732393DA82}"/>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Tree>
    <p:extLst>
      <p:ext uri="{BB962C8B-B14F-4D97-AF65-F5344CB8AC3E}">
        <p14:creationId xmlns:p14="http://schemas.microsoft.com/office/powerpoint/2010/main" val="350866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1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p:cTn id="17" dur="1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
                                        <p:tgtEl>
                                          <p:spTgt spid="152"/>
                                        </p:tgtEl>
                                      </p:cBhvr>
                                    </p:animEffect>
                                    <p:set>
                                      <p:cBhvr>
                                        <p:cTn id="22" dur="1" fill="hold">
                                          <p:stCondLst>
                                            <p:cond delay="100"/>
                                          </p:stCondLst>
                                        </p:cTn>
                                        <p:tgtEl>
                                          <p:spTgt spid="152"/>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55"/>
                                        </p:tgtEl>
                                        <p:attrNameLst>
                                          <p:attrName>style.visibility</p:attrName>
                                        </p:attrNameLst>
                                      </p:cBhvr>
                                      <p:to>
                                        <p:strVal val="visible"/>
                                      </p:to>
                                    </p:set>
                                    <p:animEffect transition="in" filter="fade">
                                      <p:cBhvr>
                                        <p:cTn id="25" dur="100"/>
                                        <p:tgtEl>
                                          <p:spTgt spid="15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1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Mathematically modelling runtime</a:t>
            </a:r>
            <a:endParaRPr/>
          </a:p>
        </p:txBody>
      </p:sp>
      <p:sp>
        <p:nvSpPr>
          <p:cNvPr id="170" name="Google Shape;170;p25"/>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Autofit/>
          </a:bodyPr>
          <a:lstStyle/>
          <a:p>
            <a:pPr>
              <a:lnSpc>
                <a:spcPct val="200000"/>
              </a:lnSpc>
            </a:pPr>
            <a:r>
              <a:rPr lang="en"/>
              <a:t>Runtime primarily determined by two factors:</a:t>
            </a:r>
            <a:endParaRPr/>
          </a:p>
          <a:p>
            <a:pPr lvl="1">
              <a:lnSpc>
                <a:spcPct val="200000"/>
              </a:lnSpc>
            </a:pPr>
            <a:r>
              <a:rPr lang="en"/>
              <a:t>Cost of executing each statement</a:t>
            </a:r>
            <a:endParaRPr/>
          </a:p>
          <a:p>
            <a:pPr lvl="2">
              <a:lnSpc>
                <a:spcPct val="200000"/>
              </a:lnSpc>
            </a:pPr>
            <a:r>
              <a:rPr lang="en"/>
              <a:t>Determined by machine used, environment running on the machine</a:t>
            </a:r>
            <a:endParaRPr/>
          </a:p>
          <a:p>
            <a:pPr lvl="1">
              <a:lnSpc>
                <a:spcPct val="200000"/>
              </a:lnSpc>
            </a:pPr>
            <a:r>
              <a:rPr lang="en"/>
              <a:t>Frequency of execution of each statement</a:t>
            </a:r>
            <a:endParaRPr/>
          </a:p>
          <a:p>
            <a:pPr lvl="2">
              <a:lnSpc>
                <a:spcPct val="200000"/>
              </a:lnSpc>
            </a:pPr>
            <a:r>
              <a:rPr lang="en"/>
              <a:t>Determined by program and input</a:t>
            </a:r>
            <a:endParaRPr/>
          </a:p>
        </p:txBody>
      </p:sp>
      <p:sp>
        <p:nvSpPr>
          <p:cNvPr id="172" name="Google Shape;172;p25"/>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21</a:t>
            </a:fld>
            <a:endParaRPr kern="0"/>
          </a:p>
        </p:txBody>
      </p:sp>
      <p:sp>
        <p:nvSpPr>
          <p:cNvPr id="3" name="Footer Placeholder 2">
            <a:extLst>
              <a:ext uri="{FF2B5EF4-FFF2-40B4-BE49-F238E27FC236}">
                <a16:creationId xmlns:a16="http://schemas.microsoft.com/office/drawing/2014/main" id="{38B02924-E1A1-4946-BC4B-E327ACB570DB}"/>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Tree>
    <p:extLst>
      <p:ext uri="{BB962C8B-B14F-4D97-AF65-F5344CB8AC3E}">
        <p14:creationId xmlns:p14="http://schemas.microsoft.com/office/powerpoint/2010/main" val="369029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
                                        <p:tgtEl>
                                          <p:spTgt spid="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84C6658-392F-6A4D-984C-531AB221C723}"/>
              </a:ext>
            </a:extLst>
          </p:cNvPr>
          <p:cNvSpPr>
            <a:spLocks noGrp="1"/>
          </p:cNvSpPr>
          <p:nvPr>
            <p:ph type="sldNum" sz="quarter" idx="12"/>
          </p:nvPr>
        </p:nvSpPr>
        <p:spPr/>
        <p:txBody>
          <a:bodyPr/>
          <a:lstStyle/>
          <a:p>
            <a:pPr defTabSz="377922">
              <a:defRPr/>
            </a:pPr>
            <a:fld id="{8A7A6979-0714-4377-B894-6BE4C2D6E202}" type="slidenum">
              <a:rPr lang="en-US">
                <a:solidFill>
                  <a:srgbClr val="FFFFFF"/>
                </a:solidFill>
              </a:rPr>
              <a:pPr defTabSz="377922">
                <a:defRPr/>
              </a:pPr>
              <a:t>22</a:t>
            </a:fld>
            <a:endParaRPr lang="en-US">
              <a:solidFill>
                <a:srgbClr val="FFFFFF"/>
              </a:solidFill>
            </a:endParaRPr>
          </a:p>
        </p:txBody>
      </p:sp>
      <p:sp>
        <p:nvSpPr>
          <p:cNvPr id="4" name="Title 1">
            <a:extLst>
              <a:ext uri="{FF2B5EF4-FFF2-40B4-BE49-F238E27FC236}">
                <a16:creationId xmlns:a16="http://schemas.microsoft.com/office/drawing/2014/main" id="{845E174E-D032-44D5-9B3B-60F9C54B9084}"/>
              </a:ext>
            </a:extLst>
          </p:cNvPr>
          <p:cNvSpPr txBox="1">
            <a:spLocks/>
          </p:cNvSpPr>
          <p:nvPr/>
        </p:nvSpPr>
        <p:spPr bwMode="blackWhite">
          <a:xfrm>
            <a:off x="505293" y="1533558"/>
            <a:ext cx="8731166" cy="2060949"/>
          </a:xfrm>
          <a:prstGeom prst="rect">
            <a:avLst/>
          </a:prstGeom>
          <a:noFill/>
          <a:ln w="38100" cap="sq">
            <a:noFill/>
            <a:miter lim="800000"/>
          </a:ln>
        </p:spPr>
        <p:txBody>
          <a:bodyPr vert="horz" wrap="square" lIns="0" tIns="0" rIns="0" bIns="0" rtlCol="0" anchor="t" anchorCtr="0">
            <a:spAutoFit/>
          </a:bodyPr>
          <a:lstStyle>
            <a:lvl1pPr algn="ctr" defTabSz="914400" rtl="0" eaLnBrk="1" latinLnBrk="0" hangingPunct="1">
              <a:lnSpc>
                <a:spcPct val="90000"/>
              </a:lnSpc>
              <a:spcBef>
                <a:spcPct val="0"/>
              </a:spcBef>
              <a:buNone/>
              <a:defRPr sz="8600" b="0" i="0" kern="1200" cap="none" spc="300" baseline="0">
                <a:solidFill>
                  <a:schemeClr val="accent2"/>
                </a:solidFill>
                <a:latin typeface="United Sans Cond Medium" pitchFamily="2" charset="77"/>
                <a:ea typeface="+mj-ea"/>
                <a:cs typeface="+mj-cs"/>
              </a:defRPr>
            </a:lvl1pPr>
          </a:lstStyle>
          <a:p>
            <a:pPr defTabSz="755843">
              <a:defRPr/>
            </a:pPr>
            <a:r>
              <a:rPr lang="en-US" sz="4960" b="1" spc="248">
                <a:solidFill>
                  <a:srgbClr val="002060"/>
                </a:solidFill>
                <a:latin typeface="Acumin Pro ExtraCondensed" panose="020B0604020202020204" charset="0"/>
                <a:cs typeface="United Sans Cond Medium" panose="020B0604020202020204" charset="0"/>
              </a:rPr>
              <a:t>Please submit your reflections by using the </a:t>
            </a:r>
            <a:r>
              <a:rPr lang="en-US" sz="4960" b="1" spc="248" err="1">
                <a:solidFill>
                  <a:srgbClr val="002060"/>
                </a:solidFill>
                <a:latin typeface="Acumin Pro ExtraCondensed" panose="020B0604020202020204" charset="0"/>
                <a:cs typeface="United Sans Cond Medium" panose="020B0604020202020204" charset="0"/>
              </a:rPr>
              <a:t>CourseMIRROR</a:t>
            </a:r>
            <a:r>
              <a:rPr lang="en-US" sz="4960" b="1" spc="248">
                <a:solidFill>
                  <a:srgbClr val="002060"/>
                </a:solidFill>
                <a:latin typeface="Acumin Pro ExtraCondensed" panose="020B0604020202020204" charset="0"/>
                <a:cs typeface="United Sans Cond Medium" panose="020B0604020202020204" charset="0"/>
              </a:rPr>
              <a:t> App</a:t>
            </a:r>
          </a:p>
        </p:txBody>
      </p:sp>
      <p:sp>
        <p:nvSpPr>
          <p:cNvPr id="5" name="Date Placeholder 3">
            <a:extLst>
              <a:ext uri="{FF2B5EF4-FFF2-40B4-BE49-F238E27FC236}">
                <a16:creationId xmlns:a16="http://schemas.microsoft.com/office/drawing/2014/main" id="{6C566CCB-EA83-4CF7-9EDD-EAD8BA08143B}"/>
              </a:ext>
            </a:extLst>
          </p:cNvPr>
          <p:cNvSpPr>
            <a:spLocks noGrp="1"/>
          </p:cNvSpPr>
          <p:nvPr>
            <p:ph type="dt" sz="half" idx="10"/>
          </p:nvPr>
        </p:nvSpPr>
        <p:spPr>
          <a:xfrm>
            <a:off x="8292304" y="6073629"/>
            <a:ext cx="944155" cy="267780"/>
          </a:xfrm>
        </p:spPr>
        <p:txBody>
          <a:bodyPr/>
          <a:lstStyle/>
          <a:p>
            <a:pPr defTabSz="377922">
              <a:defRPr/>
            </a:pPr>
            <a:fld id="{049DC8E1-D369-0F48-9062-BB068AFD07CE}" type="datetime1">
              <a:rPr lang="en-US">
                <a:solidFill>
                  <a:srgbClr val="FFFFFF">
                    <a:alpha val="70000"/>
                  </a:srgbClr>
                </a:solidFill>
              </a:rPr>
              <a:pPr defTabSz="377922">
                <a:defRPr/>
              </a:pPr>
              <a:t>9/2/2021</a:t>
            </a:fld>
            <a:endParaRPr lang="en-US">
              <a:solidFill>
                <a:srgbClr val="FFFFFF">
                  <a:alpha val="70000"/>
                </a:srgbClr>
              </a:solidFill>
            </a:endParaRPr>
          </a:p>
        </p:txBody>
      </p:sp>
      <p:sp>
        <p:nvSpPr>
          <p:cNvPr id="2" name="TextBox 1">
            <a:extLst>
              <a:ext uri="{FF2B5EF4-FFF2-40B4-BE49-F238E27FC236}">
                <a16:creationId xmlns:a16="http://schemas.microsoft.com/office/drawing/2014/main" id="{1F35FF62-3694-9144-A69E-A1580D1534C9}"/>
              </a:ext>
            </a:extLst>
          </p:cNvPr>
          <p:cNvSpPr txBox="1"/>
          <p:nvPr/>
        </p:nvSpPr>
        <p:spPr>
          <a:xfrm>
            <a:off x="1157123" y="4632545"/>
            <a:ext cx="7557758" cy="652230"/>
          </a:xfrm>
          <a:prstGeom prst="rect">
            <a:avLst/>
          </a:prstGeom>
          <a:noFill/>
        </p:spPr>
        <p:txBody>
          <a:bodyPr wrap="square" rtlCol="0">
            <a:spAutoFit/>
          </a:bodyPr>
          <a:lstStyle/>
          <a:p>
            <a:pPr defTabSz="377922">
              <a:defRPr/>
            </a:pPr>
            <a:r>
              <a:rPr lang="en-US" sz="1819" b="1">
                <a:solidFill>
                  <a:srgbClr val="000000"/>
                </a:solidFill>
                <a:latin typeface="Times New Roman" panose="02020603050405020304" pitchFamily="18" charset="0"/>
                <a:cs typeface="Times New Roman" panose="02020603050405020304" pitchFamily="18" charset="0"/>
              </a:rPr>
              <a:t>If you are having a problem with </a:t>
            </a:r>
            <a:r>
              <a:rPr lang="en-US" sz="1819" b="1" err="1">
                <a:solidFill>
                  <a:srgbClr val="000000"/>
                </a:solidFill>
                <a:latin typeface="Times New Roman" panose="02020603050405020304" pitchFamily="18" charset="0"/>
                <a:cs typeface="Times New Roman" panose="02020603050405020304" pitchFamily="18" charset="0"/>
              </a:rPr>
              <a:t>CourseMIRROR</a:t>
            </a:r>
            <a:r>
              <a:rPr lang="en-US" sz="1819" b="1">
                <a:solidFill>
                  <a:srgbClr val="000000"/>
                </a:solidFill>
                <a:latin typeface="Times New Roman" panose="02020603050405020304" pitchFamily="18" charset="0"/>
                <a:cs typeface="Times New Roman" panose="02020603050405020304" pitchFamily="18" charset="0"/>
              </a:rPr>
              <a:t>, please send an email to </a:t>
            </a:r>
            <a:r>
              <a:rPr lang="en-US" sz="1819" b="1">
                <a:solidFill>
                  <a:srgbClr val="0000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coursemirror.development@gmail.com</a:t>
            </a:r>
            <a:r>
              <a:rPr lang="en-US" sz="1819" b="1">
                <a:solidFill>
                  <a:srgbClr val="0000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2136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B5F0-384E-43F4-B8FE-598732FD68B2}"/>
              </a:ext>
            </a:extLst>
          </p:cNvPr>
          <p:cNvSpPr>
            <a:spLocks noGrp="1"/>
          </p:cNvSpPr>
          <p:nvPr>
            <p:ph type="title"/>
          </p:nvPr>
        </p:nvSpPr>
        <p:spPr/>
        <p:txBody>
          <a:bodyPr/>
          <a:lstStyle/>
          <a:p>
            <a:r>
              <a:rPr lang="en-US" err="1"/>
              <a:t>CourseMIRROR</a:t>
            </a:r>
            <a:r>
              <a:rPr lang="en-US"/>
              <a:t> Reflections</a:t>
            </a:r>
          </a:p>
        </p:txBody>
      </p:sp>
      <p:sp>
        <p:nvSpPr>
          <p:cNvPr id="3" name="Content Placeholder 2">
            <a:extLst>
              <a:ext uri="{FF2B5EF4-FFF2-40B4-BE49-F238E27FC236}">
                <a16:creationId xmlns:a16="http://schemas.microsoft.com/office/drawing/2014/main" id="{7C41D6F5-F14A-4825-82EC-8516E863339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09BC68-FC96-465D-81AF-53191BD8BE81}"/>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BFD81FAC-1E25-4D42-A4F3-9E84252FFA59}"/>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41882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E3A4-9ACC-45F0-9109-92A2F1C1B7FF}"/>
              </a:ext>
            </a:extLst>
          </p:cNvPr>
          <p:cNvSpPr>
            <a:spLocks noGrp="1"/>
          </p:cNvSpPr>
          <p:nvPr>
            <p:ph type="title"/>
          </p:nvPr>
        </p:nvSpPr>
        <p:spPr/>
        <p:txBody>
          <a:bodyPr/>
          <a:lstStyle/>
          <a:p>
            <a:r>
              <a:rPr lang="en-US"/>
              <a:t>Muddiest points</a:t>
            </a:r>
          </a:p>
        </p:txBody>
      </p:sp>
      <p:sp>
        <p:nvSpPr>
          <p:cNvPr id="3" name="Content Placeholder 2">
            <a:extLst>
              <a:ext uri="{FF2B5EF4-FFF2-40B4-BE49-F238E27FC236}">
                <a16:creationId xmlns:a16="http://schemas.microsoft.com/office/drawing/2014/main" id="{E1064C43-9078-4C76-A016-C8AE45AE9774}"/>
              </a:ext>
            </a:extLst>
          </p:cNvPr>
          <p:cNvSpPr>
            <a:spLocks noGrp="1"/>
          </p:cNvSpPr>
          <p:nvPr>
            <p:ph idx="1"/>
          </p:nvPr>
        </p:nvSpPr>
        <p:spPr>
          <a:xfrm>
            <a:off x="1" y="743814"/>
            <a:ext cx="10093116" cy="6565419"/>
          </a:xfrm>
        </p:spPr>
        <p:txBody>
          <a:bodyPr>
            <a:normAutofit/>
          </a:bodyPr>
          <a:lstStyle/>
          <a:p>
            <a:r>
              <a:rPr lang="en-US">
                <a:solidFill>
                  <a:schemeClr val="tx1"/>
                </a:solidFill>
              </a:rPr>
              <a:t>The Big O and why the rest of the family is important</a:t>
            </a:r>
          </a:p>
          <a:p>
            <a:r>
              <a:rPr lang="en-US"/>
              <a:t>knowing which of the Big O family to use for different situations</a:t>
            </a:r>
            <a:endParaRPr lang="en-US">
              <a:solidFill>
                <a:schemeClr val="tx1"/>
              </a:solidFill>
            </a:endParaRPr>
          </a:p>
          <a:p>
            <a:r>
              <a:rPr lang="en-US"/>
              <a:t>The wording when we talk about faster runtime versus faster rate of growth</a:t>
            </a:r>
          </a:p>
          <a:p>
            <a:pPr marL="0" indent="0">
              <a:buNone/>
            </a:pPr>
            <a:br>
              <a:rPr lang="en-US"/>
            </a:br>
            <a:endParaRPr lang="en-US"/>
          </a:p>
          <a:p>
            <a:endParaRPr lang="en-US">
              <a:solidFill>
                <a:schemeClr val="tx1"/>
              </a:solidFill>
            </a:endParaRPr>
          </a:p>
          <a:p>
            <a:endParaRPr lang="en-US">
              <a:solidFill>
                <a:schemeClr val="tx1"/>
              </a:solidFill>
            </a:endParaRPr>
          </a:p>
        </p:txBody>
      </p:sp>
      <p:sp>
        <p:nvSpPr>
          <p:cNvPr id="4" name="Footer Placeholder 3">
            <a:extLst>
              <a:ext uri="{FF2B5EF4-FFF2-40B4-BE49-F238E27FC236}">
                <a16:creationId xmlns:a16="http://schemas.microsoft.com/office/drawing/2014/main" id="{F647DAB6-60C6-4D52-820A-55811E8B2785}"/>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2CF592C-BB31-4195-BF5C-E5FC2BB55D9B}"/>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4</a:t>
            </a:fld>
            <a:endParaRPr lang="en-GB" altLang="en-US">
              <a:cs typeface="Arial" panose="020B0604020202020204" pitchFamily="34" charset="0"/>
            </a:endParaRPr>
          </a:p>
        </p:txBody>
      </p:sp>
    </p:spTree>
    <p:extLst>
      <p:ext uri="{BB962C8B-B14F-4D97-AF65-F5344CB8AC3E}">
        <p14:creationId xmlns:p14="http://schemas.microsoft.com/office/powerpoint/2010/main" val="282385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EA9E-5858-4409-A959-87D88423DD63}"/>
              </a:ext>
            </a:extLst>
          </p:cNvPr>
          <p:cNvSpPr>
            <a:spLocks noGrp="1"/>
          </p:cNvSpPr>
          <p:nvPr>
            <p:ph type="title"/>
          </p:nvPr>
        </p:nvSpPr>
        <p:spPr/>
        <p:txBody>
          <a:bodyPr/>
          <a:lstStyle/>
          <a:p>
            <a:r>
              <a:rPr lang="en-US"/>
              <a:t>Today’s 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32F02F-5ABF-4702-A259-B8272D97DD79}"/>
                  </a:ext>
                </a:extLst>
              </p:cNvPr>
              <p:cNvSpPr>
                <a:spLocks noGrp="1"/>
              </p:cNvSpPr>
              <p:nvPr>
                <p:ph idx="1"/>
              </p:nvPr>
            </p:nvSpPr>
            <p:spPr>
              <a:xfrm>
                <a:off x="1" y="710107"/>
                <a:ext cx="10093116" cy="6565419"/>
              </a:xfrm>
            </p:spPr>
            <p:txBody>
              <a:bodyPr/>
              <a:lstStyle/>
              <a:p>
                <a:r>
                  <a:rPr lang="en-US" dirty="0"/>
                  <a:t>Extracting the rate of growth of a function</a:t>
                </a:r>
              </a:p>
              <a:p>
                <a:pPr lvl="1"/>
                <a:r>
                  <a:rPr lang="en-US" dirty="0"/>
                  <a:t>Ignoring lower-order terms and multiplicative constants</a:t>
                </a:r>
              </a:p>
              <a:p>
                <a:pPr lvl="1"/>
                <a:r>
                  <a:rPr lang="en-US" dirty="0"/>
                  <a:t>The Big O family</a:t>
                </a:r>
              </a:p>
              <a:p>
                <a:r>
                  <a:rPr lang="en-US" dirty="0"/>
                  <a:t>A technique for modeling runtime of algorithms</a:t>
                </a:r>
              </a:p>
              <a:p>
                <a:pPr lvl="1"/>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𝑎</m:t>
                        </m:r>
                        <m:r>
                          <a:rPr lang="en-US" b="0" i="1" smtClean="0">
                            <a:latin typeface="Cambria Math" panose="02040503050406030204" pitchFamily="18" charset="0"/>
                          </a:rPr>
                          <m:t>𝑙𝑙</m:t>
                        </m:r>
                        <m:r>
                          <a:rPr lang="en-US" b="0" i="1" smtClean="0">
                            <a:latin typeface="Cambria Math" panose="02040503050406030204" pitchFamily="18" charset="0"/>
                          </a:rPr>
                          <m:t> </m:t>
                        </m:r>
                        <m:r>
                          <a:rPr lang="en-US" b="0" i="1" smtClean="0">
                            <a:latin typeface="Cambria Math" panose="02040503050406030204" pitchFamily="18" charset="0"/>
                          </a:rPr>
                          <m:t>𝑠𝑡𝑎𝑡𝑒𝑚𝑒𝑛𝑡𝑠</m:t>
                        </m:r>
                      </m:sub>
                      <m:sup/>
                      <m:e>
                        <m:r>
                          <a:rPr lang="en-US" b="0" i="1" smtClean="0">
                            <a:latin typeface="Cambria Math" panose="02040503050406030204" pitchFamily="18" charset="0"/>
                          </a:rPr>
                          <m:t>𝐶𝑜𝑠𝑡</m:t>
                        </m:r>
                        <m:r>
                          <a:rPr lang="en-US" b="0" i="1" smtClean="0">
                            <a:latin typeface="Cambria Math" panose="02040503050406030204" pitchFamily="18" charset="0"/>
                          </a:rPr>
                          <m:t>∗</m:t>
                        </m:r>
                        <m:r>
                          <a:rPr lang="en-US" b="0" i="1" smtClean="0">
                            <a:latin typeface="Cambria Math" panose="02040503050406030204" pitchFamily="18" charset="0"/>
                          </a:rPr>
                          <m:t>𝑓𝑟𝑒𝑞𝑢𝑒𝑛𝑐𝑦</m:t>
                        </m:r>
                      </m:e>
                    </m:nary>
                  </m:oMath>
                </a14:m>
                <a:endParaRPr lang="en-US" dirty="0"/>
              </a:p>
              <a:p>
                <a:pPr lvl="1"/>
                <a:r>
                  <a:rPr lang="en-US" dirty="0"/>
                  <a:t>Examples</a:t>
                </a:r>
              </a:p>
              <a:p>
                <a:pPr lvl="2"/>
                <a:r>
                  <a:rPr lang="en-US" dirty="0" err="1"/>
                  <a:t>ThreeSum</a:t>
                </a:r>
                <a:endParaRPr lang="en-US" dirty="0"/>
              </a:p>
            </p:txBody>
          </p:sp>
        </mc:Choice>
        <mc:Fallback>
          <p:sp>
            <p:nvSpPr>
              <p:cNvPr id="3" name="Content Placeholder 2">
                <a:extLst>
                  <a:ext uri="{FF2B5EF4-FFF2-40B4-BE49-F238E27FC236}">
                    <a16:creationId xmlns:a16="http://schemas.microsoft.com/office/drawing/2014/main" id="{F832F02F-5ABF-4702-A259-B8272D97DD79}"/>
                  </a:ext>
                </a:extLst>
              </p:cNvPr>
              <p:cNvSpPr>
                <a:spLocks noGrp="1" noRot="1" noChangeAspect="1" noMove="1" noResize="1" noEditPoints="1" noAdjustHandles="1" noChangeArrowheads="1" noChangeShapeType="1" noTextEdit="1"/>
              </p:cNvSpPr>
              <p:nvPr>
                <p:ph idx="1"/>
              </p:nvPr>
            </p:nvSpPr>
            <p:spPr>
              <a:xfrm>
                <a:off x="1" y="710107"/>
                <a:ext cx="10093116" cy="6565419"/>
              </a:xfrm>
              <a:blipFill>
                <a:blip r:embed="rId2"/>
                <a:stretch>
                  <a:fillRect l="-2295" t="-185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2742A87-0F03-4848-8AB3-00C3EF0257A1}"/>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02DC2457-3542-4F95-B386-215E698016EB}"/>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5</a:t>
            </a:fld>
            <a:endParaRPr lang="en-GB" altLang="en-US">
              <a:cs typeface="Arial" panose="020B0604020202020204" pitchFamily="34" charset="0"/>
            </a:endParaRPr>
          </a:p>
        </p:txBody>
      </p:sp>
    </p:spTree>
    <p:extLst>
      <p:ext uri="{BB962C8B-B14F-4D97-AF65-F5344CB8AC3E}">
        <p14:creationId xmlns:p14="http://schemas.microsoft.com/office/powerpoint/2010/main" val="237405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0D9B-8269-41F6-AEDA-6664BF70CA29}"/>
              </a:ext>
            </a:extLst>
          </p:cNvPr>
          <p:cNvSpPr>
            <a:spLocks noGrp="1"/>
          </p:cNvSpPr>
          <p:nvPr>
            <p:ph type="title"/>
          </p:nvPr>
        </p:nvSpPr>
        <p:spPr/>
        <p:txBody>
          <a:bodyPr/>
          <a:lstStyle/>
          <a:p>
            <a:r>
              <a:rPr lang="en-US"/>
              <a:t>Big O Family</a:t>
            </a:r>
          </a:p>
        </p:txBody>
      </p:sp>
      <p:sp>
        <p:nvSpPr>
          <p:cNvPr id="3" name="Content Placeholder 2">
            <a:extLst>
              <a:ext uri="{FF2B5EF4-FFF2-40B4-BE49-F238E27FC236}">
                <a16:creationId xmlns:a16="http://schemas.microsoft.com/office/drawing/2014/main" id="{D62AB57F-6C1D-4143-8D6F-FDADFEDCE23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988B275-1EC6-44E9-A7FF-9FD4C325B30A}"/>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F918CF4E-F495-48DA-AD39-D2CE6057726D}"/>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pic>
        <p:nvPicPr>
          <p:cNvPr id="7" name="Picture 6">
            <a:extLst>
              <a:ext uri="{FF2B5EF4-FFF2-40B4-BE49-F238E27FC236}">
                <a16:creationId xmlns:a16="http://schemas.microsoft.com/office/drawing/2014/main" id="{B32A055D-E70A-4E78-B56C-96342A81DDEB}"/>
              </a:ext>
            </a:extLst>
          </p:cNvPr>
          <p:cNvPicPr>
            <a:picLocks noChangeAspect="1"/>
          </p:cNvPicPr>
          <p:nvPr/>
        </p:nvPicPr>
        <p:blipFill>
          <a:blip r:embed="rId2"/>
          <a:stretch>
            <a:fillRect/>
          </a:stretch>
        </p:blipFill>
        <p:spPr>
          <a:xfrm>
            <a:off x="68425" y="733083"/>
            <a:ext cx="9734939" cy="6491258"/>
          </a:xfrm>
          <a:prstGeom prst="rect">
            <a:avLst/>
          </a:prstGeom>
        </p:spPr>
      </p:pic>
    </p:spTree>
    <p:extLst>
      <p:ext uri="{BB962C8B-B14F-4D97-AF65-F5344CB8AC3E}">
        <p14:creationId xmlns:p14="http://schemas.microsoft.com/office/powerpoint/2010/main" val="252293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7D8-850E-42D1-8DD6-9A096CD5DCE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7BCB08D-8FB7-4846-8B9F-7472565DD44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2A7D37C-5275-4200-8076-F6233A19423B}"/>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3DEFF85E-807C-4B37-AAF5-000C7857DBB2}"/>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pic>
        <p:nvPicPr>
          <p:cNvPr id="7" name="Picture 6">
            <a:extLst>
              <a:ext uri="{FF2B5EF4-FFF2-40B4-BE49-F238E27FC236}">
                <a16:creationId xmlns:a16="http://schemas.microsoft.com/office/drawing/2014/main" id="{74772BE3-99B2-495F-8C74-E747AEC65872}"/>
              </a:ext>
            </a:extLst>
          </p:cNvPr>
          <p:cNvPicPr>
            <a:picLocks noChangeAspect="1"/>
          </p:cNvPicPr>
          <p:nvPr/>
        </p:nvPicPr>
        <p:blipFill>
          <a:blip r:embed="rId2"/>
          <a:stretch>
            <a:fillRect/>
          </a:stretch>
        </p:blipFill>
        <p:spPr>
          <a:xfrm>
            <a:off x="311019" y="935004"/>
            <a:ext cx="9192543" cy="6129588"/>
          </a:xfrm>
          <a:prstGeom prst="rect">
            <a:avLst/>
          </a:prstGeom>
        </p:spPr>
      </p:pic>
    </p:spTree>
    <p:extLst>
      <p:ext uri="{BB962C8B-B14F-4D97-AF65-F5344CB8AC3E}">
        <p14:creationId xmlns:p14="http://schemas.microsoft.com/office/powerpoint/2010/main" val="408510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4"/>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Formal definitions</a:t>
            </a:r>
            <a:endParaRPr/>
          </a:p>
        </p:txBody>
      </p:sp>
      <p:sp>
        <p:nvSpPr>
          <p:cNvPr id="163" name="Google Shape;163;p24"/>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rmAutofit/>
          </a:bodyPr>
          <a:lstStyle/>
          <a:p>
            <a:pPr>
              <a:lnSpc>
                <a:spcPct val="150000"/>
              </a:lnSpc>
            </a:pPr>
            <a:r>
              <a:rPr lang="en" dirty="0"/>
              <a:t>f(x) is O(g(x)) if constants c and x</a:t>
            </a:r>
            <a:r>
              <a:rPr lang="en" baseline="-25000" dirty="0"/>
              <a:t>0</a:t>
            </a:r>
            <a:r>
              <a:rPr lang="en" dirty="0"/>
              <a:t> exist such that:</a:t>
            </a:r>
            <a:endParaRPr dirty="0"/>
          </a:p>
          <a:p>
            <a:pPr lvl="1" indent="-405855">
              <a:lnSpc>
                <a:spcPct val="150000"/>
              </a:lnSpc>
              <a:buSzPts val="2200"/>
            </a:pPr>
            <a:r>
              <a:rPr lang="en" dirty="0"/>
              <a:t>|f(x)| &lt;= c * |g(x)| ∀x &gt; x</a:t>
            </a:r>
            <a:r>
              <a:rPr lang="en" baseline="-25000" dirty="0"/>
              <a:t>0</a:t>
            </a:r>
            <a:endParaRPr dirty="0"/>
          </a:p>
          <a:p>
            <a:pPr>
              <a:lnSpc>
                <a:spcPct val="150000"/>
              </a:lnSpc>
              <a:spcBef>
                <a:spcPts val="0"/>
              </a:spcBef>
            </a:pPr>
            <a:r>
              <a:rPr lang="en" dirty="0"/>
              <a:t>f(x) is Ω(g(x)) if constants c and x</a:t>
            </a:r>
            <a:r>
              <a:rPr lang="en" baseline="-25000" dirty="0"/>
              <a:t>0</a:t>
            </a:r>
            <a:r>
              <a:rPr lang="en" dirty="0"/>
              <a:t> exist such that:</a:t>
            </a:r>
            <a:endParaRPr dirty="0"/>
          </a:p>
          <a:p>
            <a:pPr lvl="1" indent="-405855">
              <a:lnSpc>
                <a:spcPct val="150000"/>
              </a:lnSpc>
              <a:buSzPts val="2200"/>
            </a:pPr>
            <a:r>
              <a:rPr lang="en" dirty="0"/>
              <a:t>|f(x)| &gt;= c * |g(x)| ∀x &gt; x</a:t>
            </a:r>
            <a:r>
              <a:rPr lang="en" baseline="-25000" dirty="0"/>
              <a:t>0</a:t>
            </a:r>
            <a:endParaRPr baseline="-25000" dirty="0"/>
          </a:p>
          <a:p>
            <a:pPr>
              <a:lnSpc>
                <a:spcPct val="150000"/>
              </a:lnSpc>
              <a:spcBef>
                <a:spcPts val="0"/>
              </a:spcBef>
            </a:pPr>
            <a:r>
              <a:rPr lang="en" dirty="0"/>
              <a:t>if f(x) is O(g(x)) </a:t>
            </a:r>
            <a:r>
              <a:rPr lang="en" i="1" dirty="0"/>
              <a:t>and</a:t>
            </a:r>
            <a:r>
              <a:rPr lang="en" dirty="0"/>
              <a:t> Ω(g(x)), then f(x) is Θ(g(x))</a:t>
            </a:r>
            <a:endParaRPr dirty="0"/>
          </a:p>
          <a:p>
            <a:pPr lvl="1">
              <a:lnSpc>
                <a:spcPct val="150000"/>
              </a:lnSpc>
            </a:pPr>
            <a:r>
              <a:rPr lang="en" dirty="0"/>
              <a:t>c</a:t>
            </a:r>
            <a:r>
              <a:rPr lang="en" baseline="-25000" dirty="0"/>
              <a:t>1</a:t>
            </a:r>
            <a:r>
              <a:rPr lang="en" dirty="0"/>
              <a:t>, c</a:t>
            </a:r>
            <a:r>
              <a:rPr lang="en" baseline="-25000" dirty="0"/>
              <a:t>2</a:t>
            </a:r>
            <a:r>
              <a:rPr lang="en" dirty="0"/>
              <a:t>, and x</a:t>
            </a:r>
            <a:r>
              <a:rPr lang="en" baseline="-25000" dirty="0"/>
              <a:t>0</a:t>
            </a:r>
            <a:r>
              <a:rPr lang="en" dirty="0"/>
              <a:t> exist such that:</a:t>
            </a:r>
            <a:endParaRPr dirty="0"/>
          </a:p>
          <a:p>
            <a:pPr lvl="2">
              <a:lnSpc>
                <a:spcPct val="150000"/>
              </a:lnSpc>
            </a:pPr>
            <a:r>
              <a:rPr lang="en" dirty="0"/>
              <a:t>c</a:t>
            </a:r>
            <a:r>
              <a:rPr lang="en" baseline="-25000" dirty="0"/>
              <a:t>1</a:t>
            </a:r>
            <a:r>
              <a:rPr lang="en" dirty="0"/>
              <a:t> * |g(x)| &lt;= |f(x)| &lt;= c</a:t>
            </a:r>
            <a:r>
              <a:rPr lang="en" baseline="-25000" dirty="0"/>
              <a:t>2</a:t>
            </a:r>
            <a:r>
              <a:rPr lang="en" dirty="0"/>
              <a:t> * |g(x)| ∀x &gt; x</a:t>
            </a:r>
            <a:r>
              <a:rPr lang="en" baseline="-25000" dirty="0"/>
              <a:t>0</a:t>
            </a:r>
            <a:endParaRPr dirty="0"/>
          </a:p>
        </p:txBody>
      </p:sp>
      <p:sp>
        <p:nvSpPr>
          <p:cNvPr id="165" name="Google Shape;165;p24"/>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defTabSz="1007641">
              <a:lnSpc>
                <a:spcPct val="100000"/>
              </a:lnSpc>
            </a:pPr>
            <a:fld id="{00000000-1234-1234-1234-123412341234}" type="slidenum">
              <a:rPr lang="en" kern="0"/>
              <a:pPr defTabSz="1007641">
                <a:lnSpc>
                  <a:spcPct val="100000"/>
                </a:lnSpc>
              </a:pPr>
              <a:t>8</a:t>
            </a:fld>
            <a:endParaRPr kern="0"/>
          </a:p>
        </p:txBody>
      </p:sp>
      <p:sp>
        <p:nvSpPr>
          <p:cNvPr id="3" name="Footer Placeholder 2">
            <a:extLst>
              <a:ext uri="{FF2B5EF4-FFF2-40B4-BE49-F238E27FC236}">
                <a16:creationId xmlns:a16="http://schemas.microsoft.com/office/drawing/2014/main" id="{EDBCCD0F-4128-6B4F-BC9D-684DF45CCFF2}"/>
              </a:ext>
            </a:extLst>
          </p:cNvPr>
          <p:cNvSpPr>
            <a:spLocks noGrp="1"/>
          </p:cNvSpPr>
          <p:nvPr>
            <p:ph type="ftr" idx="11"/>
          </p:nvPr>
        </p:nvSpPr>
        <p:spPr/>
        <p:txBody>
          <a:bodyPr/>
          <a:lstStyle/>
          <a:p>
            <a:pPr>
              <a:defRPr/>
            </a:pPr>
            <a:r>
              <a:rPr lang="en-US">
                <a:latin typeface="+mn-lt"/>
              </a:rPr>
              <a:t>CS 1501 – Algorithm Implementation – Sherif Khattab</a:t>
            </a:r>
            <a:endParaRPr lang="en-GB"/>
          </a:p>
        </p:txBody>
      </p:sp>
    </p:spTree>
    <p:extLst>
      <p:ext uri="{BB962C8B-B14F-4D97-AF65-F5344CB8AC3E}">
        <p14:creationId xmlns:p14="http://schemas.microsoft.com/office/powerpoint/2010/main" val="22534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1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1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100"/>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100"/>
                                        <p:tgtEl>
                                          <p:spTgt spid="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xEl>
                                              <p:pRg st="5" end="5"/>
                                            </p:txEl>
                                          </p:spTgt>
                                        </p:tgtEl>
                                        <p:attrNameLst>
                                          <p:attrName>style.visibility</p:attrName>
                                        </p:attrNameLst>
                                      </p:cBhvr>
                                      <p:to>
                                        <p:strVal val="visible"/>
                                      </p:to>
                                    </p:set>
                                    <p:animEffect transition="in" filter="fade">
                                      <p:cBhvr>
                                        <p:cTn id="32" dur="100"/>
                                        <p:tgtEl>
                                          <p:spTgt spid="1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3">
                                            <p:txEl>
                                              <p:pRg st="6" end="6"/>
                                            </p:txEl>
                                          </p:spTgt>
                                        </p:tgtEl>
                                        <p:attrNameLst>
                                          <p:attrName>style.visibility</p:attrName>
                                        </p:attrNameLst>
                                      </p:cBhvr>
                                      <p:to>
                                        <p:strVal val="visible"/>
                                      </p:to>
                                    </p:set>
                                    <p:animEffect transition="in" filter="fade">
                                      <p:cBhvr>
                                        <p:cTn id="37" dur="100"/>
                                        <p:tgtEl>
                                          <p:spTgt spid="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C442-2096-4FBE-8507-588BAB3E0E9E}"/>
              </a:ext>
            </a:extLst>
          </p:cNvPr>
          <p:cNvSpPr>
            <a:spLocks noGrp="1"/>
          </p:cNvSpPr>
          <p:nvPr>
            <p:ph type="title"/>
          </p:nvPr>
        </p:nvSpPr>
        <p:spPr/>
        <p:txBody>
          <a:bodyPr/>
          <a:lstStyle/>
          <a:p>
            <a:r>
              <a:rPr lang="en-US" dirty="0"/>
              <a:t>Formal Definitions</a:t>
            </a:r>
          </a:p>
        </p:txBody>
      </p:sp>
      <p:sp>
        <p:nvSpPr>
          <p:cNvPr id="3" name="Content Placeholder 2">
            <a:extLst>
              <a:ext uri="{FF2B5EF4-FFF2-40B4-BE49-F238E27FC236}">
                <a16:creationId xmlns:a16="http://schemas.microsoft.com/office/drawing/2014/main" id="{4CA6DA84-EEB2-4C2E-91EA-9D7D7CB626A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0B29B05-F839-4733-BA27-3FFB9F4D3509}"/>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BF5D3E35-FB44-40A3-95AA-197B76F9E00C}"/>
              </a:ext>
            </a:extLst>
          </p:cNvPr>
          <p:cNvSpPr>
            <a:spLocks noGrp="1"/>
          </p:cNvSpPr>
          <p:nvPr>
            <p:ph type="sldNum" idx="12"/>
          </p:nvPr>
        </p:nvSpPr>
        <p:spPr/>
        <p:txBody>
          <a:bodyPr/>
          <a:lstStyle/>
          <a:p>
            <a:fld id="{65E435D9-63B0-4660-8D04-E83F5E2CA2AE}" type="slidenum">
              <a:rPr lang="en-GB" altLang="en-US" smtClean="0"/>
              <a:pPr/>
              <a:t>9</a:t>
            </a:fld>
            <a:endParaRPr lang="en-GB" altLang="en-US"/>
          </a:p>
        </p:txBody>
      </p:sp>
      <p:pic>
        <p:nvPicPr>
          <p:cNvPr id="8" name="Picture 7">
            <a:extLst>
              <a:ext uri="{FF2B5EF4-FFF2-40B4-BE49-F238E27FC236}">
                <a16:creationId xmlns:a16="http://schemas.microsoft.com/office/drawing/2014/main" id="{84596363-8CB8-4130-9C3F-66B12BAB5333}"/>
              </a:ext>
            </a:extLst>
          </p:cNvPr>
          <p:cNvPicPr>
            <a:picLocks noChangeAspect="1"/>
          </p:cNvPicPr>
          <p:nvPr/>
        </p:nvPicPr>
        <p:blipFill>
          <a:blip r:embed="rId2"/>
          <a:stretch>
            <a:fillRect/>
          </a:stretch>
        </p:blipFill>
        <p:spPr>
          <a:xfrm>
            <a:off x="0" y="1347190"/>
            <a:ext cx="10077450" cy="4868470"/>
          </a:xfrm>
          <a:prstGeom prst="rect">
            <a:avLst/>
          </a:prstGeom>
        </p:spPr>
      </p:pic>
    </p:spTree>
    <p:extLst>
      <p:ext uri="{BB962C8B-B14F-4D97-AF65-F5344CB8AC3E}">
        <p14:creationId xmlns:p14="http://schemas.microsoft.com/office/powerpoint/2010/main" val="3738914390"/>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Brand_Template_Gold_Theme_Wide_Screen_2.pptx" id="{79312AD8-AB1D-BE41-87BA-13411FCD6206}" vid="{977CCD2D-F0C3-D34E-BA2E-92BBCAAE8E4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Custom</PresentationFormat>
  <Paragraphs>158</Paragraphs>
  <Slides>22</Slides>
  <Notes>8</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22</vt:i4>
      </vt:variant>
    </vt:vector>
  </HeadingPairs>
  <TitlesOfParts>
    <vt:vector size="43" baseType="lpstr">
      <vt:lpstr>Acumin Pro</vt:lpstr>
      <vt:lpstr>Acumin Pro ExtraCondensed</vt:lpstr>
      <vt:lpstr>Acumin Pro ExtraCondensed Smbd</vt:lpstr>
      <vt:lpstr>Acumin Pro Medium</vt:lpstr>
      <vt:lpstr>Acumin Pro Semibold</vt:lpstr>
      <vt:lpstr>Acumin Pro SemiCondensed</vt:lpstr>
      <vt:lpstr>Arial</vt:lpstr>
      <vt:lpstr>Calibri</vt:lpstr>
      <vt:lpstr>Calibri Light</vt:lpstr>
      <vt:lpstr>Cambria Math</vt:lpstr>
      <vt:lpstr>Consolas</vt:lpstr>
      <vt:lpstr>Droid Sans</vt:lpstr>
      <vt:lpstr>Helvetica</vt:lpstr>
      <vt:lpstr>Times New Roman</vt:lpstr>
      <vt:lpstr>United Sans Cond Medium</vt:lpstr>
      <vt:lpstr>United Sans Reg Medium</vt:lpstr>
      <vt:lpstr>Wingdings</vt:lpstr>
      <vt:lpstr>1_Office Theme</vt:lpstr>
      <vt:lpstr>Office Theme</vt:lpstr>
      <vt:lpstr>2_Office Theme</vt:lpstr>
      <vt:lpstr>Purdue1</vt:lpstr>
      <vt:lpstr>Algorithms and Data Structures 2 CS 1501</vt:lpstr>
      <vt:lpstr>Announcements</vt:lpstr>
      <vt:lpstr>CourseMIRROR Reflections</vt:lpstr>
      <vt:lpstr>Muddiest points</vt:lpstr>
      <vt:lpstr>Today’s Agenda</vt:lpstr>
      <vt:lpstr>Big O Family</vt:lpstr>
      <vt:lpstr>Examples</vt:lpstr>
      <vt:lpstr>Formal definitions</vt:lpstr>
      <vt:lpstr>Formal Definitions</vt:lpstr>
      <vt:lpstr>Formal Definitions</vt:lpstr>
      <vt:lpstr>Algorithm Analysis Example 1</vt:lpstr>
      <vt:lpstr>Algorithm Analysis Example 2</vt:lpstr>
      <vt:lpstr>Algorithm Analysis Example 3</vt:lpstr>
      <vt:lpstr>Big O vs. Tilde</vt:lpstr>
      <vt:lpstr>Let’s consider ThreeSum example from text</vt:lpstr>
      <vt:lpstr>Let’s consider ThreeSum example from text</vt:lpstr>
      <vt:lpstr>Runtime Modeling (1)</vt:lpstr>
      <vt:lpstr>Runtime Modeling (2)</vt:lpstr>
      <vt:lpstr>Wait… </vt:lpstr>
      <vt:lpstr>PowerPoint Presentation</vt:lpstr>
      <vt:lpstr>Mathematically modelling runtime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1</cp:revision>
  <cp:lastPrinted>1601-01-01T00:00:00Z</cp:lastPrinted>
  <dcterms:created xsi:type="dcterms:W3CDTF">2021-01-20T14:20:08Z</dcterms:created>
  <dcterms:modified xsi:type="dcterms:W3CDTF">2021-09-02T15:28:19Z</dcterms:modified>
</cp:coreProperties>
</file>