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  <p:sldMasterId id="2147483721" r:id="rId5"/>
  </p:sldMasterIdLst>
  <p:notesMasterIdLst>
    <p:notesMasterId r:id="rId32"/>
  </p:notesMasterIdLst>
  <p:sldIdLst>
    <p:sldId id="405" r:id="rId6"/>
    <p:sldId id="1954" r:id="rId7"/>
    <p:sldId id="498" r:id="rId8"/>
    <p:sldId id="195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1862" r:id="rId17"/>
    <p:sldId id="1863" r:id="rId18"/>
    <p:sldId id="1864" r:id="rId19"/>
    <p:sldId id="1865" r:id="rId20"/>
    <p:sldId id="1866" r:id="rId21"/>
    <p:sldId id="1953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513" r:id="rId3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B62CE-1BC2-4B3B-9175-3A7D2DB1F425}" v="4" dt="2021-10-06T14:29:00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340" autoAdjust="0"/>
  </p:normalViewPr>
  <p:slideViewPr>
    <p:cSldViewPr snapToGrid="0">
      <p:cViewPr varScale="1">
        <p:scale>
          <a:sx n="65" d="100"/>
          <a:sy n="65" d="100"/>
        </p:scale>
        <p:origin x="1290" y="51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BA6B62CE-1BC2-4B3B-9175-3A7D2DB1F425}"/>
    <pc:docChg chg="custSel addSld delSld modSld">
      <pc:chgData name="Khattab, Sherif" userId="c83b1e15-36f3-4f46-aceb-05aac24c545e" providerId="ADAL" clId="{BA6B62CE-1BC2-4B3B-9175-3A7D2DB1F425}" dt="2021-10-11T14:36:08.293" v="86" actId="47"/>
      <pc:docMkLst>
        <pc:docMk/>
      </pc:docMkLst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618372333" sldId="263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115184803" sldId="264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129893676" sldId="265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1960561335" sldId="26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543874095" sldId="277"/>
        </pc:sldMkLst>
      </pc:sldChg>
      <pc:sldChg chg="del">
        <pc:chgData name="Khattab, Sherif" userId="c83b1e15-36f3-4f46-aceb-05aac24c545e" providerId="ADAL" clId="{BA6B62CE-1BC2-4B3B-9175-3A7D2DB1F425}" dt="2021-10-06T14:29:03.362" v="48" actId="47"/>
        <pc:sldMkLst>
          <pc:docMk/>
          <pc:sldMk cId="1068465410" sldId="496"/>
        </pc:sldMkLst>
      </pc:sldChg>
      <pc:sldChg chg="modSp mod">
        <pc:chgData name="Khattab, Sherif" userId="c83b1e15-36f3-4f46-aceb-05aac24c545e" providerId="ADAL" clId="{BA6B62CE-1BC2-4B3B-9175-3A7D2DB1F425}" dt="2021-10-06T14:27:44.838" v="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BA6B62CE-1BC2-4B3B-9175-3A7D2DB1F425}" dt="2021-10-06T14:27:44.838" v="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BA6B62CE-1BC2-4B3B-9175-3A7D2DB1F425}" dt="2021-10-06T14:27:48.582" v="32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BA6B62CE-1BC2-4B3B-9175-3A7D2DB1F425}" dt="2021-10-11T14:36:08.293" v="86" actId="47"/>
        <pc:sldMkLst>
          <pc:docMk/>
          <pc:sldMk cId="1241308872" sldId="1860"/>
        </pc:sldMkLst>
        <pc:spChg chg="mod">
          <ac:chgData name="Khattab, Sherif" userId="c83b1e15-36f3-4f46-aceb-05aac24c545e" providerId="ADAL" clId="{BA6B62CE-1BC2-4B3B-9175-3A7D2DB1F425}" dt="2021-10-06T14:28:24.264" v="4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add del">
        <pc:chgData name="Khattab, Sherif" userId="c83b1e15-36f3-4f46-aceb-05aac24c545e" providerId="ADAL" clId="{BA6B62CE-1BC2-4B3B-9175-3A7D2DB1F425}" dt="2021-10-11T14:34:55.141" v="85" actId="47"/>
        <pc:sldMkLst>
          <pc:docMk/>
          <pc:sldMk cId="697723903" sldId="1861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845085292" sldId="1862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313429713" sldId="1863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98921978" sldId="1864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298878030" sldId="1865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1944272139" sldId="1866"/>
        </pc:sldMkLst>
      </pc:sldChg>
      <pc:sldChg chg="del">
        <pc:chgData name="Khattab, Sherif" userId="c83b1e15-36f3-4f46-aceb-05aac24c545e" providerId="ADAL" clId="{BA6B62CE-1BC2-4B3B-9175-3A7D2DB1F425}" dt="2021-10-06T14:27:49.646" v="34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BA6B62CE-1BC2-4B3B-9175-3A7D2DB1F425}" dt="2021-10-06T14:27:49.044" v="33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466629285" sldId="1879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017774606" sldId="188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058994478" sldId="188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423317915" sldId="1882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3845765" sldId="1883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4170313025" sldId="1884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873564767" sldId="1885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414119179" sldId="188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386315" sldId="194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49728022" sldId="1947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337427350" sldId="1948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91183322" sldId="194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8971848" sldId="1950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197648844" sldId="1951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74774556" sldId="1952"/>
        </pc:sldMkLst>
      </pc:sldChg>
      <pc:sldChg chg="modSp add mod">
        <pc:chgData name="Khattab, Sherif" userId="c83b1e15-36f3-4f46-aceb-05aac24c545e" providerId="ADAL" clId="{BA6B62CE-1BC2-4B3B-9175-3A7D2DB1F425}" dt="2021-10-11T14:34:26.608" v="84" actId="5793"/>
        <pc:sldMkLst>
          <pc:docMk/>
          <pc:sldMk cId="1230481557" sldId="1953"/>
        </pc:sldMkLst>
        <pc:spChg chg="mod">
          <ac:chgData name="Khattab, Sherif" userId="c83b1e15-36f3-4f46-aceb-05aac24c545e" providerId="ADAL" clId="{BA6B62CE-1BC2-4B3B-9175-3A7D2DB1F425}" dt="2021-10-11T14:34:26.608" v="84" actId="5793"/>
          <ac:spMkLst>
            <pc:docMk/>
            <pc:sldMk cId="1230481557" sldId="1953"/>
            <ac:spMk id="2" creationId="{09964AE1-DBFC-2848-B191-FE3ED1AFB0DB}"/>
          </ac:spMkLst>
        </pc:spChg>
      </pc:sldChg>
      <pc:sldChg chg="add del">
        <pc:chgData name="Khattab, Sherif" userId="c83b1e15-36f3-4f46-aceb-05aac24c545e" providerId="ADAL" clId="{BA6B62CE-1BC2-4B3B-9175-3A7D2DB1F425}" dt="2021-10-06T14:28:00.030" v="36"/>
        <pc:sldMkLst>
          <pc:docMk/>
          <pc:sldMk cId="1429241423" sldId="1953"/>
        </pc:sldMkLst>
      </pc:sldChg>
      <pc:sldChg chg="modSp add mod">
        <pc:chgData name="Khattab, Sherif" userId="c83b1e15-36f3-4f46-aceb-05aac24c545e" providerId="ADAL" clId="{BA6B62CE-1BC2-4B3B-9175-3A7D2DB1F425}" dt="2021-10-06T14:29:08.261" v="50" actId="20577"/>
        <pc:sldMkLst>
          <pc:docMk/>
          <pc:sldMk cId="229545352" sldId="1954"/>
        </pc:sldMkLst>
        <pc:spChg chg="mod">
          <ac:chgData name="Khattab, Sherif" userId="c83b1e15-36f3-4f46-aceb-05aac24c545e" providerId="ADAL" clId="{BA6B62CE-1BC2-4B3B-9175-3A7D2DB1F425}" dt="2021-10-06T14:29:08.261" v="50" actId="20577"/>
          <ac:spMkLst>
            <pc:docMk/>
            <pc:sldMk cId="229545352" sldId="1954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A6B62CE-1BC2-4B3B-9175-3A7D2DB1F425}" dt="2021-10-06T14:29:24.301" v="75" actId="20577"/>
        <pc:sldMkLst>
          <pc:docMk/>
          <pc:sldMk cId="166213077" sldId="1955"/>
        </pc:sldMkLst>
        <pc:spChg chg="mod">
          <ac:chgData name="Khattab, Sherif" userId="c83b1e15-36f3-4f46-aceb-05aac24c545e" providerId="ADAL" clId="{BA6B62CE-1BC2-4B3B-9175-3A7D2DB1F425}" dt="2021-10-06T14:29:24.301" v="75" actId="20577"/>
          <ac:spMkLst>
            <pc:docMk/>
            <pc:sldMk cId="166213077" sldId="1955"/>
            <ac:spMk id="2" creationId="{8D4BC0F8-B519-445F-BA2F-718F9D6E01B4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D7580C83-B61C-433E-8EC7-4B2A31CDD69B}"/>
    <pc:docChg chg="custSel addSld modSld">
      <pc:chgData name="Sherif Khattab" userId="c83b1e15-36f3-4f46-aceb-05aac24c545e" providerId="ADAL" clId="{D7580C83-B61C-433E-8EC7-4B2A31CDD69B}" dt="2021-02-25T17:59:59.604" v="216" actId="1076"/>
      <pc:docMkLst>
        <pc:docMk/>
      </pc:docMkLst>
      <pc:sldChg chg="addSp modSp mod">
        <pc:chgData name="Sherif Khattab" userId="c83b1e15-36f3-4f46-aceb-05aac24c545e" providerId="ADAL" clId="{D7580C83-B61C-433E-8EC7-4B2A31CDD69B}" dt="2021-02-25T17:55:58.845" v="107" actId="1076"/>
        <pc:sldMkLst>
          <pc:docMk/>
          <pc:sldMk cId="962558261" sldId="272"/>
        </pc:sldMkLst>
        <pc:spChg chg="mod">
          <ac:chgData name="Sherif Khattab" userId="c83b1e15-36f3-4f46-aceb-05aac24c545e" providerId="ADAL" clId="{D7580C83-B61C-433E-8EC7-4B2A31CDD69B}" dt="2021-02-25T17:55:56.551" v="106" actId="1076"/>
          <ac:spMkLst>
            <pc:docMk/>
            <pc:sldMk cId="962558261" sldId="272"/>
            <ac:spMk id="508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5:58.845" v="107" actId="1076"/>
          <ac:picMkLst>
            <pc:docMk/>
            <pc:sldMk cId="962558261" sldId="272"/>
            <ac:picMk id="4" creationId="{D9F481E8-8399-4A51-A8CE-91FF6C33FF7C}"/>
          </ac:picMkLst>
        </pc:picChg>
      </pc:sldChg>
      <pc:sldChg chg="modSp mod">
        <pc:chgData name="Sherif Khattab" userId="c83b1e15-36f3-4f46-aceb-05aac24c545e" providerId="ADAL" clId="{D7580C83-B61C-433E-8EC7-4B2A31CDD69B}" dt="2021-02-25T17:57:23.505" v="135" actId="20577"/>
        <pc:sldMkLst>
          <pc:docMk/>
          <pc:sldMk cId="2905431576" sldId="274"/>
        </pc:sldMkLst>
        <pc:spChg chg="mod">
          <ac:chgData name="Sherif Khattab" userId="c83b1e15-36f3-4f46-aceb-05aac24c545e" providerId="ADAL" clId="{D7580C83-B61C-433E-8EC7-4B2A31CDD69B}" dt="2021-02-25T17:57:23.505" v="135" actId="20577"/>
          <ac:spMkLst>
            <pc:docMk/>
            <pc:sldMk cId="2905431576" sldId="274"/>
            <ac:spMk id="540" creationId="{00000000-0000-0000-0000-000000000000}"/>
          </ac:spMkLst>
        </pc:spChg>
      </pc:sldChg>
      <pc:sldChg chg="addSp modSp mod">
        <pc:chgData name="Sherif Khattab" userId="c83b1e15-36f3-4f46-aceb-05aac24c545e" providerId="ADAL" clId="{D7580C83-B61C-433E-8EC7-4B2A31CDD69B}" dt="2021-02-25T17:58:13.430" v="150" actId="1076"/>
        <pc:sldMkLst>
          <pc:docMk/>
          <pc:sldMk cId="4081978611" sldId="275"/>
        </pc:sldMkLst>
        <pc:spChg chg="mod">
          <ac:chgData name="Sherif Khattab" userId="c83b1e15-36f3-4f46-aceb-05aac24c545e" providerId="ADAL" clId="{D7580C83-B61C-433E-8EC7-4B2A31CDD69B}" dt="2021-02-25T17:58:11.420" v="149" actId="14100"/>
          <ac:spMkLst>
            <pc:docMk/>
            <pc:sldMk cId="4081978611" sldId="275"/>
            <ac:spMk id="597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8:13.430" v="150" actId="1076"/>
          <ac:picMkLst>
            <pc:docMk/>
            <pc:sldMk cId="4081978611" sldId="275"/>
            <ac:picMk id="4" creationId="{13CD2DEB-F1B6-4285-8366-C2A92C1B14A8}"/>
          </ac:picMkLst>
        </pc:picChg>
      </pc:sldChg>
      <pc:sldChg chg="addSp modSp mod">
        <pc:chgData name="Sherif Khattab" userId="c83b1e15-36f3-4f46-aceb-05aac24c545e" providerId="ADAL" clId="{D7580C83-B61C-433E-8EC7-4B2A31CDD69B}" dt="2021-02-25T17:58:47.849" v="156" actId="1076"/>
        <pc:sldMkLst>
          <pc:docMk/>
          <pc:sldMk cId="1342083279" sldId="276"/>
        </pc:sldMkLst>
        <pc:spChg chg="mod">
          <ac:chgData name="Sherif Khattab" userId="c83b1e15-36f3-4f46-aceb-05aac24c545e" providerId="ADAL" clId="{D7580C83-B61C-433E-8EC7-4B2A31CDD69B}" dt="2021-02-25T17:58:41.481" v="152" actId="1076"/>
          <ac:spMkLst>
            <pc:docMk/>
            <pc:sldMk cId="1342083279" sldId="276"/>
            <ac:spMk id="604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8:47.849" v="156" actId="1076"/>
          <ac:picMkLst>
            <pc:docMk/>
            <pc:sldMk cId="1342083279" sldId="276"/>
            <ac:picMk id="4" creationId="{35FE9EC0-1395-4610-BD61-4EF0D5B68B0F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2:42.470" v="27" actId="1076"/>
        <pc:sldMkLst>
          <pc:docMk/>
          <pc:sldMk cId="3466629285" sldId="1879"/>
        </pc:sldMkLst>
        <pc:spChg chg="mod">
          <ac:chgData name="Sherif Khattab" userId="c83b1e15-36f3-4f46-aceb-05aac24c545e" providerId="ADAL" clId="{D7580C83-B61C-433E-8EC7-4B2A31CDD69B}" dt="2021-02-25T17:52:34.248" v="23" actId="20577"/>
          <ac:spMkLst>
            <pc:docMk/>
            <pc:sldMk cId="3466629285" sldId="1879"/>
            <ac:spMk id="2" creationId="{8ADF2EA5-9008-4463-8D25-D07704FBD7BA}"/>
          </ac:spMkLst>
        </pc:spChg>
        <pc:picChg chg="add mod">
          <ac:chgData name="Sherif Khattab" userId="c83b1e15-36f3-4f46-aceb-05aac24c545e" providerId="ADAL" clId="{D7580C83-B61C-433E-8EC7-4B2A31CDD69B}" dt="2021-02-25T17:52:42.470" v="27" actId="1076"/>
          <ac:picMkLst>
            <pc:docMk/>
            <pc:sldMk cId="3466629285" sldId="1879"/>
            <ac:picMk id="7" creationId="{202AD550-DA13-4CD5-8B53-E1F185F658CC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3:22.541" v="44" actId="1076"/>
        <pc:sldMkLst>
          <pc:docMk/>
          <pc:sldMk cId="3017774606" sldId="1880"/>
        </pc:sldMkLst>
        <pc:spChg chg="mod">
          <ac:chgData name="Sherif Khattab" userId="c83b1e15-36f3-4f46-aceb-05aac24c545e" providerId="ADAL" clId="{D7580C83-B61C-433E-8EC7-4B2A31CDD69B}" dt="2021-02-25T17:53:13.610" v="41" actId="20577"/>
          <ac:spMkLst>
            <pc:docMk/>
            <pc:sldMk cId="3017774606" sldId="1880"/>
            <ac:spMk id="2" creationId="{1EC011ED-1EA9-4AE1-9115-7B6320E4187D}"/>
          </ac:spMkLst>
        </pc:spChg>
        <pc:picChg chg="add mod">
          <ac:chgData name="Sherif Khattab" userId="c83b1e15-36f3-4f46-aceb-05aac24c545e" providerId="ADAL" clId="{D7580C83-B61C-433E-8EC7-4B2A31CDD69B}" dt="2021-02-25T17:53:22.541" v="44" actId="1076"/>
          <ac:picMkLst>
            <pc:docMk/>
            <pc:sldMk cId="3017774606" sldId="1880"/>
            <ac:picMk id="7" creationId="{B9F9AFFB-9378-4C75-B3C0-6242C7345765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4:10.333" v="60" actId="1076"/>
        <pc:sldMkLst>
          <pc:docMk/>
          <pc:sldMk cId="3058994478" sldId="1881"/>
        </pc:sldMkLst>
        <pc:spChg chg="mod">
          <ac:chgData name="Sherif Khattab" userId="c83b1e15-36f3-4f46-aceb-05aac24c545e" providerId="ADAL" clId="{D7580C83-B61C-433E-8EC7-4B2A31CDD69B}" dt="2021-02-25T17:53:59.270" v="55" actId="20577"/>
          <ac:spMkLst>
            <pc:docMk/>
            <pc:sldMk cId="3058994478" sldId="1881"/>
            <ac:spMk id="2" creationId="{F7BA9073-1028-4306-9BBA-8DDDD10BBAC0}"/>
          </ac:spMkLst>
        </pc:spChg>
        <pc:picChg chg="add mod">
          <ac:chgData name="Sherif Khattab" userId="c83b1e15-36f3-4f46-aceb-05aac24c545e" providerId="ADAL" clId="{D7580C83-B61C-433E-8EC7-4B2A31CDD69B}" dt="2021-02-25T17:54:10.333" v="60" actId="1076"/>
          <ac:picMkLst>
            <pc:docMk/>
            <pc:sldMk cId="3058994478" sldId="1881"/>
            <ac:picMk id="7" creationId="{300A49B2-BE3D-422F-9001-2EBE534227DE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4:57.607" v="85" actId="1076"/>
        <pc:sldMkLst>
          <pc:docMk/>
          <pc:sldMk cId="2423317915" sldId="1882"/>
        </pc:sldMkLst>
        <pc:spChg chg="mod">
          <ac:chgData name="Sherif Khattab" userId="c83b1e15-36f3-4f46-aceb-05aac24c545e" providerId="ADAL" clId="{D7580C83-B61C-433E-8EC7-4B2A31CDD69B}" dt="2021-02-25T17:54:51.632" v="82" actId="20577"/>
          <ac:spMkLst>
            <pc:docMk/>
            <pc:sldMk cId="2423317915" sldId="1882"/>
            <ac:spMk id="2" creationId="{E95346B2-3DEE-4E5A-9542-002977A2B3CD}"/>
          </ac:spMkLst>
        </pc:spChg>
        <pc:picChg chg="add mod">
          <ac:chgData name="Sherif Khattab" userId="c83b1e15-36f3-4f46-aceb-05aac24c545e" providerId="ADAL" clId="{D7580C83-B61C-433E-8EC7-4B2A31CDD69B}" dt="2021-02-25T17:54:57.607" v="85" actId="1076"/>
          <ac:picMkLst>
            <pc:docMk/>
            <pc:sldMk cId="2423317915" sldId="1882"/>
            <ac:picMk id="7" creationId="{EF6457B3-C9EA-44C0-A50D-08B6D93B27C7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5:27.031" v="100" actId="1076"/>
        <pc:sldMkLst>
          <pc:docMk/>
          <pc:sldMk cId="13845765" sldId="1883"/>
        </pc:sldMkLst>
        <pc:spChg chg="mod">
          <ac:chgData name="Sherif Khattab" userId="c83b1e15-36f3-4f46-aceb-05aac24c545e" providerId="ADAL" clId="{D7580C83-B61C-433E-8EC7-4B2A31CDD69B}" dt="2021-02-25T17:55:20.954" v="97" actId="20577"/>
          <ac:spMkLst>
            <pc:docMk/>
            <pc:sldMk cId="13845765" sldId="1883"/>
            <ac:spMk id="3" creationId="{F4F21BD2-A789-4A14-82EF-4C40B6FEED4D}"/>
          </ac:spMkLst>
        </pc:spChg>
        <pc:picChg chg="add mod">
          <ac:chgData name="Sherif Khattab" userId="c83b1e15-36f3-4f46-aceb-05aac24c545e" providerId="ADAL" clId="{D7580C83-B61C-433E-8EC7-4B2A31CDD69B}" dt="2021-02-25T17:55:27.031" v="100" actId="1076"/>
          <ac:picMkLst>
            <pc:docMk/>
            <pc:sldMk cId="13845765" sldId="1883"/>
            <ac:picMk id="7" creationId="{ABEBB796-FA95-489A-B256-6C4C0E0E76A8}"/>
          </ac:picMkLst>
        </pc:picChg>
      </pc:sldChg>
      <pc:sldChg chg="addSp delSp modSp new mod">
        <pc:chgData name="Sherif Khattab" userId="c83b1e15-36f3-4f46-aceb-05aac24c545e" providerId="ADAL" clId="{D7580C83-B61C-433E-8EC7-4B2A31CDD69B}" dt="2021-02-25T17:57:27.697" v="137" actId="20577"/>
        <pc:sldMkLst>
          <pc:docMk/>
          <pc:sldMk cId="4170313025" sldId="1884"/>
        </pc:sldMkLst>
        <pc:spChg chg="mod">
          <ac:chgData name="Sherif Khattab" userId="c83b1e15-36f3-4f46-aceb-05aac24c545e" providerId="ADAL" clId="{D7580C83-B61C-433E-8EC7-4B2A31CDD69B}" dt="2021-02-25T17:57:27.697" v="137" actId="20577"/>
          <ac:spMkLst>
            <pc:docMk/>
            <pc:sldMk cId="4170313025" sldId="1884"/>
            <ac:spMk id="3" creationId="{2CF7CF2F-5919-4DB7-B1E2-65F08BE40928}"/>
          </ac:spMkLst>
        </pc:spChg>
        <pc:picChg chg="add del mod">
          <ac:chgData name="Sherif Khattab" userId="c83b1e15-36f3-4f46-aceb-05aac24c545e" providerId="ADAL" clId="{D7580C83-B61C-433E-8EC7-4B2A31CDD69B}" dt="2021-02-25T17:56:53.676" v="126" actId="478"/>
          <ac:picMkLst>
            <pc:docMk/>
            <pc:sldMk cId="4170313025" sldId="1884"/>
            <ac:picMk id="7" creationId="{F32813A4-FA5F-4F8A-B304-30D55BD8853B}"/>
          </ac:picMkLst>
        </pc:picChg>
        <pc:picChg chg="add mod">
          <ac:chgData name="Sherif Khattab" userId="c83b1e15-36f3-4f46-aceb-05aac24c545e" providerId="ADAL" clId="{D7580C83-B61C-433E-8EC7-4B2A31CDD69B}" dt="2021-02-25T17:57:17.081" v="133" actId="1076"/>
          <ac:picMkLst>
            <pc:docMk/>
            <pc:sldMk cId="4170313025" sldId="1884"/>
            <ac:picMk id="9" creationId="{AC4C2365-528B-4736-86AB-A9FC17A2B66B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9:33.286" v="198" actId="1076"/>
        <pc:sldMkLst>
          <pc:docMk/>
          <pc:sldMk cId="1873564767" sldId="1885"/>
        </pc:sldMkLst>
        <pc:spChg chg="mod">
          <ac:chgData name="Sherif Khattab" userId="c83b1e15-36f3-4f46-aceb-05aac24c545e" providerId="ADAL" clId="{D7580C83-B61C-433E-8EC7-4B2A31CDD69B}" dt="2021-02-25T17:59:27.287" v="195" actId="20577"/>
          <ac:spMkLst>
            <pc:docMk/>
            <pc:sldMk cId="1873564767" sldId="1885"/>
            <ac:spMk id="3" creationId="{A0E88DF3-8666-4760-848A-0C690B3FCE56}"/>
          </ac:spMkLst>
        </pc:spChg>
        <pc:picChg chg="add mod">
          <ac:chgData name="Sherif Khattab" userId="c83b1e15-36f3-4f46-aceb-05aac24c545e" providerId="ADAL" clId="{D7580C83-B61C-433E-8EC7-4B2A31CDD69B}" dt="2021-02-25T17:59:33.286" v="198" actId="1076"/>
          <ac:picMkLst>
            <pc:docMk/>
            <pc:sldMk cId="1873564767" sldId="1885"/>
            <ac:picMk id="7" creationId="{2EECD150-B2C1-429E-9497-35C6D0DF521B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9:59.604" v="216" actId="1076"/>
        <pc:sldMkLst>
          <pc:docMk/>
          <pc:sldMk cId="3414119179" sldId="1886"/>
        </pc:sldMkLst>
        <pc:spChg chg="mod">
          <ac:chgData name="Sherif Khattab" userId="c83b1e15-36f3-4f46-aceb-05aac24c545e" providerId="ADAL" clId="{D7580C83-B61C-433E-8EC7-4B2A31CDD69B}" dt="2021-02-25T17:59:53.813" v="213" actId="20577"/>
          <ac:spMkLst>
            <pc:docMk/>
            <pc:sldMk cId="3414119179" sldId="1886"/>
            <ac:spMk id="3" creationId="{43B7AC2B-889C-404A-A3C6-EAAA27703EBD}"/>
          </ac:spMkLst>
        </pc:spChg>
        <pc:picChg chg="add mod">
          <ac:chgData name="Sherif Khattab" userId="c83b1e15-36f3-4f46-aceb-05aac24c545e" providerId="ADAL" clId="{D7580C83-B61C-433E-8EC7-4B2A31CDD69B}" dt="2021-02-25T17:59:59.604" v="216" actId="1076"/>
          <ac:picMkLst>
            <pc:docMk/>
            <pc:sldMk cId="3414119179" sldId="1886"/>
            <ac:picMk id="7" creationId="{8A5E7B57-2175-44C3-9F9A-3DB34778A6E6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9:23.971" v="406" actId="2696"/>
      <pc:docMkLst>
        <pc:docMk/>
      </pc:docMkLst>
      <pc:sldChg chg="add del">
        <pc:chgData name="Khattab, Sherif" userId="c83b1e15-36f3-4f46-aceb-05aac24c545e" providerId="ADAL" clId="{E1874BEF-B8D6-A647-AFBB-3C38350CCF28}" dt="2021-02-24T16:19:05.117" v="39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E1874BEF-B8D6-A647-AFBB-3C38350CCF28}" dt="2021-02-24T16:19:06.276" v="399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E1874BEF-B8D6-A647-AFBB-3C38350CCF28}" dt="2021-02-24T16:19:07.244" v="400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E1874BEF-B8D6-A647-AFBB-3C38350CCF28}" dt="2021-02-24T16:19:08.256" v="401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E1874BEF-B8D6-A647-AFBB-3C38350CCF28}" dt="2021-02-24T16:19:09.322" v="402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E1874BEF-B8D6-A647-AFBB-3C38350CCF28}" dt="2021-02-24T16:19:03.815" v="396" actId="2696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E1874BEF-B8D6-A647-AFBB-3C38350CCF28}" dt="2021-02-24T16:19:04.448" v="397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del mod">
        <pc:chgData name="Khattab, Sherif" userId="c83b1e15-36f3-4f46-aceb-05aac24c545e" providerId="ADAL" clId="{E1874BEF-B8D6-A647-AFBB-3C38350CCF28}" dt="2021-02-24T16:18:56.732" v="374" actId="269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del">
        <pc:chgData name="Khattab, Sherif" userId="c83b1e15-36f3-4f46-aceb-05aac24c545e" providerId="ADAL" clId="{E1874BEF-B8D6-A647-AFBB-3C38350CCF28}" dt="2021-02-24T16:18:57.379" v="375" actId="2696"/>
        <pc:sldMkLst>
          <pc:docMk/>
          <pc:sldMk cId="3737516041" sldId="1863"/>
        </pc:sldMkLst>
      </pc:sldChg>
      <pc:sldChg chg="modSp del mod">
        <pc:chgData name="Khattab, Sherif" userId="c83b1e15-36f3-4f46-aceb-05aac24c545e" providerId="ADAL" clId="{E1874BEF-B8D6-A647-AFBB-3C38350CCF28}" dt="2021-02-24T16:18:57.587" v="376" actId="2696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del mod">
        <pc:chgData name="Khattab, Sherif" userId="c83b1e15-36f3-4f46-aceb-05aac24c545e" providerId="ADAL" clId="{E1874BEF-B8D6-A647-AFBB-3C38350CCF28}" dt="2021-02-24T16:18:57.792" v="377" actId="2696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del">
        <pc:chgData name="Khattab, Sherif" userId="c83b1e15-36f3-4f46-aceb-05aac24c545e" providerId="ADAL" clId="{E1874BEF-B8D6-A647-AFBB-3C38350CCF28}" dt="2021-02-24T16:18:58.015" v="37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E1874BEF-B8D6-A647-AFBB-3C38350CCF28}" dt="2021-02-24T16:18:58.079" v="379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E1874BEF-B8D6-A647-AFBB-3C38350CCF28}" dt="2021-02-24T16:18:58.398" v="380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E1874BEF-B8D6-A647-AFBB-3C38350CCF28}" dt="2021-02-24T16:18:58.492" v="381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E1874BEF-B8D6-A647-AFBB-3C38350CCF28}" dt="2021-02-24T16:18:58.707" v="382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E1874BEF-B8D6-A647-AFBB-3C38350CCF28}" dt="2021-02-24T16:18:58.804" v="383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E1874BEF-B8D6-A647-AFBB-3C38350CCF28}" dt="2021-02-24T16:18:58.857" v="384" actId="2696"/>
        <pc:sldMkLst>
          <pc:docMk/>
          <pc:sldMk cId="3657925594" sldId="1872"/>
        </pc:sldMkLst>
      </pc:sldChg>
      <pc:sldChg chg="modSp del mod">
        <pc:chgData name="Khattab, Sherif" userId="c83b1e15-36f3-4f46-aceb-05aac24c545e" providerId="ADAL" clId="{E1874BEF-B8D6-A647-AFBB-3C38350CCF28}" dt="2021-02-24T16:18:58.893" v="385" actId="2696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del mod">
        <pc:chgData name="Khattab, Sherif" userId="c83b1e15-36f3-4f46-aceb-05aac24c545e" providerId="ADAL" clId="{E1874BEF-B8D6-A647-AFBB-3C38350CCF28}" dt="2021-02-24T16:18:59.103" v="386" actId="2696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add del mod">
        <pc:chgData name="Khattab, Sherif" userId="c83b1e15-36f3-4f46-aceb-05aac24c545e" providerId="ADAL" clId="{E1874BEF-B8D6-A647-AFBB-3C38350CCF28}" dt="2021-02-24T16:19:21.715" v="405" actId="2696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add del mod">
        <pc:chgData name="Khattab, Sherif" userId="c83b1e15-36f3-4f46-aceb-05aac24c545e" providerId="ADAL" clId="{E1874BEF-B8D6-A647-AFBB-3C38350CCF28}" dt="2021-02-24T16:19:23.971" v="406" actId="2696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2F62795C-8122-FA49-8C5E-E96A753EC330}"/>
    <pc:docChg chg="custSel modSld">
      <pc:chgData name="Khattab, Sherif" userId="c83b1e15-36f3-4f46-aceb-05aac24c545e" providerId="ADAL" clId="{2F62795C-8122-FA49-8C5E-E96A753EC330}" dt="2021-09-01T05:40:26.820" v="1" actId="478"/>
      <pc:docMkLst>
        <pc:docMk/>
      </pc:docMkLst>
      <pc:sldChg chg="delSp modSp mod">
        <pc:chgData name="Khattab, Sherif" userId="c83b1e15-36f3-4f46-aceb-05aac24c545e" providerId="ADAL" clId="{2F62795C-8122-FA49-8C5E-E96A753EC330}" dt="2021-09-01T05:40:26.820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F62795C-8122-FA49-8C5E-E96A753EC330}" dt="2021-09-01T05:40:24.354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F62795C-8122-FA49-8C5E-E96A753EC330}" dt="2021-09-01T05:40:26.820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8e63a62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8e63a62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b, the bit length of the key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Worst case from DSTs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this time we don’t have full key comparisons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Characters are exactly the same as 8 bit ints (assuming simple ascii)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Strings would have huge bit lengths (go back to prev slide to hit this home)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vary in length, which we could handle with RSTs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669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8e63a6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8e63a6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2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86b471e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86b471e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 of 1 bit per level, now looking at 8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where a string ends?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know what keys are in the trie?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How do we store values in the trie?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22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a8e63a6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a8e63a6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Θ(w) where w is the character length of the string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constant!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what do we really gain over RSTs?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strings, w &lt; b, and overall tree height is reduced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24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874a7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874a7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# of checks with 2</a:t>
            </a:r>
            <a:r>
              <a:rPr lang="en" baseline="30000"/>
              <a:t>20</a:t>
            </a:r>
            <a:r>
              <a:rPr lang="en"/>
              <a:t> keys in an RST?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lg(2</a:t>
            </a:r>
            <a:r>
              <a:rPr lang="en" baseline="30000"/>
              <a:t>20</a:t>
            </a:r>
            <a:r>
              <a:rPr lang="en"/>
              <a:t>) = 20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an R-way trie, assuming 8-bit ASCII?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</a:t>
            </a:r>
            <a:r>
              <a:rPr lang="en" baseline="-25000"/>
              <a:t>256</a:t>
            </a:r>
            <a:r>
              <a:rPr lang="en"/>
              <a:t>(2</a:t>
            </a:r>
            <a:r>
              <a:rPr lang="en" baseline="30000"/>
              <a:t>20</a:t>
            </a:r>
            <a:r>
              <a:rPr lang="en"/>
              <a:t>) = 2.5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62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a8e63a62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a8e63a62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17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a8e63a62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a8e63a62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2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8e63a62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8e63a62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4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6b47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6b47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turn this into a symbol table?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17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8e63a62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8e63a62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Average case is the same as BST:  </a:t>
            </a:r>
            <a:r>
              <a:rPr lang="en" dirty="0" err="1"/>
              <a:t>lg</a:t>
            </a:r>
            <a:r>
              <a:rPr lang="en" dirty="0"/>
              <a:t>(n)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a truly random set of n keys, branching according to a 0 or 1 is equally likely and the tree should be well balanced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about the worst case?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Bound by the bit length, b, of the key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Constant lookup time in the number of bits, an improvement over BST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is this OK?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Compare log(n) with b over all possible values of n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Harken back to radix sort 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4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940733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12496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4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6734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59511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52104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10/11/2021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034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976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l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54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747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2BF-87D2-44C2-B4DB-F55E6679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vs. bit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2C2-46E1-4D9B-83DC-E02C687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139FC-5D15-44FD-BC17-1A805EA282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7138-8905-4EFB-99F8-CD55FBE9B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A9B1-7B45-4638-8FE3-662BAD5E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886172"/>
            <a:ext cx="9231474" cy="61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ABF7-C726-4EF1-8077-4505EC2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967D-602D-4389-94C7-C89E4A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43CAE-F9AC-4949-B808-C77B8017A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BA84-2964-4E16-8E20-06CF29A1F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2112D-403A-4C12-9CC1-C9DCBD1B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900667"/>
            <a:ext cx="9386985" cy="6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8B7F-1297-43F4-9811-5A16210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C7F-787F-4A3F-AE44-B57DC75C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4757-64E3-4194-8BD8-4924BE5CEF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E86B-8539-4F43-BEC1-856886F96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376B5-AFF3-4B18-A428-F16F6A2F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2" y="953065"/>
            <a:ext cx="9107067" cy="60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659F-74A8-4436-8443-7C9ADA5D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46D5-AE4E-4441-8FCB-0A9C9C1A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6EDEB-73BC-4D21-8854-1047A40977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8D064-FE04-41FF-8174-95682068CC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0685B-0E89-4C4F-8F87-5AB8D05B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7" y="1036891"/>
            <a:ext cx="8715181" cy="58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FB3E-428D-4948-82DA-2FBD4D5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BE7C-6DCD-4B50-A367-3905224D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3B333-ADF0-4DD9-B12F-B48BC6E55F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E533-DDFA-492B-84AD-DA2944E39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8D5EC-F575-4761-A500-CFFBAF39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7" y="1100566"/>
            <a:ext cx="8526801" cy="56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7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radix search tries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multiway tries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48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83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1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kumimoji="0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marL="0" marR="0" lvl="0" indent="0" algn="l" defTabSz="10076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543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l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1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 due on 10/8</a:t>
            </a:r>
          </a:p>
          <a:p>
            <a:pPr lvl="1"/>
            <a:r>
              <a:rPr lang="en-US" dirty="0"/>
              <a:t>Assignment 2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Would this structure work as well for other key data types?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Characters?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Strings?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analysis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E2DE5-563A-BD42-B2A2-9C4B0D2A5C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298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 our binary-based Radix search </a:t>
            </a:r>
            <a:r>
              <a:rPr lang="en" err="1"/>
              <a:t>trie</a:t>
            </a:r>
            <a:r>
              <a:rPr lang="en"/>
              <a:t>, we considered one bit at a time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if we applied the same method to characters in a string?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would this new structure look like?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Let’s try inserting the following strings into an </a:t>
            </a:r>
            <a:r>
              <a:rPr lang="en" err="1"/>
              <a:t>trie</a:t>
            </a:r>
            <a:r>
              <a:rPr lang="en"/>
              <a:t>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she, sells, sea, shells, by, the, sea, shore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Larger branching factor tries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3CDBE5-C836-F643-8C06-E222BB808D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5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Another trie example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544162" y="1432733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44162" y="1995398"/>
            <a:ext cx="562665" cy="904826"/>
            <a:chOff x="4123200" y="1808238"/>
            <a:chExt cx="510600" cy="821100"/>
          </a:xfrm>
        </p:grpSpPr>
        <p:cxnSp>
          <p:nvCxnSpPr>
            <p:cNvPr id="229" name="Google Shape;229;p19"/>
            <p:cNvCxnSpPr>
              <a:stCxn id="227" idx="4"/>
              <a:endCxn id="230" idx="0"/>
            </p:cNvCxnSpPr>
            <p:nvPr/>
          </p:nvCxnSpPr>
          <p:spPr>
            <a:xfrm>
              <a:off x="4378500" y="1808238"/>
              <a:ext cx="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23200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4825494" y="2900224"/>
            <a:ext cx="1471898" cy="1013094"/>
            <a:chOff x="4378500" y="2629338"/>
            <a:chExt cx="1335700" cy="919350"/>
          </a:xfrm>
        </p:grpSpPr>
        <p:sp>
          <p:nvSpPr>
            <p:cNvPr id="232" name="Google Shape;232;p19"/>
            <p:cNvSpPr/>
            <p:nvPr/>
          </p:nvSpPr>
          <p:spPr>
            <a:xfrm>
              <a:off x="5203600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3" name="Google Shape;233;p19"/>
            <p:cNvCxnSpPr>
              <a:stCxn id="230" idx="4"/>
              <a:endCxn id="232" idx="0"/>
            </p:cNvCxnSpPr>
            <p:nvPr/>
          </p:nvCxnSpPr>
          <p:spPr>
            <a:xfrm>
              <a:off x="4378500" y="2629338"/>
              <a:ext cx="10803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" name="Google Shape;234;p19"/>
          <p:cNvGrpSpPr/>
          <p:nvPr/>
        </p:nvGrpSpPr>
        <p:grpSpPr>
          <a:xfrm>
            <a:off x="5734728" y="3913317"/>
            <a:ext cx="562665" cy="902030"/>
            <a:chOff x="5203600" y="3548688"/>
            <a:chExt cx="510600" cy="818563"/>
          </a:xfrm>
        </p:grpSpPr>
        <p:sp>
          <p:nvSpPr>
            <p:cNvPr id="235" name="Google Shape;235;p19"/>
            <p:cNvSpPr/>
            <p:nvPr/>
          </p:nvSpPr>
          <p:spPr>
            <a:xfrm>
              <a:off x="5203600" y="3856650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36" name="Google Shape;236;p19"/>
            <p:cNvCxnSpPr>
              <a:stCxn id="232" idx="4"/>
              <a:endCxn id="235" idx="0"/>
            </p:cNvCxnSpPr>
            <p:nvPr/>
          </p:nvCxnSpPr>
          <p:spPr>
            <a:xfrm>
              <a:off x="5458900" y="3548688"/>
              <a:ext cx="0" cy="3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19"/>
          <p:cNvGrpSpPr/>
          <p:nvPr/>
        </p:nvGrpSpPr>
        <p:grpSpPr>
          <a:xfrm>
            <a:off x="5734728" y="4815346"/>
            <a:ext cx="562665" cy="2536055"/>
            <a:chOff x="5203600" y="4367250"/>
            <a:chExt cx="510600" cy="2301388"/>
          </a:xfrm>
        </p:grpSpPr>
        <p:sp>
          <p:nvSpPr>
            <p:cNvPr id="238" name="Google Shape;238;p19"/>
            <p:cNvSpPr/>
            <p:nvPr/>
          </p:nvSpPr>
          <p:spPr>
            <a:xfrm>
              <a:off x="5203600" y="46751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03600" y="54166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203600" y="61580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1" name="Google Shape;241;p19"/>
            <p:cNvCxnSpPr>
              <a:stCxn id="235" idx="4"/>
              <a:endCxn id="238" idx="0"/>
            </p:cNvCxnSpPr>
            <p:nvPr/>
          </p:nvCxnSpPr>
          <p:spPr>
            <a:xfrm>
              <a:off x="5458900" y="4367250"/>
              <a:ext cx="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9"/>
            <p:cNvCxnSpPr>
              <a:stCxn id="238" idx="4"/>
              <a:endCxn id="239" idx="0"/>
            </p:cNvCxnSpPr>
            <p:nvPr/>
          </p:nvCxnSpPr>
          <p:spPr>
            <a:xfrm>
              <a:off x="5458900" y="51857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9"/>
            <p:cNvCxnSpPr>
              <a:stCxn id="239" idx="4"/>
              <a:endCxn id="240" idx="0"/>
            </p:cNvCxnSpPr>
            <p:nvPr/>
          </p:nvCxnSpPr>
          <p:spPr>
            <a:xfrm>
              <a:off x="5458900" y="59272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19"/>
          <p:cNvGrpSpPr/>
          <p:nvPr/>
        </p:nvGrpSpPr>
        <p:grpSpPr>
          <a:xfrm>
            <a:off x="1033928" y="1995398"/>
            <a:ext cx="3791567" cy="1917920"/>
            <a:chOff x="937775" y="1808238"/>
            <a:chExt cx="3440725" cy="1740450"/>
          </a:xfrm>
        </p:grpSpPr>
        <p:cxnSp>
          <p:nvCxnSpPr>
            <p:cNvPr id="245" name="Google Shape;245;p19"/>
            <p:cNvCxnSpPr>
              <a:stCxn id="227" idx="4"/>
              <a:endCxn id="246" idx="0"/>
            </p:cNvCxnSpPr>
            <p:nvPr/>
          </p:nvCxnSpPr>
          <p:spPr>
            <a:xfrm flipH="1">
              <a:off x="1193100" y="1808238"/>
              <a:ext cx="31854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" name="Google Shape;246;p19"/>
            <p:cNvSpPr/>
            <p:nvPr/>
          </p:nvSpPr>
          <p:spPr>
            <a:xfrm>
              <a:off x="93777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93777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y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8" name="Google Shape;248;p19"/>
            <p:cNvCxnSpPr>
              <a:stCxn id="246" idx="4"/>
              <a:endCxn id="247" idx="0"/>
            </p:cNvCxnSpPr>
            <p:nvPr/>
          </p:nvCxnSpPr>
          <p:spPr>
            <a:xfrm>
              <a:off x="1193075" y="2629338"/>
              <a:ext cx="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9"/>
          <p:cNvGrpSpPr/>
          <p:nvPr/>
        </p:nvGrpSpPr>
        <p:grpSpPr>
          <a:xfrm>
            <a:off x="4825495" y="1995398"/>
            <a:ext cx="4268376" cy="2820018"/>
            <a:chOff x="4378500" y="1808238"/>
            <a:chExt cx="3873413" cy="2559075"/>
          </a:xfrm>
        </p:grpSpPr>
        <p:sp>
          <p:nvSpPr>
            <p:cNvPr id="250" name="Google Shape;250;p19"/>
            <p:cNvSpPr/>
            <p:nvPr/>
          </p:nvSpPr>
          <p:spPr>
            <a:xfrm>
              <a:off x="7739525" y="21187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t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1" name="Google Shape;251;p19"/>
            <p:cNvCxnSpPr>
              <a:stCxn id="227" idx="4"/>
              <a:endCxn id="250" idx="0"/>
            </p:cNvCxnSpPr>
            <p:nvPr/>
          </p:nvCxnSpPr>
          <p:spPr>
            <a:xfrm>
              <a:off x="4378500" y="1808238"/>
              <a:ext cx="3616200" cy="31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9"/>
            <p:cNvSpPr/>
            <p:nvPr/>
          </p:nvSpPr>
          <p:spPr>
            <a:xfrm>
              <a:off x="7741313" y="303816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h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737738" y="38567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4" name="Google Shape;254;p19"/>
            <p:cNvCxnSpPr>
              <a:stCxn id="250" idx="4"/>
              <a:endCxn id="252" idx="0"/>
            </p:cNvCxnSpPr>
            <p:nvPr/>
          </p:nvCxnSpPr>
          <p:spPr>
            <a:xfrm>
              <a:off x="7994825" y="2629338"/>
              <a:ext cx="1800" cy="40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9"/>
            <p:cNvCxnSpPr>
              <a:stCxn id="252" idx="4"/>
              <a:endCxn id="253" idx="0"/>
            </p:cNvCxnSpPr>
            <p:nvPr/>
          </p:nvCxnSpPr>
          <p:spPr>
            <a:xfrm flipH="1">
              <a:off x="7993013" y="3548763"/>
              <a:ext cx="3600" cy="30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19"/>
          <p:cNvGrpSpPr/>
          <p:nvPr/>
        </p:nvGrpSpPr>
        <p:grpSpPr>
          <a:xfrm>
            <a:off x="3696777" y="2900224"/>
            <a:ext cx="1128718" cy="1013094"/>
            <a:chOff x="3354225" y="2629338"/>
            <a:chExt cx="1024275" cy="919350"/>
          </a:xfrm>
        </p:grpSpPr>
        <p:sp>
          <p:nvSpPr>
            <p:cNvPr id="257" name="Google Shape;257;p19"/>
            <p:cNvSpPr/>
            <p:nvPr/>
          </p:nvSpPr>
          <p:spPr>
            <a:xfrm>
              <a:off x="3354225" y="30380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8" name="Google Shape;258;p19"/>
            <p:cNvCxnSpPr>
              <a:stCxn id="230" idx="4"/>
              <a:endCxn id="257" idx="0"/>
            </p:cNvCxnSpPr>
            <p:nvPr/>
          </p:nvCxnSpPr>
          <p:spPr>
            <a:xfrm flipH="1">
              <a:off x="3609600" y="2629338"/>
              <a:ext cx="768900" cy="40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19"/>
          <p:cNvGrpSpPr/>
          <p:nvPr/>
        </p:nvGrpSpPr>
        <p:grpSpPr>
          <a:xfrm>
            <a:off x="2968349" y="3913318"/>
            <a:ext cx="1009761" cy="987032"/>
            <a:chOff x="2693200" y="3548688"/>
            <a:chExt cx="916325" cy="895700"/>
          </a:xfrm>
        </p:grpSpPr>
        <p:sp>
          <p:nvSpPr>
            <p:cNvPr id="260" name="Google Shape;260;p19"/>
            <p:cNvSpPr/>
            <p:nvPr/>
          </p:nvSpPr>
          <p:spPr>
            <a:xfrm>
              <a:off x="2693200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1" name="Google Shape;261;p19"/>
            <p:cNvCxnSpPr>
              <a:stCxn id="257" idx="4"/>
              <a:endCxn id="260" idx="0"/>
            </p:cNvCxnSpPr>
            <p:nvPr/>
          </p:nvCxnSpPr>
          <p:spPr>
            <a:xfrm flipH="1">
              <a:off x="2948625" y="3548688"/>
              <a:ext cx="6609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" name="Google Shape;262;p19"/>
          <p:cNvGrpSpPr/>
          <p:nvPr/>
        </p:nvGrpSpPr>
        <p:grpSpPr>
          <a:xfrm>
            <a:off x="3978110" y="3913318"/>
            <a:ext cx="843997" cy="2621085"/>
            <a:chOff x="3609525" y="3548688"/>
            <a:chExt cx="765900" cy="2378550"/>
          </a:xfrm>
        </p:grpSpPr>
        <p:sp>
          <p:nvSpPr>
            <p:cNvPr id="263" name="Google Shape;263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l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s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66" name="Google Shape;266;p19"/>
            <p:cNvCxnSpPr>
              <a:stCxn id="257" idx="4"/>
              <a:endCxn id="263" idx="0"/>
            </p:cNvCxnSpPr>
            <p:nvPr/>
          </p:nvCxnSpPr>
          <p:spPr>
            <a:xfrm>
              <a:off x="3609525" y="3548688"/>
              <a:ext cx="510600" cy="385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9"/>
            <p:cNvCxnSpPr>
              <a:stCxn id="263" idx="4"/>
              <a:endCxn id="264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9"/>
            <p:cNvCxnSpPr>
              <a:stCxn id="264" idx="4"/>
              <a:endCxn id="265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19"/>
          <p:cNvGrpSpPr/>
          <p:nvPr/>
        </p:nvGrpSpPr>
        <p:grpSpPr>
          <a:xfrm>
            <a:off x="6016060" y="3913318"/>
            <a:ext cx="1632180" cy="2543810"/>
            <a:chOff x="2894275" y="3618813"/>
            <a:chExt cx="1481150" cy="2308425"/>
          </a:xfrm>
        </p:grpSpPr>
        <p:sp>
          <p:nvSpPr>
            <p:cNvPr id="270" name="Google Shape;270;p19"/>
            <p:cNvSpPr/>
            <p:nvPr/>
          </p:nvSpPr>
          <p:spPr>
            <a:xfrm>
              <a:off x="3864825" y="39337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864825" y="4675213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864825" y="541663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73" name="Google Shape;273;p19"/>
            <p:cNvCxnSpPr>
              <a:stCxn id="232" idx="4"/>
              <a:endCxn id="270" idx="0"/>
            </p:cNvCxnSpPr>
            <p:nvPr/>
          </p:nvCxnSpPr>
          <p:spPr>
            <a:xfrm>
              <a:off x="2894275" y="3618813"/>
              <a:ext cx="1225800" cy="31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9"/>
            <p:cNvCxnSpPr>
              <a:stCxn id="270" idx="4"/>
              <a:endCxn id="271" idx="0"/>
            </p:cNvCxnSpPr>
            <p:nvPr/>
          </p:nvCxnSpPr>
          <p:spPr>
            <a:xfrm>
              <a:off x="4120125" y="4444388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9"/>
            <p:cNvCxnSpPr>
              <a:stCxn id="271" idx="4"/>
              <a:endCxn id="272" idx="0"/>
            </p:cNvCxnSpPr>
            <p:nvPr/>
          </p:nvCxnSpPr>
          <p:spPr>
            <a:xfrm>
              <a:off x="4120125" y="5185813"/>
              <a:ext cx="0" cy="23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D6A99E-6711-3540-9776-34AEA8595B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7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894992-E9B4-C045-A198-4CCF7253B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24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Miss times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Require an average of log</a:t>
            </a:r>
            <a:r>
              <a:rPr lang="en" baseline="-25000"/>
              <a:t>R</a:t>
            </a:r>
            <a:r>
              <a:rPr lang="en"/>
              <a:t>(n) nodes to be examined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Where R is the size of the alphabet being considered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Proof in Proposition H of Section 5.2 of the text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 lvl="1">
              <a:lnSpc>
                <a:spcPct val="150000"/>
              </a:lnSpc>
              <a:spcBef>
                <a:spcPts val="529"/>
              </a:spcBef>
            </a:pPr>
            <a:r>
              <a:rPr lang="en"/>
              <a:t>Average # of checks with 2</a:t>
            </a:r>
            <a:r>
              <a:rPr lang="en" baseline="30000"/>
              <a:t>20 </a:t>
            </a:r>
            <a:r>
              <a:rPr lang="en"/>
              <a:t>keys in an 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With 2</a:t>
            </a:r>
            <a:r>
              <a:rPr lang="en" baseline="30000"/>
              <a:t>20</a:t>
            </a:r>
            <a:r>
              <a:rPr lang="en"/>
              <a:t> keys in a large branching factor trie, assuming 8-bits at a time?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Further analysis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0CB38-E641-0948-8455-9D16CAB8CB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306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See TrieSt.java</a:t>
            </a:r>
            <a:endParaRPr/>
          </a:p>
          <a:p>
            <a:pPr lvl="1"/>
            <a:r>
              <a:rPr lang="en"/>
              <a:t>Implements an R-way trie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Basic node object: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class Node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Object val;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private Node[] next = new Node[R];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>
            <a:off x="4663974" y="2351952"/>
            <a:ext cx="5094066" cy="1406331"/>
            <a:chOff x="4231925" y="2131800"/>
            <a:chExt cx="4622700" cy="1276200"/>
          </a:xfrm>
        </p:grpSpPr>
        <p:sp>
          <p:nvSpPr>
            <p:cNvPr id="298" name="Google Shape;298;p22"/>
            <p:cNvSpPr txBox="1"/>
            <p:nvPr/>
          </p:nvSpPr>
          <p:spPr>
            <a:xfrm>
              <a:off x="4231925" y="2131800"/>
              <a:ext cx="4622700" cy="5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0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Where R is the branching factor</a:t>
              </a:r>
              <a:endParaRPr kumimoji="0" sz="220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99" name="Google Shape;299;p22"/>
            <p:cNvCxnSpPr>
              <a:stCxn id="298" idx="2"/>
            </p:cNvCxnSpPr>
            <p:nvPr/>
          </p:nvCxnSpPr>
          <p:spPr>
            <a:xfrm flipH="1">
              <a:off x="5076875" y="2668800"/>
              <a:ext cx="1466400" cy="7392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504349" y="4529717"/>
            <a:ext cx="9068753" cy="27425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Non-null val means we have traversed to a valid key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Again, note that keys are not directly stored in the trie at all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F250E-D904-8F4B-8979-AD844CE3152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87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Iterative search and traversals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C0F8-B519-445F-BA2F-718F9D6E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8E87-A1F9-4942-A6CC-56000215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B0D8-1F67-4CCD-B009-6A459E37C9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D22CA-309A-4EE9-B6AF-D03B31FA9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21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45116-4A7E-4AC1-8E0C-41D0BA0C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32BD5D-C623-4E65-9B4F-E5858D4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E09F-BDAF-4DA6-9220-ACA197D95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9A85-CCCA-49BB-B344-13DAC2AA6C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F16B8-94E2-45B8-BADD-B7D918D9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" y="1265789"/>
            <a:ext cx="9118476" cy="60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Can we do better than these?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These methods depend on comparisons against other keys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I.e., k is compared against other keys in the data structure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4 options at each node in a BST: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Node ref is null, k not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equal to the current node's key, k is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less than current key, continue to left child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greater than the current key, continue to right child</a:t>
            </a:r>
            <a:endParaRPr dirty="0"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closer look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90F1A-936E-E445-8B91-D7D5E847A2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7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looking at less than/greater than, lets go left right based on the bits of the key, so we again have 4 options: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Node ref is null, k not found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k is equal to the current node's key, k is found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current bit of k is 0, continue to left child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current bit of k is 1, continue to right child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Digital Search Trees (DSTs)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D8EB5-8751-524D-B93B-16D5961906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74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476747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DST example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6257667" y="2089354"/>
            <a:ext cx="1763699" cy="1143512"/>
            <a:chOff x="5411675" y="1290250"/>
            <a:chExt cx="1600500" cy="1037700"/>
          </a:xfrm>
        </p:grpSpPr>
        <p:sp>
          <p:nvSpPr>
            <p:cNvPr id="89" name="Google Shape;89;p13"/>
            <p:cNvSpPr/>
            <p:nvPr/>
          </p:nvSpPr>
          <p:spPr>
            <a:xfrm>
              <a:off x="5693975" y="129025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0" name="Google Shape;90;p13"/>
            <p:cNvCxnSpPr>
              <a:stCxn id="89" idx="2"/>
              <a:endCxn id="91" idx="0"/>
            </p:cNvCxnSpPr>
            <p:nvPr/>
          </p:nvCxnSpPr>
          <p:spPr>
            <a:xfrm flipH="1">
              <a:off x="5411675" y="1898350"/>
              <a:ext cx="73110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3"/>
            <p:cNvCxnSpPr>
              <a:stCxn id="89" idx="2"/>
            </p:cNvCxnSpPr>
            <p:nvPr/>
          </p:nvCxnSpPr>
          <p:spPr>
            <a:xfrm>
              <a:off x="6142775" y="1898350"/>
              <a:ext cx="869400" cy="4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6257640" y="2874369"/>
            <a:ext cx="1945496" cy="242626"/>
            <a:chOff x="5411650" y="2002625"/>
            <a:chExt cx="1765475" cy="220175"/>
          </a:xfrm>
        </p:grpSpPr>
        <p:sp>
          <p:nvSpPr>
            <p:cNvPr id="94" name="Google Shape;94;p13"/>
            <p:cNvSpPr/>
            <p:nvPr/>
          </p:nvSpPr>
          <p:spPr>
            <a:xfrm>
              <a:off x="5411650" y="20026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42125" y="2003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5029827" y="3230938"/>
            <a:ext cx="2455624" cy="1064170"/>
            <a:chOff x="4297450" y="2326200"/>
            <a:chExt cx="2228400" cy="965700"/>
          </a:xfrm>
        </p:grpSpPr>
        <p:sp>
          <p:nvSpPr>
            <p:cNvPr id="91" name="Google Shape;91;p13"/>
            <p:cNvSpPr/>
            <p:nvPr/>
          </p:nvSpPr>
          <p:spPr>
            <a:xfrm>
              <a:off x="4962850" y="232620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3"/>
            <p:cNvCxnSpPr>
              <a:stCxn id="91" idx="2"/>
              <a:endCxn id="98" idx="0"/>
            </p:cNvCxnSpPr>
            <p:nvPr/>
          </p:nvCxnSpPr>
          <p:spPr>
            <a:xfrm flipH="1">
              <a:off x="42974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>
              <a:stCxn id="91" idx="2"/>
              <a:endCxn id="100" idx="0"/>
            </p:cNvCxnSpPr>
            <p:nvPr/>
          </p:nvCxnSpPr>
          <p:spPr>
            <a:xfrm>
              <a:off x="54116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60190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315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6801295" y="4295246"/>
            <a:ext cx="1698132" cy="1110783"/>
            <a:chOff x="5905000" y="3292025"/>
            <a:chExt cx="1541000" cy="1008000"/>
          </a:xfrm>
        </p:grpSpPr>
        <p:sp>
          <p:nvSpPr>
            <p:cNvPr id="100" name="Google Shape;100;p13"/>
            <p:cNvSpPr/>
            <p:nvPr/>
          </p:nvSpPr>
          <p:spPr>
            <a:xfrm>
              <a:off x="607707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3"/>
            <p:cNvCxnSpPr>
              <a:stCxn id="100" idx="2"/>
              <a:endCxn id="105" idx="0"/>
            </p:cNvCxnSpPr>
            <p:nvPr/>
          </p:nvCxnSpPr>
          <p:spPr>
            <a:xfrm flipH="1">
              <a:off x="5947175" y="3900125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3"/>
            <p:cNvCxnSpPr>
              <a:stCxn id="100" idx="2"/>
            </p:cNvCxnSpPr>
            <p:nvPr/>
          </p:nvCxnSpPr>
          <p:spPr>
            <a:xfrm>
              <a:off x="6525875" y="3900125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13"/>
            <p:cNvSpPr/>
            <p:nvPr/>
          </p:nvSpPr>
          <p:spPr>
            <a:xfrm>
              <a:off x="70110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05000" y="399037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273272" y="4295245"/>
            <a:ext cx="1610140" cy="1101527"/>
            <a:chOff x="3610900" y="3292025"/>
            <a:chExt cx="1461150" cy="999600"/>
          </a:xfrm>
        </p:grpSpPr>
        <p:sp>
          <p:nvSpPr>
            <p:cNvPr id="98" name="Google Shape;98;p13"/>
            <p:cNvSpPr/>
            <p:nvPr/>
          </p:nvSpPr>
          <p:spPr>
            <a:xfrm>
              <a:off x="384862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0" name="Google Shape;110;p13"/>
            <p:cNvCxnSpPr>
              <a:stCxn id="98" idx="2"/>
            </p:cNvCxnSpPr>
            <p:nvPr/>
          </p:nvCxnSpPr>
          <p:spPr>
            <a:xfrm flipH="1">
              <a:off x="3674325" y="3900125"/>
              <a:ext cx="623100" cy="39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3"/>
            <p:cNvCxnSpPr>
              <a:stCxn id="98" idx="2"/>
            </p:cNvCxnSpPr>
            <p:nvPr/>
          </p:nvCxnSpPr>
          <p:spPr>
            <a:xfrm>
              <a:off x="4297425" y="3900125"/>
              <a:ext cx="5691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3"/>
            <p:cNvSpPr/>
            <p:nvPr/>
          </p:nvSpPr>
          <p:spPr>
            <a:xfrm>
              <a:off x="36109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63705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6191907" y="5405920"/>
            <a:ext cx="1698132" cy="1111031"/>
            <a:chOff x="5352000" y="4299925"/>
            <a:chExt cx="1541000" cy="1008225"/>
          </a:xfrm>
        </p:grpSpPr>
        <p:sp>
          <p:nvSpPr>
            <p:cNvPr id="105" name="Google Shape;105;p13"/>
            <p:cNvSpPr/>
            <p:nvPr/>
          </p:nvSpPr>
          <p:spPr>
            <a:xfrm>
              <a:off x="5498375" y="42999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 flipH="1">
              <a:off x="5394175" y="4908250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5972875" y="4908250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6458000" y="498025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352000" y="4998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154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0</a:t>
              </a:r>
              <a:endParaRPr kumimoji="0" sz="154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59663-342B-1C42-B9E4-70F5DC6490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1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We end up doing many comparisons against the full key, </a:t>
            </a:r>
            <a:br>
              <a:rPr lang="en"/>
            </a:br>
            <a:r>
              <a:rPr lang="en"/>
              <a:t>can we improve on this?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digital search trees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9FFF1-791E-3B43-969D-01050AE91B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89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1384</Words>
  <Application>Microsoft Office PowerPoint</Application>
  <PresentationFormat>Custom</PresentationFormat>
  <Paragraphs>296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CourseMIRROR Reflections</vt:lpstr>
      <vt:lpstr>Symbol Table Implementations</vt:lpstr>
      <vt:lpstr>A closer look</vt:lpstr>
      <vt:lpstr>Digital Search Trees (DSTs)</vt:lpstr>
      <vt:lpstr>DST example</vt:lpstr>
      <vt:lpstr>Analysis of digital search trees</vt:lpstr>
      <vt:lpstr>Radix search tries (RSTs)</vt:lpstr>
      <vt:lpstr>RST example</vt:lpstr>
      <vt:lpstr>n vs. bit length</vt:lpstr>
      <vt:lpstr>Average-case Analysis</vt:lpstr>
      <vt:lpstr>DST Operations</vt:lpstr>
      <vt:lpstr>BST Delete</vt:lpstr>
      <vt:lpstr>Red-Black BST Operations</vt:lpstr>
      <vt:lpstr>Next …</vt:lpstr>
      <vt:lpstr>Radix search tries (RSTs)</vt:lpstr>
      <vt:lpstr>RST example</vt:lpstr>
      <vt:lpstr>RST analysis</vt:lpstr>
      <vt:lpstr>Larger branching factor tries</vt:lpstr>
      <vt:lpstr>Another trie example</vt:lpstr>
      <vt:lpstr>Analysis</vt:lpstr>
      <vt:lpstr>Further analysis</vt:lpstr>
      <vt:lpstr>Implementation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12</cp:revision>
  <dcterms:created xsi:type="dcterms:W3CDTF">2021-01-20T14:20:08Z</dcterms:created>
  <dcterms:modified xsi:type="dcterms:W3CDTF">2021-10-11T14:36:09Z</dcterms:modified>
</cp:coreProperties>
</file>