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14" r:id="rId3"/>
  </p:sldMasterIdLst>
  <p:notesMasterIdLst>
    <p:notesMasterId r:id="rId22"/>
  </p:notesMasterIdLst>
  <p:sldIdLst>
    <p:sldId id="405" r:id="rId4"/>
    <p:sldId id="496" r:id="rId5"/>
    <p:sldId id="1868" r:id="rId6"/>
    <p:sldId id="1869" r:id="rId7"/>
    <p:sldId id="49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1862" r:id="rId17"/>
    <p:sldId id="288" r:id="rId18"/>
    <p:sldId id="289" r:id="rId19"/>
    <p:sldId id="1863" r:id="rId20"/>
    <p:sldId id="513" r:id="rId21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4359B-3C3F-423F-B5A1-84E1B29A6A49}" v="11" dt="2021-10-27T14:19:52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73" d="100"/>
          <a:sy n="73" d="100"/>
        </p:scale>
        <p:origin x="1026" y="3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A39C0F06-3ACD-4A80-959E-27B8DA2E0237}"/>
    <pc:docChg chg="custSel addSld delSld modSld">
      <pc:chgData name="Sherif Khattab" userId="c83b1e15-36f3-4f46-aceb-05aac24c545e" providerId="ADAL" clId="{A39C0F06-3ACD-4A80-959E-27B8DA2E0237}" dt="2021-03-11T04:36:20.461" v="139" actId="404"/>
      <pc:docMkLst>
        <pc:docMk/>
      </pc:docMkLst>
      <pc:sldChg chg="addSp modSp mod">
        <pc:chgData name="Sherif Khattab" userId="c83b1e15-36f3-4f46-aceb-05aac24c545e" providerId="ADAL" clId="{A39C0F06-3ACD-4A80-959E-27B8DA2E0237}" dt="2021-03-11T04:35:43.687" v="129" actId="27636"/>
        <pc:sldMkLst>
          <pc:docMk/>
          <pc:sldMk cId="3008447587" sldId="262"/>
        </pc:sldMkLst>
        <pc:spChg chg="mod">
          <ac:chgData name="Sherif Khattab" userId="c83b1e15-36f3-4f46-aceb-05aac24c545e" providerId="ADAL" clId="{A39C0F06-3ACD-4A80-959E-27B8DA2E0237}" dt="2021-03-11T04:35:43.687" v="129" actId="27636"/>
          <ac:spMkLst>
            <pc:docMk/>
            <pc:sldMk cId="3008447587" sldId="262"/>
            <ac:spMk id="124" creationId="{00000000-0000-0000-0000-000000000000}"/>
          </ac:spMkLst>
        </pc:spChg>
        <pc:picChg chg="add mod">
          <ac:chgData name="Sherif Khattab" userId="c83b1e15-36f3-4f46-aceb-05aac24c545e" providerId="ADAL" clId="{A39C0F06-3ACD-4A80-959E-27B8DA2E0237}" dt="2021-03-11T04:35:33.018" v="127" actId="14100"/>
          <ac:picMkLst>
            <pc:docMk/>
            <pc:sldMk cId="3008447587" sldId="262"/>
            <ac:picMk id="3" creationId="{4C86A1BC-3E24-4DD7-A9B8-09904E8E8D9B}"/>
          </ac:picMkLst>
        </pc:picChg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557790902" sldId="271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118543134" sldId="272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691998312" sldId="273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133318755" sldId="274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311520778" sldId="275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33655457" sldId="276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053995854" sldId="277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811935394" sldId="278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4282602578" sldId="279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064182818" sldId="280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176984094" sldId="281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660234191" sldId="282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287119407" sldId="283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1894116939" sldId="284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005182169" sldId="285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3505924664" sldId="286"/>
        </pc:sldMkLst>
      </pc:sldChg>
      <pc:sldChg chg="del">
        <pc:chgData name="Sherif Khattab" userId="c83b1e15-36f3-4f46-aceb-05aac24c545e" providerId="ADAL" clId="{A39C0F06-3ACD-4A80-959E-27B8DA2E0237}" dt="2021-03-11T04:32:21.899" v="0" actId="47"/>
        <pc:sldMkLst>
          <pc:docMk/>
          <pc:sldMk cId="2565854543" sldId="287"/>
        </pc:sldMkLst>
      </pc:sldChg>
      <pc:sldChg chg="modSp mod">
        <pc:chgData name="Sherif Khattab" userId="c83b1e15-36f3-4f46-aceb-05aac24c545e" providerId="ADAL" clId="{A39C0F06-3ACD-4A80-959E-27B8DA2E0237}" dt="2021-03-11T04:36:20.461" v="139" actId="404"/>
        <pc:sldMkLst>
          <pc:docMk/>
          <pc:sldMk cId="2876534842" sldId="300"/>
        </pc:sldMkLst>
        <pc:spChg chg="mod">
          <ac:chgData name="Sherif Khattab" userId="c83b1e15-36f3-4f46-aceb-05aac24c545e" providerId="ADAL" clId="{A39C0F06-3ACD-4A80-959E-27B8DA2E0237}" dt="2021-03-11T04:36:20.461" v="139" actId="404"/>
          <ac:spMkLst>
            <pc:docMk/>
            <pc:sldMk cId="2876534842" sldId="300"/>
            <ac:spMk id="533" creationId="{00000000-0000-0000-0000-000000000000}"/>
          </ac:spMkLst>
        </pc:spChg>
      </pc:sldChg>
      <pc:sldChg chg="addSp modSp new mod">
        <pc:chgData name="Sherif Khattab" userId="c83b1e15-36f3-4f46-aceb-05aac24c545e" providerId="ADAL" clId="{A39C0F06-3ACD-4A80-959E-27B8DA2E0237}" dt="2021-03-11T04:32:50.250" v="15" actId="1076"/>
        <pc:sldMkLst>
          <pc:docMk/>
          <pc:sldMk cId="3291192904" sldId="1862"/>
        </pc:sldMkLst>
        <pc:spChg chg="mod">
          <ac:chgData name="Sherif Khattab" userId="c83b1e15-36f3-4f46-aceb-05aac24c545e" providerId="ADAL" clId="{A39C0F06-3ACD-4A80-959E-27B8DA2E0237}" dt="2021-03-11T04:32:34.225" v="12" actId="20577"/>
          <ac:spMkLst>
            <pc:docMk/>
            <pc:sldMk cId="3291192904" sldId="1862"/>
            <ac:spMk id="2" creationId="{8E4A633D-6561-420E-9CA4-D6D6CD19E954}"/>
          </ac:spMkLst>
        </pc:spChg>
        <pc:picChg chg="add mod">
          <ac:chgData name="Sherif Khattab" userId="c83b1e15-36f3-4f46-aceb-05aac24c545e" providerId="ADAL" clId="{A39C0F06-3ACD-4A80-959E-27B8DA2E0237}" dt="2021-03-11T04:32:50.250" v="15" actId="1076"/>
          <ac:picMkLst>
            <pc:docMk/>
            <pc:sldMk cId="3291192904" sldId="1862"/>
            <ac:picMk id="7" creationId="{68512CB2-DDA4-4302-9881-D19C422F6F4A}"/>
          </ac:picMkLst>
        </pc:picChg>
      </pc:sldChg>
      <pc:sldChg chg="addSp modSp new mod">
        <pc:chgData name="Sherif Khattab" userId="c83b1e15-36f3-4f46-aceb-05aac24c545e" providerId="ADAL" clId="{A39C0F06-3ACD-4A80-959E-27B8DA2E0237}" dt="2021-03-11T04:33:20.717" v="34" actId="1076"/>
        <pc:sldMkLst>
          <pc:docMk/>
          <pc:sldMk cId="3384852747" sldId="1863"/>
        </pc:sldMkLst>
        <pc:spChg chg="mod">
          <ac:chgData name="Sherif Khattab" userId="c83b1e15-36f3-4f46-aceb-05aac24c545e" providerId="ADAL" clId="{A39C0F06-3ACD-4A80-959E-27B8DA2E0237}" dt="2021-03-11T04:33:14.844" v="31" actId="20577"/>
          <ac:spMkLst>
            <pc:docMk/>
            <pc:sldMk cId="3384852747" sldId="1863"/>
            <ac:spMk id="2" creationId="{1A7FA413-F384-40E9-8317-EDE80ABFD0D9}"/>
          </ac:spMkLst>
        </pc:spChg>
        <pc:picChg chg="add mod">
          <ac:chgData name="Sherif Khattab" userId="c83b1e15-36f3-4f46-aceb-05aac24c545e" providerId="ADAL" clId="{A39C0F06-3ACD-4A80-959E-27B8DA2E0237}" dt="2021-03-11T04:33:20.717" v="34" actId="1076"/>
          <ac:picMkLst>
            <pc:docMk/>
            <pc:sldMk cId="3384852747" sldId="1863"/>
            <ac:picMk id="7" creationId="{33D5FF91-2CBE-4BF6-8CE9-1FEED7706CD9}"/>
          </ac:picMkLst>
        </pc:picChg>
      </pc:sldChg>
      <pc:sldChg chg="addSp delSp modSp new mod">
        <pc:chgData name="Sherif Khattab" userId="c83b1e15-36f3-4f46-aceb-05aac24c545e" providerId="ADAL" clId="{A39C0F06-3ACD-4A80-959E-27B8DA2E0237}" dt="2021-03-11T04:34:15.419" v="100" actId="22"/>
        <pc:sldMkLst>
          <pc:docMk/>
          <pc:sldMk cId="1754878698" sldId="1864"/>
        </pc:sldMkLst>
        <pc:spChg chg="mod">
          <ac:chgData name="Sherif Khattab" userId="c83b1e15-36f3-4f46-aceb-05aac24c545e" providerId="ADAL" clId="{A39C0F06-3ACD-4A80-959E-27B8DA2E0237}" dt="2021-03-11T04:33:51.694" v="97" actId="20577"/>
          <ac:spMkLst>
            <pc:docMk/>
            <pc:sldMk cId="1754878698" sldId="1864"/>
            <ac:spMk id="2" creationId="{FC716AD1-C68A-4F4A-8015-92AEB7007D90}"/>
          </ac:spMkLst>
        </pc:spChg>
        <pc:picChg chg="add">
          <ac:chgData name="Sherif Khattab" userId="c83b1e15-36f3-4f46-aceb-05aac24c545e" providerId="ADAL" clId="{A39C0F06-3ACD-4A80-959E-27B8DA2E0237}" dt="2021-03-11T04:34:15.419" v="100" actId="22"/>
          <ac:picMkLst>
            <pc:docMk/>
            <pc:sldMk cId="1754878698" sldId="1864"/>
            <ac:picMk id="8" creationId="{7999B3B8-789D-4DF7-8098-D59881AD130F}"/>
          </ac:picMkLst>
        </pc:picChg>
        <pc:inkChg chg="add del">
          <ac:chgData name="Sherif Khattab" userId="c83b1e15-36f3-4f46-aceb-05aac24c545e" providerId="ADAL" clId="{A39C0F06-3ACD-4A80-959E-27B8DA2E0237}" dt="2021-03-11T04:33:57.407" v="99"/>
          <ac:inkMkLst>
            <pc:docMk/>
            <pc:sldMk cId="1754878698" sldId="1864"/>
            <ac:inkMk id="6" creationId="{22E09A62-95B0-4694-9F09-E9C4AF457908}"/>
          </ac:inkMkLst>
        </pc:inkChg>
      </pc:sldChg>
      <pc:sldChg chg="addSp modSp new mod">
        <pc:chgData name="Sherif Khattab" userId="c83b1e15-36f3-4f46-aceb-05aac24c545e" providerId="ADAL" clId="{A39C0F06-3ACD-4A80-959E-27B8DA2E0237}" dt="2021-03-11T04:34:52.429" v="121" actId="1076"/>
        <pc:sldMkLst>
          <pc:docMk/>
          <pc:sldMk cId="2253052793" sldId="1865"/>
        </pc:sldMkLst>
        <pc:spChg chg="mod">
          <ac:chgData name="Sherif Khattab" userId="c83b1e15-36f3-4f46-aceb-05aac24c545e" providerId="ADAL" clId="{A39C0F06-3ACD-4A80-959E-27B8DA2E0237}" dt="2021-03-11T04:34:44.366" v="117" actId="20577"/>
          <ac:spMkLst>
            <pc:docMk/>
            <pc:sldMk cId="2253052793" sldId="1865"/>
            <ac:spMk id="3" creationId="{DF0831E1-044E-4D12-93BB-8850D75E4933}"/>
          </ac:spMkLst>
        </pc:spChg>
        <pc:picChg chg="add mod">
          <ac:chgData name="Sherif Khattab" userId="c83b1e15-36f3-4f46-aceb-05aac24c545e" providerId="ADAL" clId="{A39C0F06-3ACD-4A80-959E-27B8DA2E0237}" dt="2021-03-11T04:34:52.429" v="121" actId="1076"/>
          <ac:picMkLst>
            <pc:docMk/>
            <pc:sldMk cId="2253052793" sldId="1865"/>
            <ac:picMk id="7" creationId="{04F9AD3B-1DA2-4DC2-A461-1E65E11611FB}"/>
          </ac:picMkLst>
        </pc:picChg>
      </pc:sldChg>
      <pc:sldChg chg="addSp modSp new mod">
        <pc:chgData name="Sherif Khattab" userId="c83b1e15-36f3-4f46-aceb-05aac24c545e" providerId="ADAL" clId="{A39C0F06-3ACD-4A80-959E-27B8DA2E0237}" dt="2021-03-11T04:36:14.786" v="138" actId="1076"/>
        <pc:sldMkLst>
          <pc:docMk/>
          <pc:sldMk cId="3447838884" sldId="1866"/>
        </pc:sldMkLst>
        <pc:spChg chg="mod">
          <ac:chgData name="Sherif Khattab" userId="c83b1e15-36f3-4f46-aceb-05aac24c545e" providerId="ADAL" clId="{A39C0F06-3ACD-4A80-959E-27B8DA2E0237}" dt="2021-03-11T04:36:08.601" v="135" actId="20577"/>
          <ac:spMkLst>
            <pc:docMk/>
            <pc:sldMk cId="3447838884" sldId="1866"/>
            <ac:spMk id="3" creationId="{D980FF88-9DFA-4FBE-B1CB-838CEFC07A27}"/>
          </ac:spMkLst>
        </pc:spChg>
        <pc:picChg chg="add mod">
          <ac:chgData name="Sherif Khattab" userId="c83b1e15-36f3-4f46-aceb-05aac24c545e" providerId="ADAL" clId="{A39C0F06-3ACD-4A80-959E-27B8DA2E0237}" dt="2021-03-11T04:36:14.786" v="138" actId="1076"/>
          <ac:picMkLst>
            <pc:docMk/>
            <pc:sldMk cId="3447838884" sldId="1866"/>
            <ac:picMk id="7" creationId="{BA51D150-E8E7-4A3A-A6E3-1F745E4F9417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E974359B-3C3F-423F-B5A1-84E1B29A6A49}"/>
    <pc:docChg chg="undo redo custSel addSld delSld modSld sldOrd delMainMaster">
      <pc:chgData name="Khattab, Sherif" userId="c83b1e15-36f3-4f46-aceb-05aac24c545e" providerId="ADAL" clId="{E974359B-3C3F-423F-B5A1-84E1B29A6A49}" dt="2021-10-27T14:19:52.297" v="180"/>
      <pc:docMkLst>
        <pc:docMk/>
      </pc:docMkLst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3989359202" sldId="281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2549475221" sldId="285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304881813" sldId="286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471186739" sldId="287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756732566" sldId="288"/>
        </pc:sldMkLst>
      </pc:sldChg>
      <pc:sldChg chg="add del">
        <pc:chgData name="Khattab, Sherif" userId="c83b1e15-36f3-4f46-aceb-05aac24c545e" providerId="ADAL" clId="{E974359B-3C3F-423F-B5A1-84E1B29A6A49}" dt="2021-10-25T14:04:16.088" v="2"/>
        <pc:sldMkLst>
          <pc:docMk/>
          <pc:sldMk cId="1520448114" sldId="289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34331292" sldId="290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783626647" sldId="291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237454185" sldId="292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838941203" sldId="293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731882681" sldId="294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81243642" sldId="295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1122206788" sldId="296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56178792" sldId="297"/>
        </pc:sldMkLst>
      </pc:sldChg>
      <pc:sldChg chg="del">
        <pc:chgData name="Khattab, Sherif" userId="c83b1e15-36f3-4f46-aceb-05aac24c545e" providerId="ADAL" clId="{E974359B-3C3F-423F-B5A1-84E1B29A6A49}" dt="2021-10-25T14:10:43.456" v="136" actId="47"/>
        <pc:sldMkLst>
          <pc:docMk/>
          <pc:sldMk cId="3433095069" sldId="298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732319976" sldId="299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E974359B-3C3F-423F-B5A1-84E1B29A6A49}" dt="2021-10-25T14:07:21.527" v="53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E974359B-3C3F-423F-B5A1-84E1B29A6A49}" dt="2021-10-25T14:07:21.527" v="53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974359B-3C3F-423F-B5A1-84E1B29A6A49}" dt="2021-10-27T14:17:43.080" v="178" actId="6549"/>
        <pc:sldMkLst>
          <pc:docMk/>
          <pc:sldMk cId="2374057061" sldId="498"/>
        </pc:sldMkLst>
        <pc:spChg chg="mod">
          <ac:chgData name="Khattab, Sherif" userId="c83b1e15-36f3-4f46-aceb-05aac24c545e" providerId="ADAL" clId="{E974359B-3C3F-423F-B5A1-84E1B29A6A49}" dt="2021-10-25T14:09:25.878" v="63" actId="5793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E974359B-3C3F-423F-B5A1-84E1B29A6A49}" dt="2021-10-27T14:17:43.080" v="178" actId="654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E974359B-3C3F-423F-B5A1-84E1B29A6A49}" dt="2021-10-25T14:10:12.435" v="132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E974359B-3C3F-423F-B5A1-84E1B29A6A49}" dt="2021-10-27T14:19:52.297" v="180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E974359B-3C3F-423F-B5A1-84E1B29A6A49}" dt="2021-10-25T14:10:39.948" v="135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E974359B-3C3F-423F-B5A1-84E1B29A6A49}" dt="2021-10-25T14:10:37.037" v="134" actId="47"/>
        <pc:sldMkLst>
          <pc:docMk/>
          <pc:sldMk cId="294195459" sldId="1861"/>
        </pc:sldMkLst>
      </pc:sldChg>
      <pc:sldChg chg="add">
        <pc:chgData name="Khattab, Sherif" userId="c83b1e15-36f3-4f46-aceb-05aac24c545e" providerId="ADAL" clId="{E974359B-3C3F-423F-B5A1-84E1B29A6A49}" dt="2021-10-25T14:12:00.513" v="150"/>
        <pc:sldMkLst>
          <pc:docMk/>
          <pc:sldMk cId="337383634" sldId="1862"/>
        </pc:sldMkLst>
      </pc:sldChg>
      <pc:sldChg chg="add del">
        <pc:chgData name="Khattab, Sherif" userId="c83b1e15-36f3-4f46-aceb-05aac24c545e" providerId="ADAL" clId="{E974359B-3C3F-423F-B5A1-84E1B29A6A49}" dt="2021-10-25T14:11:46.856" v="145"/>
        <pc:sldMkLst>
          <pc:docMk/>
          <pc:sldMk cId="457871118" sldId="1862"/>
        </pc:sldMkLst>
      </pc:sldChg>
      <pc:sldChg chg="add del">
        <pc:chgData name="Khattab, Sherif" userId="c83b1e15-36f3-4f46-aceb-05aac24c545e" providerId="ADAL" clId="{E974359B-3C3F-423F-B5A1-84E1B29A6A49}" dt="2021-10-25T14:12:00.462" v="149"/>
        <pc:sldMkLst>
          <pc:docMk/>
          <pc:sldMk cId="675574264" sldId="1862"/>
        </pc:sldMkLst>
      </pc:sldChg>
      <pc:sldChg chg="del">
        <pc:chgData name="Khattab, Sherif" userId="c83b1e15-36f3-4f46-aceb-05aac24c545e" providerId="ADAL" clId="{E974359B-3C3F-423F-B5A1-84E1B29A6A49}" dt="2021-10-25T14:10:34.149" v="133" actId="2696"/>
        <pc:sldMkLst>
          <pc:docMk/>
          <pc:sldMk cId="3291192904" sldId="1862"/>
        </pc:sldMkLst>
      </pc:sldChg>
      <pc:sldChg chg="add del">
        <pc:chgData name="Khattab, Sherif" userId="c83b1e15-36f3-4f46-aceb-05aac24c545e" providerId="ADAL" clId="{E974359B-3C3F-423F-B5A1-84E1B29A6A49}" dt="2021-10-25T14:12:00.462" v="149"/>
        <pc:sldMkLst>
          <pc:docMk/>
          <pc:sldMk cId="272981854" sldId="1863"/>
        </pc:sldMkLst>
      </pc:sldChg>
      <pc:sldChg chg="add ord">
        <pc:chgData name="Khattab, Sherif" userId="c83b1e15-36f3-4f46-aceb-05aac24c545e" providerId="ADAL" clId="{E974359B-3C3F-423F-B5A1-84E1B29A6A49}" dt="2021-10-25T14:12:08.696" v="152"/>
        <pc:sldMkLst>
          <pc:docMk/>
          <pc:sldMk cId="318160131" sldId="1863"/>
        </pc:sldMkLst>
      </pc:sldChg>
      <pc:sldChg chg="del">
        <pc:chgData name="Khattab, Sherif" userId="c83b1e15-36f3-4f46-aceb-05aac24c545e" providerId="ADAL" clId="{E974359B-3C3F-423F-B5A1-84E1B29A6A49}" dt="2021-10-25T14:10:34.149" v="133" actId="2696"/>
        <pc:sldMkLst>
          <pc:docMk/>
          <pc:sldMk cId="3384852747" sldId="1863"/>
        </pc:sldMkLst>
      </pc:sldChg>
      <pc:sldChg chg="modSp add del mod ord">
        <pc:chgData name="Khattab, Sherif" userId="c83b1e15-36f3-4f46-aceb-05aac24c545e" providerId="ADAL" clId="{E974359B-3C3F-423F-B5A1-84E1B29A6A49}" dt="2021-10-25T14:11:46.856" v="145"/>
        <pc:sldMkLst>
          <pc:docMk/>
          <pc:sldMk cId="4117642709" sldId="1863"/>
        </pc:sldMkLst>
        <pc:picChg chg="mod">
          <ac:chgData name="Khattab, Sherif" userId="c83b1e15-36f3-4f46-aceb-05aac24c545e" providerId="ADAL" clId="{E974359B-3C3F-423F-B5A1-84E1B29A6A49}" dt="2021-10-25T14:11:45.716" v="143" actId="1076"/>
          <ac:picMkLst>
            <pc:docMk/>
            <pc:sldMk cId="4117642709" sldId="1863"/>
            <ac:picMk id="7" creationId="{33D5FF91-2CBE-4BF6-8CE9-1FEED7706CD9}"/>
          </ac:picMkLst>
        </pc:picChg>
      </pc:sldChg>
      <pc:sldChg chg="del ord">
        <pc:chgData name="Khattab, Sherif" userId="c83b1e15-36f3-4f46-aceb-05aac24c545e" providerId="ADAL" clId="{E974359B-3C3F-423F-B5A1-84E1B29A6A49}" dt="2021-10-27T14:19:08.341" v="179" actId="2696"/>
        <pc:sldMkLst>
          <pc:docMk/>
          <pc:sldMk cId="1754878698" sldId="1864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2253052793" sldId="1865"/>
        </pc:sldMkLst>
      </pc:sldChg>
      <pc:sldChg chg="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447838884" sldId="1866"/>
        </pc:sldMkLst>
      </pc:sldChg>
      <pc:sldChg chg="add del">
        <pc:chgData name="Khattab, Sherif" userId="c83b1e15-36f3-4f46-aceb-05aac24c545e" providerId="ADAL" clId="{E974359B-3C3F-423F-B5A1-84E1B29A6A49}" dt="2021-10-25T14:04:15.933" v="1"/>
        <pc:sldMkLst>
          <pc:docMk/>
          <pc:sldMk cId="2562188478" sldId="1867"/>
        </pc:sldMkLst>
      </pc:sldChg>
      <pc:sldChg chg="add del">
        <pc:chgData name="Khattab, Sherif" userId="c83b1e15-36f3-4f46-aceb-05aac24c545e" providerId="ADAL" clId="{E974359B-3C3F-423F-B5A1-84E1B29A6A49}" dt="2021-10-27T14:19:08.341" v="179" actId="2696"/>
        <pc:sldMkLst>
          <pc:docMk/>
          <pc:sldMk cId="3993700571" sldId="1867"/>
        </pc:sldMkLst>
      </pc:sldChg>
      <pc:sldChg chg="modSp add mod ord">
        <pc:chgData name="Khattab, Sherif" userId="c83b1e15-36f3-4f46-aceb-05aac24c545e" providerId="ADAL" clId="{E974359B-3C3F-423F-B5A1-84E1B29A6A49}" dt="2021-10-25T14:10:04.237" v="131" actId="20577"/>
        <pc:sldMkLst>
          <pc:docMk/>
          <pc:sldMk cId="4112020457" sldId="1868"/>
        </pc:sldMkLst>
        <pc:spChg chg="mod">
          <ac:chgData name="Khattab, Sherif" userId="c83b1e15-36f3-4f46-aceb-05aac24c545e" providerId="ADAL" clId="{E974359B-3C3F-423F-B5A1-84E1B29A6A49}" dt="2021-10-25T14:09:35.067" v="80" actId="20577"/>
          <ac:spMkLst>
            <pc:docMk/>
            <pc:sldMk cId="4112020457" sldId="1868"/>
            <ac:spMk id="2" creationId="{741EEA9E-5858-4409-A959-87D88423DD63}"/>
          </ac:spMkLst>
        </pc:spChg>
        <pc:spChg chg="mod">
          <ac:chgData name="Khattab, Sherif" userId="c83b1e15-36f3-4f46-aceb-05aac24c545e" providerId="ADAL" clId="{E974359B-3C3F-423F-B5A1-84E1B29A6A49}" dt="2021-10-25T14:10:04.237" v="131" actId="20577"/>
          <ac:spMkLst>
            <pc:docMk/>
            <pc:sldMk cId="4112020457" sldId="186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E974359B-3C3F-423F-B5A1-84E1B29A6A49}" dt="2021-10-25T14:12:23.829" v="177" actId="20577"/>
        <pc:sldMkLst>
          <pc:docMk/>
          <pc:sldMk cId="269539781" sldId="1869"/>
        </pc:sldMkLst>
        <pc:spChg chg="mod">
          <ac:chgData name="Khattab, Sherif" userId="c83b1e15-36f3-4f46-aceb-05aac24c545e" providerId="ADAL" clId="{E974359B-3C3F-423F-B5A1-84E1B29A6A49}" dt="2021-10-25T14:12:23.829" v="177" actId="20577"/>
          <ac:spMkLst>
            <pc:docMk/>
            <pc:sldMk cId="269539781" sldId="1869"/>
            <ac:spMk id="2" creationId="{4BF6EA05-7359-42C4-90B7-0F3BC000ED27}"/>
          </ac:spMkLst>
        </pc:spChg>
      </pc:sldChg>
      <pc:sldMasterChg chg="del delSldLayout">
        <pc:chgData name="Khattab, Sherif" userId="c83b1e15-36f3-4f46-aceb-05aac24c545e" providerId="ADAL" clId="{E974359B-3C3F-423F-B5A1-84E1B29A6A49}" dt="2021-10-25T14:10:39.948" v="135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E974359B-3C3F-423F-B5A1-84E1B29A6A49}" dt="2021-10-25T14:10:39.948" v="135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 delSldLayout">
        <pc:chgData name="Khattab, Sherif" userId="c83b1e15-36f3-4f46-aceb-05aac24c545e" providerId="ADAL" clId="{E974359B-3C3F-423F-B5A1-84E1B29A6A49}" dt="2021-10-27T14:19:08.341" v="179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2150785137" sldId="2147483722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2274572912" sldId="2147483723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3875554872" sldId="2147483724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4248425122" sldId="2147483725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2349219205" sldId="2147483726"/>
          </pc:sldLayoutMkLst>
        </pc:sldLayoutChg>
        <pc:sldLayoutChg chg="del">
          <pc:chgData name="Khattab, Sherif" userId="c83b1e15-36f3-4f46-aceb-05aac24c545e" providerId="ADAL" clId="{E974359B-3C3F-423F-B5A1-84E1B29A6A49}" dt="2021-10-27T14:19:08.341" v="179" actId="2696"/>
          <pc:sldLayoutMkLst>
            <pc:docMk/>
            <pc:sldMasterMk cId="501794917" sldId="2147483721"/>
            <pc:sldLayoutMk cId="3073277519" sldId="2147483727"/>
          </pc:sldLayoutMkLst>
        </pc:sldLayoutChg>
      </pc:sldMaster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C629C34D-A949-284D-9C0A-E241836BC51C}"/>
    <pc:docChg chg="modSld">
      <pc:chgData name="Khattab, Sherif" userId="c83b1e15-36f3-4f46-aceb-05aac24c545e" providerId="ADAL" clId="{C629C34D-A949-284D-9C0A-E241836BC51C}" dt="2021-09-01T05:46:25.988" v="0"/>
      <pc:docMkLst>
        <pc:docMk/>
      </pc:docMkLst>
      <pc:sldChg chg="modSp">
        <pc:chgData name="Khattab, Sherif" userId="c83b1e15-36f3-4f46-aceb-05aac24c545e" providerId="ADAL" clId="{C629C34D-A949-284D-9C0A-E241836BC51C}" dt="2021-09-01T05:46:25.988" v="0"/>
        <pc:sldMkLst>
          <pc:docMk/>
          <pc:sldMk cId="1894775455" sldId="405"/>
        </pc:sldMkLst>
        <pc:spChg chg="mod">
          <ac:chgData name="Khattab, Sherif" userId="c83b1e15-36f3-4f46-aceb-05aac24c545e" providerId="ADAL" clId="{C629C34D-A949-284D-9C0A-E241836BC51C}" dt="2021-09-01T05:46:25.988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2f5a72b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2f5a72b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86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2f5a72b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2f5a72b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a codeword is encountered that is not in the codebook, it must be: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prev_pattern</a:t>
            </a:r>
            <a:r>
              <a:rPr lang="en" dirty="0"/>
              <a:t> + </a:t>
            </a:r>
            <a:r>
              <a:rPr lang="en" dirty="0" err="1"/>
              <a:t>prev_pattern</a:t>
            </a:r>
            <a:r>
              <a:rPr lang="en" dirty="0"/>
              <a:t>[0]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392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b311a66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b311a66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to right: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Abraham Lempel, Jacob Ziv, and Claude Shannon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5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2f5a72b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2f5a72b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907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2f5a72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2f5a72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65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2f5a72b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2f5a72b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1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2f5a72b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2f5a72b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1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f5a72b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f5a72b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34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2f5a72b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2f5a72b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11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2f5a72b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2f5a72b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65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10/27/2021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5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21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504349" y="1117693"/>
            <a:ext cx="9068753" cy="139476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Compress, using 12 bit codewords: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TOBEORNOTTOBEORTOBEORNOT</a:t>
            </a:r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compression example</a:t>
            </a:r>
            <a:endParaRPr/>
          </a:p>
        </p:txBody>
      </p:sp>
      <p:grpSp>
        <p:nvGrpSpPr>
          <p:cNvPr id="288" name="Google Shape;288;p35"/>
          <p:cNvGrpSpPr/>
          <p:nvPr/>
        </p:nvGrpSpPr>
        <p:grpSpPr>
          <a:xfrm>
            <a:off x="316022" y="2354708"/>
            <a:ext cx="4473878" cy="559359"/>
            <a:chOff x="286300" y="2134300"/>
            <a:chExt cx="4059900" cy="507600"/>
          </a:xfrm>
        </p:grpSpPr>
        <p:sp>
          <p:nvSpPr>
            <p:cNvPr id="289" name="Google Shape;289;p35"/>
            <p:cNvSpPr/>
            <p:nvPr/>
          </p:nvSpPr>
          <p:spPr>
            <a:xfrm>
              <a:off x="286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Cur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1405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Output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524300" y="2134300"/>
              <a:ext cx="18219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Add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92" name="Google Shape;292;p35"/>
          <p:cNvSpPr/>
          <p:nvPr/>
        </p:nvSpPr>
        <p:spPr>
          <a:xfrm>
            <a:off x="316023" y="2914067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1549125" y="2914067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2782227" y="2914067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TO:256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316023" y="3473425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1549125" y="3473425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2782227" y="3473425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OB:257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316023" y="4032784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1549125" y="4032784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2782227" y="4032784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BE:258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316023" y="459214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1549125" y="459214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2782227" y="4592143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EO:259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316023" y="5151502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1549125" y="5151502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2782227" y="5151502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OR:260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316023" y="5710860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R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1549125" y="5710860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2782227" y="5710860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RN:261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316023" y="6270219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N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1549125" y="6270219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2782227" y="6270219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NO:262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316023" y="6829578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1549125" y="6829578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2782227" y="6829578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OT:263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5199613" y="2354708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6432714" y="2354708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7665817" y="2354708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TT:264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5199613" y="2914067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6432714" y="2914067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7665817" y="2914067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TOB:265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5199613" y="347342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BE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6432714" y="347342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7665817" y="3473425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BEO:266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5199613" y="403278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OR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6432714" y="403278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7665817" y="4032784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ORT:267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5199613" y="4592143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TOB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6432714" y="4592143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0" name="Google Shape;330;p35"/>
          <p:cNvSpPr/>
          <p:nvPr/>
        </p:nvSpPr>
        <p:spPr>
          <a:xfrm>
            <a:off x="7665817" y="4592143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TOBE:268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5199613" y="5151502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6432714" y="5151502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7665817" y="5151502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EOR:269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5199613" y="5710860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RN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6432714" y="5710860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7665817" y="5710860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RNO:270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5199613" y="6270219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6432714" y="6270219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7665817" y="6270219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407F9A-E819-BD42-81CA-16A2BBEC917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311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433866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Initialize codebook to all single characters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e.g., ASCII value maps to its character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While !EOF: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next codeword from file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Lookup corresponding pattern in the codebook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Output that pattern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Add the previous pattern + the first character of the current pattern to the codebook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expansion</a:t>
            </a:r>
            <a:endParaRPr/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078755" y="5389471"/>
            <a:ext cx="4797196" cy="1645514"/>
            <a:chOff x="4608325" y="4888250"/>
            <a:chExt cx="4353300" cy="1493250"/>
          </a:xfrm>
        </p:grpSpPr>
        <p:sp>
          <p:nvSpPr>
            <p:cNvPr id="348" name="Google Shape;348;p36"/>
            <p:cNvSpPr txBox="1"/>
            <p:nvPr/>
          </p:nvSpPr>
          <p:spPr>
            <a:xfrm>
              <a:off x="5556925" y="5330000"/>
              <a:ext cx="3404700" cy="10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t" anchorCtr="0">
              <a:noAutofit/>
            </a:bodyPr>
            <a:lstStyle/>
            <a:p>
              <a:pPr marL="0" marR="0" lvl="0" indent="0" algn="l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980000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Note this means no codebook addition after first pattern output!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349" name="Google Shape;349;p36"/>
            <p:cNvCxnSpPr>
              <a:stCxn id="348" idx="1"/>
            </p:cNvCxnSpPr>
            <p:nvPr/>
          </p:nvCxnSpPr>
          <p:spPr>
            <a:xfrm rot="10800000">
              <a:off x="4608325" y="4888250"/>
              <a:ext cx="948600" cy="967500"/>
            </a:xfrm>
            <a:prstGeom prst="straightConnector1">
              <a:avLst/>
            </a:prstGeom>
            <a:no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50" name="Google Shape;350;p3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027D03-DF63-B244-A39C-2C02B933295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494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expansion example</a:t>
            </a:r>
            <a:endParaRPr/>
          </a:p>
        </p:txBody>
      </p:sp>
      <p:grpSp>
        <p:nvGrpSpPr>
          <p:cNvPr id="356" name="Google Shape;356;p37"/>
          <p:cNvGrpSpPr/>
          <p:nvPr/>
        </p:nvGrpSpPr>
        <p:grpSpPr>
          <a:xfrm>
            <a:off x="359991" y="1721077"/>
            <a:ext cx="4473878" cy="559359"/>
            <a:chOff x="286300" y="2134300"/>
            <a:chExt cx="4059900" cy="507600"/>
          </a:xfrm>
        </p:grpSpPr>
        <p:sp>
          <p:nvSpPr>
            <p:cNvPr id="357" name="Google Shape;357;p37"/>
            <p:cNvSpPr/>
            <p:nvPr/>
          </p:nvSpPr>
          <p:spPr>
            <a:xfrm>
              <a:off x="286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Cur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1405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Output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2524300" y="2134300"/>
              <a:ext cx="18219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Add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360" name="Google Shape;360;p37"/>
          <p:cNvSpPr/>
          <p:nvPr/>
        </p:nvSpPr>
        <p:spPr>
          <a:xfrm>
            <a:off x="1593093" y="228043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359991" y="228043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2826195" y="2839794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256:TO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1593093" y="283979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359991" y="283979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826195" y="3399153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257:OB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1593093" y="3399153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59991" y="3399153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2826195" y="3958512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258:BE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1593093" y="3958512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359991" y="3958512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2826195" y="4517870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259:EO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1593093" y="4517870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359991" y="4517870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2826195" y="5077229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260:OR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1593093" y="5077229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R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359991" y="5077229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2826195" y="5636588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261:RN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1593093" y="5636588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N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37"/>
          <p:cNvSpPr/>
          <p:nvPr/>
        </p:nvSpPr>
        <p:spPr>
          <a:xfrm>
            <a:off x="359991" y="5636588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2826195" y="6195947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262:NO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1593093" y="6195947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37"/>
          <p:cNvSpPr/>
          <p:nvPr/>
        </p:nvSpPr>
        <p:spPr>
          <a:xfrm>
            <a:off x="359991" y="6195947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7709785" y="1721077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263:OT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6476683" y="1721077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5" name="Google Shape;385;p37"/>
          <p:cNvSpPr/>
          <p:nvPr/>
        </p:nvSpPr>
        <p:spPr>
          <a:xfrm>
            <a:off x="5243581" y="1721077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84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7709785" y="2280435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264:TT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6476683" y="2280435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5243581" y="2280435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7709785" y="2839794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265:TOB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6476683" y="2839794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BE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5243581" y="2839794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7709785" y="3399153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266:BEO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6476683" y="339915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OR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5243581" y="339915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7709785" y="3958512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267:ORT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476683" y="3958512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TOB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7" name="Google Shape;397;p37"/>
          <p:cNvSpPr/>
          <p:nvPr/>
        </p:nvSpPr>
        <p:spPr>
          <a:xfrm>
            <a:off x="5243581" y="3958512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7709785" y="4517870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268:TOBE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476683" y="4517870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EO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5243581" y="4517870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7709785" y="5077229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269:EOR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6476683" y="5077229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RN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5243581" y="5077229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7709785" y="5636588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270:RNO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6476683" y="5636588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OT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5243581" y="5636588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826195" y="2280435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8" name="Google Shape;408;p3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7D3D52-61D0-EE42-ABA8-D1763B14D5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0488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Both compression and expansion construct the same codebook!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Compression stores character string → codeword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Expansion stores codeword → character string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They contain the same pairs in the same order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Hence, the codebook doesn’t need to be stored with the compressed file, saving space</a:t>
            </a:r>
            <a:endParaRPr/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How does this work out?</a:t>
            </a:r>
            <a:endParaRPr/>
          </a:p>
        </p:txBody>
      </p:sp>
      <p:sp>
        <p:nvSpPr>
          <p:cNvPr id="415" name="Google Shape;415;p3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0B4A1-569F-3F47-A2F4-ECFCC28DD9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711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633D-6561-420E-9CA4-D6D6CD19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LZW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899-8F97-426F-8E7E-F619B98A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87277-807D-4F8D-AD3F-82CF03551F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CE75C-EDBE-4BCB-9C64-FA566A8855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12CB2-DDA4-4302-9881-D19C422F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7" y="877617"/>
            <a:ext cx="8954044" cy="59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>
            <a:spLocks noGrp="1"/>
          </p:cNvSpPr>
          <p:nvPr>
            <p:ph type="body" idx="1"/>
          </p:nvPr>
        </p:nvSpPr>
        <p:spPr>
          <a:xfrm>
            <a:off x="504349" y="2104588"/>
            <a:ext cx="9068753" cy="5136382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Expansion can sometimes be a step ahead of compression…</a:t>
            </a:r>
            <a:endParaRPr/>
          </a:p>
          <a:p>
            <a:pPr lvl="1">
              <a:lnSpc>
                <a:spcPct val="150000"/>
              </a:lnSpc>
            </a:pPr>
            <a:r>
              <a:rPr lang="en">
                <a:solidFill>
                  <a:srgbClr val="002B5E"/>
                </a:solidFill>
              </a:rPr>
              <a:t>If, during compression, the (pattern, codeword) that was just added to the dictionary is immediately used in the next step, the decompression algorithm will not yet know the codeword.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"/>
              <a:t>This is easily detected and dealt with, however</a:t>
            </a: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Just one tiny little issue to sort out...</a:t>
            </a:r>
            <a:endParaRPr/>
          </a:p>
        </p:txBody>
      </p:sp>
      <p:sp>
        <p:nvSpPr>
          <p:cNvPr id="422" name="Google Shape;422;p3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18E869-EC6A-3D40-89D4-7E9F71BD030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567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0"/>
          <p:cNvSpPr txBox="1">
            <a:spLocks noGrp="1"/>
          </p:cNvSpPr>
          <p:nvPr>
            <p:ph type="body" idx="1"/>
          </p:nvPr>
        </p:nvSpPr>
        <p:spPr>
          <a:xfrm>
            <a:off x="504349" y="1117694"/>
            <a:ext cx="9068753" cy="75506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Compress, using 12 bit codewords: AAAAAA</a:t>
            </a:r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corner case example</a:t>
            </a:r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2801786" y="1983786"/>
            <a:ext cx="4473878" cy="559359"/>
            <a:chOff x="286300" y="2134300"/>
            <a:chExt cx="4059900" cy="507600"/>
          </a:xfrm>
        </p:grpSpPr>
        <p:sp>
          <p:nvSpPr>
            <p:cNvPr id="430" name="Google Shape;430;p40"/>
            <p:cNvSpPr/>
            <p:nvPr/>
          </p:nvSpPr>
          <p:spPr>
            <a:xfrm>
              <a:off x="286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Cur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1405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Output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524300" y="2134300"/>
              <a:ext cx="18219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Add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33" name="Google Shape;433;p40"/>
          <p:cNvSpPr/>
          <p:nvPr/>
        </p:nvSpPr>
        <p:spPr>
          <a:xfrm>
            <a:off x="2801786" y="254314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4034888" y="2543145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5267990" y="2543145"/>
            <a:ext cx="2007674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AA:256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6" name="Google Shape;436;p40"/>
          <p:cNvSpPr/>
          <p:nvPr/>
        </p:nvSpPr>
        <p:spPr>
          <a:xfrm>
            <a:off x="2801786" y="3661862"/>
            <a:ext cx="1233101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AAA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4034888" y="3661862"/>
            <a:ext cx="1233101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8" name="Google Shape;438;p40"/>
          <p:cNvSpPr/>
          <p:nvPr/>
        </p:nvSpPr>
        <p:spPr>
          <a:xfrm>
            <a:off x="5267990" y="3661862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9" name="Google Shape;439;p40"/>
          <p:cNvSpPr/>
          <p:nvPr/>
        </p:nvSpPr>
        <p:spPr>
          <a:xfrm>
            <a:off x="2801786" y="310250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4034888" y="3102503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5267990" y="3102503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AAA:257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4034888" y="5618626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443" name="Google Shape;443;p40"/>
          <p:cNvGrpSpPr/>
          <p:nvPr/>
        </p:nvGrpSpPr>
        <p:grpSpPr>
          <a:xfrm>
            <a:off x="2801786" y="5059267"/>
            <a:ext cx="4473878" cy="559359"/>
            <a:chOff x="286300" y="2134300"/>
            <a:chExt cx="4059900" cy="507600"/>
          </a:xfrm>
        </p:grpSpPr>
        <p:sp>
          <p:nvSpPr>
            <p:cNvPr id="444" name="Google Shape;444;p40"/>
            <p:cNvSpPr/>
            <p:nvPr/>
          </p:nvSpPr>
          <p:spPr>
            <a:xfrm>
              <a:off x="286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Cur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1405300" y="2134300"/>
              <a:ext cx="11190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Output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2524300" y="2134300"/>
              <a:ext cx="1821900" cy="5076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Add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47" name="Google Shape;447;p40"/>
          <p:cNvSpPr/>
          <p:nvPr/>
        </p:nvSpPr>
        <p:spPr>
          <a:xfrm>
            <a:off x="2801786" y="5618626"/>
            <a:ext cx="1233101" cy="5593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5267990" y="6177984"/>
            <a:ext cx="2007674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256:AA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4034888" y="617798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0" name="Google Shape;450;p40"/>
          <p:cNvSpPr/>
          <p:nvPr/>
        </p:nvSpPr>
        <p:spPr>
          <a:xfrm>
            <a:off x="2801786" y="6177984"/>
            <a:ext cx="1233101" cy="55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5267990" y="5618626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2" name="Google Shape;452;p40"/>
          <p:cNvSpPr/>
          <p:nvPr/>
        </p:nvSpPr>
        <p:spPr>
          <a:xfrm>
            <a:off x="5267990" y="6737343"/>
            <a:ext cx="2007674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257:AAA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4034888" y="6737343"/>
            <a:ext cx="1233101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AAA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2801786" y="6737343"/>
            <a:ext cx="1233101" cy="55935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504349" y="4262709"/>
            <a:ext cx="9068753" cy="75506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Expansion:</a:t>
            </a:r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712D52-4577-F14E-9982-AD36E879F5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2044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A413-F384-40E9-8317-EDE80ABF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LZW Corner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A2C3-6712-4671-90AC-2DFD27A6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ACDE1-EB80-4DFC-9D3F-22BAC33268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C9EA8-500C-433E-B04B-B7E23287A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5FF91-2CBE-4BF6-8CE9-1FEED770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" y="848427"/>
            <a:ext cx="9300210" cy="62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10/27/2021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10/25: Assignment 2 (Late penalty waived)</a:t>
            </a:r>
          </a:p>
          <a:p>
            <a:pPr lvl="1"/>
            <a:r>
              <a:rPr lang="en-US" dirty="0"/>
              <a:t>Lab 6 and Homework 7: 10/29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Compression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Huffman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Run-length encoding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EA05-7359-42C4-90B7-0F3BC000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EFF7-2ADC-403F-822D-F6333900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D287-A522-4C06-A4F1-046D106CF1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8BDD0-620E-47B6-A45F-8119C6294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53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Compression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LZW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 dirty="0"/>
              <a:t>What else can we do to compress files?</a:t>
            </a:r>
            <a:endParaRPr sz="3600" dirty="0"/>
          </a:p>
        </p:txBody>
      </p:sp>
      <p:pic>
        <p:nvPicPr>
          <p:cNvPr id="257" name="Google Shape;257;p31" descr="shann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626" y="2381926"/>
            <a:ext cx="2592572" cy="325383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8" name="Google Shape;258;p31" descr="1024px-Abraham_Lempel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53" y="2221756"/>
            <a:ext cx="3282514" cy="357420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9" name="Google Shape;259;p31" descr="Jacob_Ziv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233" y="3634312"/>
            <a:ext cx="3232126" cy="341188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0" name="Google Shape;260;p3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147D4A-6A94-C843-8266-4B8C38F427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81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Huffman used variable-length codewords to represent fixed-length portions of the input…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Let’s try another approach that uses fixed-length codewords to represent variable-length portions of the input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Idea:  the more characters can be represented in a single codeword, the better the compression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Consider “the”:  24 bits in ASCII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Representing “the” with a single 12 bit codeword cuts the used space in half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Similarly, representing longer strings with a 12 bit codeword would mean even better savings!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645"/>
              <a:t>Patterns are compressible, need a general approach</a:t>
            </a:r>
            <a:endParaRPr sz="2645"/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7A5388-BFA1-7946-B38C-2FB444B09C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893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>
            <a:spLocks noGrp="1"/>
          </p:cNvSpPr>
          <p:nvPr>
            <p:ph type="body" idx="1"/>
          </p:nvPr>
        </p:nvSpPr>
        <p:spPr>
          <a:xfrm>
            <a:off x="504349" y="2046681"/>
            <a:ext cx="9068753" cy="519423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Need to avoid the same problems as the use of a static trie for Huffman encoding…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So use an adaptive algorithm and build up our patterns and codewords as we go through the file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 dirty="0"/>
              <a:t>How do we know that “the” will be in our file?</a:t>
            </a:r>
            <a:endParaRPr sz="3200" dirty="0"/>
          </a:p>
        </p:txBody>
      </p:sp>
      <p:sp>
        <p:nvSpPr>
          <p:cNvPr id="274" name="Google Shape;274;p3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63C201-F179-6C40-B2C5-950711000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36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body" idx="1"/>
          </p:nvPr>
        </p:nvSpPr>
        <p:spPr>
          <a:xfrm>
            <a:off x="504349" y="1809648"/>
            <a:ext cx="9068753" cy="5431268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Initialize codebook to all single characters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e.g., character maps to its ASCII value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While !EOF: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Match longest prefix in codebook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Output codeword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Take this longest prefix, add the next character in the file, and add the result to the dictionary with a new codeword</a:t>
            </a:r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LZW compression</a:t>
            </a:r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45ADC-EEBA-A64D-9F30-3FE3EBEB3D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2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948</Words>
  <Application>Microsoft Office PowerPoint</Application>
  <PresentationFormat>Custom</PresentationFormat>
  <Paragraphs>234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Acumin Pro ExtraCondensed</vt:lpstr>
      <vt:lpstr>Acumin Pro Medium</vt:lpstr>
      <vt:lpstr>Arial</vt:lpstr>
      <vt:lpstr>Calibri</vt:lpstr>
      <vt:lpstr>Calibri Light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CourseMIRROR Reflections</vt:lpstr>
      <vt:lpstr>Today …</vt:lpstr>
      <vt:lpstr>What else can we do to compress files?</vt:lpstr>
      <vt:lpstr>Patterns are compressible, need a general approach</vt:lpstr>
      <vt:lpstr>How do we know that “the” will be in our file?</vt:lpstr>
      <vt:lpstr>LZW compression</vt:lpstr>
      <vt:lpstr>LZW compression example</vt:lpstr>
      <vt:lpstr>LZW expansion</vt:lpstr>
      <vt:lpstr>LZW expansion example</vt:lpstr>
      <vt:lpstr>How does this work out?</vt:lpstr>
      <vt:lpstr>LZW Example</vt:lpstr>
      <vt:lpstr>Just one tiny little issue to sort out...</vt:lpstr>
      <vt:lpstr>LZW corner case example</vt:lpstr>
      <vt:lpstr>LZW Corner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2021-10-27T14:20:03Z</dcterms:modified>
</cp:coreProperties>
</file>