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  <p:sldMasterId id="2147483711" r:id="rId2"/>
    <p:sldMasterId id="2147483721" r:id="rId3"/>
    <p:sldMasterId id="2147483728" r:id="rId4"/>
    <p:sldMasterId id="2147483735" r:id="rId5"/>
    <p:sldMasterId id="2147483738" r:id="rId6"/>
  </p:sldMasterIdLst>
  <p:notesMasterIdLst>
    <p:notesMasterId r:id="rId36"/>
  </p:notesMasterIdLst>
  <p:sldIdLst>
    <p:sldId id="405" r:id="rId7"/>
    <p:sldId id="496" r:id="rId8"/>
    <p:sldId id="1877" r:id="rId9"/>
    <p:sldId id="498" r:id="rId10"/>
    <p:sldId id="290" r:id="rId11"/>
    <p:sldId id="291" r:id="rId12"/>
    <p:sldId id="292" r:id="rId13"/>
    <p:sldId id="1872" r:id="rId14"/>
    <p:sldId id="293" r:id="rId15"/>
    <p:sldId id="294" r:id="rId16"/>
    <p:sldId id="295" r:id="rId17"/>
    <p:sldId id="296" r:id="rId18"/>
    <p:sldId id="297" r:id="rId19"/>
    <p:sldId id="1873" r:id="rId20"/>
    <p:sldId id="1874" r:id="rId21"/>
    <p:sldId id="299" r:id="rId22"/>
    <p:sldId id="1871" r:id="rId23"/>
    <p:sldId id="1875" r:id="rId24"/>
    <p:sldId id="300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513" r:id="rId35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D45B9-100E-474D-8C00-A10C1BA4ABE2}" v="5" dt="2021-10-27T14:30:05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230" autoAdjust="0"/>
  </p:normalViewPr>
  <p:slideViewPr>
    <p:cSldViewPr snapToGrid="0">
      <p:cViewPr varScale="1">
        <p:scale>
          <a:sx n="58" d="100"/>
          <a:sy n="58" d="100"/>
        </p:scale>
        <p:origin x="1500" y="39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1EB5CBBA-15FF-1F42-AA84-8F50510FA67D}"/>
    <pc:docChg chg="modSld">
      <pc:chgData name="Khattab, Sherif" userId="c83b1e15-36f3-4f46-aceb-05aac24c545e" providerId="ADAL" clId="{1EB5CBBA-15FF-1F42-AA84-8F50510FA67D}" dt="2021-09-01T05:46:21.440" v="0"/>
      <pc:docMkLst>
        <pc:docMk/>
      </pc:docMkLst>
      <pc:sldChg chg="modSp">
        <pc:chgData name="Khattab, Sherif" userId="c83b1e15-36f3-4f46-aceb-05aac24c545e" providerId="ADAL" clId="{1EB5CBBA-15FF-1F42-AA84-8F50510FA67D}" dt="2021-09-01T05:46:21.440" v="0"/>
        <pc:sldMkLst>
          <pc:docMk/>
          <pc:sldMk cId="1894775455" sldId="405"/>
        </pc:sldMkLst>
        <pc:spChg chg="mod">
          <ac:chgData name="Khattab, Sherif" userId="c83b1e15-36f3-4f46-aceb-05aac24c545e" providerId="ADAL" clId="{1EB5CBBA-15FF-1F42-AA84-8F50510FA67D}" dt="2021-09-01T05:46:21.440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6455131-B70D-2F49-8274-6E413569257B}"/>
    <pc:docChg chg="custSel addSld delSld modSld delMainMaster modMainMaster">
      <pc:chgData name="Khattab, Sherif" userId="c83b1e15-36f3-4f46-aceb-05aac24c545e" providerId="ADAL" clId="{A6455131-B70D-2F49-8274-6E413569257B}" dt="2021-03-15T02:27:19.167" v="410"/>
      <pc:docMkLst>
        <pc:docMk/>
      </pc:docMkLst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47516844" sldId="269"/>
        </pc:sldMkLst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476061750" sldId="27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476061750" sldId="270"/>
            <ac:spMk id="2" creationId="{5FCD18FA-28C6-9844-837F-6BC922DD4753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57790902" sldId="27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57790902" sldId="271"/>
            <ac:spMk id="2" creationId="{01B91C1C-2266-3645-8FDF-54E467685CD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18543134" sldId="27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18543134" sldId="272"/>
            <ac:spMk id="2" creationId="{63D6E3BA-9D37-3142-AB3C-AFB14B0309F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91998312" sldId="27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91998312" sldId="273"/>
            <ac:spMk id="2" creationId="{20258C06-6A7D-2D40-BA72-2A6521D74045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133318755" sldId="27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33318755" sldId="274"/>
            <ac:spMk id="2" creationId="{9AEFD577-D897-B64D-A39A-5225AA8765B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11520778" sldId="27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11520778" sldId="275"/>
            <ac:spMk id="2" creationId="{C1BB1757-6328-E84B-B3C4-DF12853FE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3655457" sldId="27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3655457" sldId="276"/>
            <ac:spMk id="2" creationId="{B93ECAA6-4590-3444-B325-AB84DEC16D5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53995854" sldId="27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53995854" sldId="277"/>
            <ac:spMk id="2" creationId="{0D3B6D8F-BA85-1C40-85A2-63FBFC606D8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11935394" sldId="27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11935394" sldId="278"/>
            <ac:spMk id="2" creationId="{A70190C2-D99D-F649-BA51-C4E65B6D266A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4282602578" sldId="27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4282602578" sldId="279"/>
            <ac:spMk id="2" creationId="{69C5EB23-67C1-A349-BDA6-82B3BAA592A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064182818" sldId="28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064182818" sldId="280"/>
            <ac:spMk id="2" creationId="{8A8F0F42-0CC8-5C43-BDCF-B5F10B705CBF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76984094" sldId="28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76984094" sldId="281"/>
            <ac:spMk id="2" creationId="{167D28D9-182B-8B43-A609-F68D0ECCFAB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60234191" sldId="28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60234191" sldId="282"/>
            <ac:spMk id="2" creationId="{C7581BCD-4688-2A4A-8466-E057A43CA8E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287119407" sldId="28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87119407" sldId="283"/>
            <ac:spMk id="2" creationId="{9D7620C1-5190-4743-95A9-4A7151A7B49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94116939" sldId="28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94116939" sldId="284"/>
            <ac:spMk id="2" creationId="{190741BC-CB0A-DA46-BC98-073297A44BFC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05182169" sldId="28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05182169" sldId="285"/>
            <ac:spMk id="2" creationId="{580F296E-50A7-114A-B6B5-7798C8592F02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505924664" sldId="28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05924664" sldId="286"/>
            <ac:spMk id="2" creationId="{1456CBA4-8F06-704B-A199-E1B053371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65854543" sldId="28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65854543" sldId="287"/>
            <ac:spMk id="2" creationId="{27056C97-FF50-AC4E-80CC-8727B3A65FC2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614838504" sldId="28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614838504" sldId="288"/>
            <ac:spMk id="2" creationId="{8B4BD120-2F10-1444-963B-69BF60E25E7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671195490" sldId="288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518792906" sldId="289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233805519" sldId="28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33805519" sldId="289"/>
            <ac:spMk id="2" creationId="{52CB6634-D524-7D4B-BD42-438FDE1A6656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585272976" sldId="29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85272976" sldId="290"/>
            <ac:spMk id="2" creationId="{7F1554AF-52AF-8E44-84E2-00DDF6D0771C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978110378" sldId="290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722341064" sldId="29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722341064" sldId="291"/>
            <ac:spMk id="2" creationId="{EF099187-3012-1F43-BB1F-03837AA1ECBB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60541579" sldId="291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072465801" sldId="292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159894792" sldId="29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59894792" sldId="292"/>
            <ac:spMk id="2" creationId="{A69A46D4-5883-6E41-BEF3-9C5454688DC5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280038145" sldId="293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487330328" sldId="29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487330328" sldId="293"/>
            <ac:spMk id="2" creationId="{47D89535-DE67-304A-ABAC-EC351B6F975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248233393" sldId="294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2106964667" sldId="29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06964667" sldId="294"/>
            <ac:spMk id="2" creationId="{6D888353-06EC-6645-A818-122A34C05E1B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51010307" sldId="29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51010307" sldId="295"/>
            <ac:spMk id="2" creationId="{60B8EEC1-CF5E-1646-AA17-F0688AD5C80E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21303471" sldId="295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747300331" sldId="296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04303925" sldId="29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04303925" sldId="296"/>
            <ac:spMk id="2" creationId="{06E6BE1C-51F2-DF43-9BCB-01563C913767}"/>
          </ac:spMkLst>
        </pc:spChg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433095069" sldId="29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876534842" sldId="300"/>
        </pc:sldMkLst>
      </pc:sldChg>
      <pc:sldChg chg="delSp">
        <pc:chgData name="Khattab, Sherif" userId="c83b1e15-36f3-4f46-aceb-05aac24c545e" providerId="ADAL" clId="{A6455131-B70D-2F49-8274-6E413569257B}" dt="2021-03-15T02:15:23.571" v="218"/>
        <pc:sldMkLst>
          <pc:docMk/>
          <pc:sldMk cId="1894775455" sldId="405"/>
        </pc:sldMkLst>
        <pc:spChg chg="del">
          <ac:chgData name="Khattab, Sherif" userId="c83b1e15-36f3-4f46-aceb-05aac24c545e" providerId="ADAL" clId="{A6455131-B70D-2F49-8274-6E413569257B}" dt="2021-03-15T02:15:23.571" v="218"/>
          <ac:spMkLst>
            <pc:docMk/>
            <pc:sldMk cId="1894775455" sldId="405"/>
            <ac:spMk id="7" creationId="{7B6895DD-8016-894E-AE7E-A20220117CAE}"/>
          </ac:spMkLst>
        </pc:spChg>
      </pc:sldChg>
      <pc:sldChg chg="modSp mod">
        <pc:chgData name="Khattab, Sherif" userId="c83b1e15-36f3-4f46-aceb-05aac24c545e" providerId="ADAL" clId="{A6455131-B70D-2F49-8274-6E413569257B}" dt="2021-03-15T02:11:56.010" v="9" actId="5793"/>
        <pc:sldMkLst>
          <pc:docMk/>
          <pc:sldMk cId="1068465410" sldId="496"/>
        </pc:sldMkLst>
        <pc:spChg chg="mod">
          <ac:chgData name="Khattab, Sherif" userId="c83b1e15-36f3-4f46-aceb-05aac24c545e" providerId="ADAL" clId="{A6455131-B70D-2F49-8274-6E413569257B}" dt="2021-03-15T02:11:56.010" v="9" actId="579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455131-B70D-2F49-8274-6E413569257B}" dt="2021-03-15T02:13:14.894" v="13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455131-B70D-2F49-8274-6E413569257B}" dt="2021-03-15T02:13:14.894" v="13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00.071" v="402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6455131-B70D-2F49-8274-6E413569257B}" dt="2021-03-15T02:27:00.071" v="402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455131-B70D-2F49-8274-6E413569257B}" dt="2021-03-15T02:15:13.406" v="21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6455131-B70D-2F49-8274-6E413569257B}" dt="2021-03-15T02:15:13.406" v="21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19.167" v="410"/>
        <pc:sldMkLst>
          <pc:docMk/>
          <pc:sldMk cId="294195459" sldId="1861"/>
        </pc:sldMkLst>
        <pc:spChg chg="mod">
          <ac:chgData name="Khattab, Sherif" userId="c83b1e15-36f3-4f46-aceb-05aac24c545e" providerId="ADAL" clId="{A6455131-B70D-2F49-8274-6E413569257B}" dt="2021-03-15T02:27:11.010" v="407" actId="27636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A6455131-B70D-2F49-8274-6E413569257B}" dt="2021-03-15T02:12:48.325" v="3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  <pc:sldMasterChg chg="addSp modSp modSldLayout">
        <pc:chgData name="Khattab, Sherif" userId="c83b1e15-36f3-4f46-aceb-05aac24c545e" providerId="ADAL" clId="{A6455131-B70D-2F49-8274-6E413569257B}" dt="2021-03-15T02:16:43.447" v="221"/>
        <pc:sldMasterMkLst>
          <pc:docMk/>
          <pc:sldMasterMk cId="501794917" sldId="2147483721"/>
        </pc:sldMasterMkLst>
        <pc:spChg chg="add mod">
          <ac:chgData name="Khattab, Sherif" userId="c83b1e15-36f3-4f46-aceb-05aac24c545e" providerId="ADAL" clId="{A6455131-B70D-2F49-8274-6E413569257B}" dt="2021-03-15T02:15:49.804" v="219"/>
          <ac:spMkLst>
            <pc:docMk/>
            <pc:sldMasterMk cId="501794917" sldId="2147483721"/>
            <ac:spMk id="10" creationId="{50B10085-7FF7-6441-A59F-E8C0BFBD1EC7}"/>
          </ac:spMkLst>
        </pc:spChg>
        <pc:sldLayoutChg chg="addSp modSp">
          <pc:chgData name="Khattab, Sherif" userId="c83b1e15-36f3-4f46-aceb-05aac24c545e" providerId="ADAL" clId="{A6455131-B70D-2F49-8274-6E413569257B}" dt="2021-03-15T02:16:41.429" v="220"/>
          <pc:sldLayoutMkLst>
            <pc:docMk/>
            <pc:sldMasterMk cId="501794917" sldId="2147483721"/>
            <pc:sldLayoutMk cId="2274572912" sldId="2147483723"/>
          </pc:sldLayoutMkLst>
          <pc:spChg chg="add mod">
            <ac:chgData name="Khattab, Sherif" userId="c83b1e15-36f3-4f46-aceb-05aac24c545e" providerId="ADAL" clId="{A6455131-B70D-2F49-8274-6E413569257B}" dt="2021-03-15T02:16:41.429" v="220"/>
            <ac:spMkLst>
              <pc:docMk/>
              <pc:sldMasterMk cId="501794917" sldId="2147483721"/>
              <pc:sldLayoutMk cId="2274572912" sldId="2147483723"/>
              <ac:spMk id="5" creationId="{F9AE3FD6-4AAA-B146-BC52-86A3053D5E3D}"/>
            </ac:spMkLst>
          </pc:spChg>
        </pc:sldLayoutChg>
        <pc:sldLayoutChg chg="addSp modSp">
          <pc:chgData name="Khattab, Sherif" userId="c83b1e15-36f3-4f46-aceb-05aac24c545e" providerId="ADAL" clId="{A6455131-B70D-2F49-8274-6E413569257B}" dt="2021-03-15T02:16:43.447" v="221"/>
          <pc:sldLayoutMkLst>
            <pc:docMk/>
            <pc:sldMasterMk cId="501794917" sldId="2147483721"/>
            <pc:sldLayoutMk cId="4248425122" sldId="2147483725"/>
          </pc:sldLayoutMkLst>
          <pc:spChg chg="add mod">
            <ac:chgData name="Khattab, Sherif" userId="c83b1e15-36f3-4f46-aceb-05aac24c545e" providerId="ADAL" clId="{A6455131-B70D-2F49-8274-6E413569257B}" dt="2021-03-15T02:16:43.447" v="221"/>
            <ac:spMkLst>
              <pc:docMk/>
              <pc:sldMasterMk cId="501794917" sldId="2147483721"/>
              <pc:sldLayoutMk cId="4248425122" sldId="2147483725"/>
              <ac:spMk id="4" creationId="{E2DA2874-3046-754A-9DC4-2F582BD221D3}"/>
            </ac:spMkLst>
          </pc:spChg>
        </pc:sldLayoutChg>
      </pc:sldMaster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CC4D45B9-100E-474D-8C00-A10C1BA4ABE2}"/>
    <pc:docChg chg="undo custSel addSld delSld modSld sldOrd delMainMaster">
      <pc:chgData name="Khattab, Sherif" userId="c83b1e15-36f3-4f46-aceb-05aac24c545e" providerId="ADAL" clId="{CC4D45B9-100E-474D-8C00-A10C1BA4ABE2}" dt="2021-10-28T16:22:24.148" v="124" actId="2696"/>
      <pc:docMkLst>
        <pc:docMk/>
      </pc:docMkLst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349301207" sldId="258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233105404" sldId="261"/>
        </pc:sldMkLst>
      </pc:sldChg>
      <pc:sldChg chg="modSp add del mod">
        <pc:chgData name="Khattab, Sherif" userId="c83b1e15-36f3-4f46-aceb-05aac24c545e" providerId="ADAL" clId="{CC4D45B9-100E-474D-8C00-A10C1BA4ABE2}" dt="2021-10-27T14:19:30.362" v="5"/>
        <pc:sldMkLst>
          <pc:docMk/>
          <pc:sldMk cId="3008447587" sldId="262"/>
        </pc:sldMkLst>
        <pc:spChg chg="mod">
          <ac:chgData name="Khattab, Sherif" userId="c83b1e15-36f3-4f46-aceb-05aac24c545e" providerId="ADAL" clId="{CC4D45B9-100E-474D-8C00-A10C1BA4ABE2}" dt="2021-10-27T14:19:30.198" v="4"/>
          <ac:spMkLst>
            <pc:docMk/>
            <pc:sldMk cId="3008447587" sldId="262"/>
            <ac:spMk id="124" creationId="{00000000-0000-0000-0000-000000000000}"/>
          </ac:spMkLst>
        </pc:spChg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005182169" sldId="28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34331292" sldId="290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783626647" sldId="291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237454185" sldId="292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38941203" sldId="29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731882681" sldId="29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1243642" sldId="29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122206788" sldId="296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56178792" sldId="297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CC4D45B9-100E-474D-8C00-A10C1BA4ABE2}" dt="2021-10-27T14:21:30.409" v="3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C4D45B9-100E-474D-8C00-A10C1BA4ABE2}" dt="2021-10-27T14:21:30.409" v="3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ord">
        <pc:chgData name="Khattab, Sherif" userId="c83b1e15-36f3-4f46-aceb-05aac24c545e" providerId="ADAL" clId="{CC4D45B9-100E-474D-8C00-A10C1BA4ABE2}" dt="2021-10-27T14:22:28.410" v="11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CC4D45B9-100E-474D-8C00-A10C1BA4ABE2}" dt="2021-10-27T14:21:49.789" v="42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CC4D45B9-100E-474D-8C00-A10C1BA4ABE2}" dt="2021-10-27T14:22:28.410" v="11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CC4D45B9-100E-474D-8C00-A10C1BA4ABE2}" dt="2021-10-27T14:19:25" v="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CC4D45B9-100E-474D-8C00-A10C1BA4ABE2}" dt="2021-10-27T14:19:47.012" v="6"/>
        <pc:sldMkLst>
          <pc:docMk/>
          <pc:sldMk cId="737806260" sldId="513"/>
        </pc:sldMkLst>
      </pc:sldChg>
      <pc:sldChg chg="modSp del mod">
        <pc:chgData name="Khattab, Sherif" userId="c83b1e15-36f3-4f46-aceb-05aac24c545e" providerId="ADAL" clId="{CC4D45B9-100E-474D-8C00-A10C1BA4ABE2}" dt="2021-10-28T16:22:24.148" v="124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CC4D45B9-100E-474D-8C00-A10C1BA4ABE2}" dt="2021-10-27T14:25:13.127" v="121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CC4D45B9-100E-474D-8C00-A10C1BA4ABE2}" dt="2021-10-27T14:25:07.704" v="112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882084366" sldId="186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521231795" sldId="186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120368675" sldId="186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500665439" sldId="1865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211968927" sldId="1866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666437026" sldId="1867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77231885" sldId="1868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730021134" sldId="186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725354766" sldId="1870"/>
        </pc:sldMkLst>
      </pc:sldChg>
      <pc:sldChg chg="modSp add">
        <pc:chgData name="Khattab, Sherif" userId="c83b1e15-36f3-4f46-aceb-05aac24c545e" providerId="ADAL" clId="{CC4D45B9-100E-474D-8C00-A10C1BA4ABE2}" dt="2021-10-27T14:30:05.267" v="123"/>
        <pc:sldMkLst>
          <pc:docMk/>
          <pc:sldMk cId="415793294" sldId="1871"/>
        </pc:sldMkLst>
        <pc:spChg chg="mod">
          <ac:chgData name="Khattab, Sherif" userId="c83b1e15-36f3-4f46-aceb-05aac24c545e" providerId="ADAL" clId="{CC4D45B9-100E-474D-8C00-A10C1BA4ABE2}" dt="2021-10-27T14:30:05.267" v="123"/>
          <ac:spMkLst>
            <pc:docMk/>
            <pc:sldMk cId="415793294" sldId="1871"/>
            <ac:spMk id="5" creationId="{ADDC0957-0071-4F30-B7DB-5A1055472937}"/>
          </ac:spMkLst>
        </pc:spChg>
      </pc:sldChg>
      <pc:sldChg chg="del">
        <pc:chgData name="Khattab, Sherif" userId="c83b1e15-36f3-4f46-aceb-05aac24c545e" providerId="ADAL" clId="{CC4D45B9-100E-474D-8C00-A10C1BA4ABE2}" dt="2021-10-27T14:29:40.333" v="122" actId="2696"/>
        <pc:sldMkLst>
          <pc:docMk/>
          <pc:sldMk cId="1688748164" sldId="1871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754878698" sldId="1872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993700571" sldId="187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253052793" sldId="187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447838884" sldId="1875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57665163" sldId="1876"/>
        </pc:sldMkLst>
      </pc:sldChg>
      <pc:sldChg chg="add del">
        <pc:chgData name="Khattab, Sherif" userId="c83b1e15-36f3-4f46-aceb-05aac24c545e" providerId="ADAL" clId="{CC4D45B9-100E-474D-8C00-A10C1BA4ABE2}" dt="2021-10-27T14:19:30.198" v="4"/>
        <pc:sldMkLst>
          <pc:docMk/>
          <pc:sldMk cId="3267978942" sldId="1876"/>
        </pc:sldMkLst>
      </pc:sldChg>
      <pc:sldChg chg="modSp new mod">
        <pc:chgData name="Khattab, Sherif" userId="c83b1e15-36f3-4f46-aceb-05aac24c545e" providerId="ADAL" clId="{CC4D45B9-100E-474D-8C00-A10C1BA4ABE2}" dt="2021-10-27T14:22:00.900" v="70" actId="20577"/>
        <pc:sldMkLst>
          <pc:docMk/>
          <pc:sldMk cId="3953904255" sldId="1877"/>
        </pc:sldMkLst>
        <pc:spChg chg="mod">
          <ac:chgData name="Khattab, Sherif" userId="c83b1e15-36f3-4f46-aceb-05aac24c545e" providerId="ADAL" clId="{CC4D45B9-100E-474D-8C00-A10C1BA4ABE2}" dt="2021-10-27T14:21:58.661" v="67" actId="5793"/>
          <ac:spMkLst>
            <pc:docMk/>
            <pc:sldMk cId="3953904255" sldId="1877"/>
            <ac:spMk id="2" creationId="{FD8015ED-2B9F-4785-BD6F-B17CC519F5C9}"/>
          </ac:spMkLst>
        </pc:spChg>
        <pc:spChg chg="mod">
          <ac:chgData name="Khattab, Sherif" userId="c83b1e15-36f3-4f46-aceb-05aac24c545e" providerId="ADAL" clId="{CC4D45B9-100E-474D-8C00-A10C1BA4ABE2}" dt="2021-10-27T14:22:00.900" v="70" actId="20577"/>
          <ac:spMkLst>
            <pc:docMk/>
            <pc:sldMk cId="3953904255" sldId="1877"/>
            <ac:spMk id="3" creationId="{4A4D111C-469B-4E3A-803D-F08FC0504C9E}"/>
          </ac:spMkLst>
        </pc:spChg>
      </pc:sldChg>
      <pc:sldMasterChg chg="del delSldLayout">
        <pc:chgData name="Khattab, Sherif" userId="c83b1e15-36f3-4f46-aceb-05aac24c545e" providerId="ADAL" clId="{CC4D45B9-100E-474D-8C00-A10C1BA4ABE2}" dt="2021-10-28T16:22:24.148" v="124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CC4D45B9-100E-474D-8C00-A10C1BA4ABE2}" dt="2021-10-28T16:22:24.148" v="12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501794917" sldId="2147483721"/>
            <pc:sldLayoutMk cId="2274572912" sldId="2147483723"/>
          </pc:sldLayoutMkLst>
        </pc:sldLayoutChg>
      </pc:sldMasterChg>
    </pc:docChg>
  </pc:docChgLst>
  <pc:docChgLst>
    <pc:chgData name="Sherif Khattab" userId="c83b1e15-36f3-4f46-aceb-05aac24c545e" providerId="ADAL" clId="{AB1C613D-70CE-4C67-A911-49BC31CAD0AC}"/>
    <pc:docChg chg="custSel addSld delSld modSld">
      <pc:chgData name="Sherif Khattab" userId="c83b1e15-36f3-4f46-aceb-05aac24c545e" providerId="ADAL" clId="{AB1C613D-70CE-4C67-A911-49BC31CAD0AC}" dt="2021-03-16T03:54:50.452" v="351" actId="14100"/>
      <pc:docMkLst>
        <pc:docMk/>
      </pc:docMkLst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3505924664" sldId="286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2565854543" sldId="287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1614838504" sldId="288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233805519" sldId="289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585272976" sldId="290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722341064" sldId="291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1159894792" sldId="292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487330328" sldId="293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2106964667" sldId="294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51010307" sldId="295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04303925" sldId="296"/>
        </pc:sldMkLst>
      </pc:sldChg>
      <pc:sldChg chg="addSp modSp new mod">
        <pc:chgData name="Sherif Khattab" userId="c83b1e15-36f3-4f46-aceb-05aac24c545e" providerId="ADAL" clId="{AB1C613D-70CE-4C67-A911-49BC31CAD0AC}" dt="2021-03-16T03:47:40.809" v="47" actId="1076"/>
        <pc:sldMkLst>
          <pc:docMk/>
          <pc:sldMk cId="3882084366" sldId="1862"/>
        </pc:sldMkLst>
        <pc:spChg chg="mod">
          <ac:chgData name="Sherif Khattab" userId="c83b1e15-36f3-4f46-aceb-05aac24c545e" providerId="ADAL" clId="{AB1C613D-70CE-4C67-A911-49BC31CAD0AC}" dt="2021-03-16T03:47:34.722" v="44" actId="20577"/>
          <ac:spMkLst>
            <pc:docMk/>
            <pc:sldMk cId="3882084366" sldId="1862"/>
            <ac:spMk id="3" creationId="{696FFA90-EE89-46F2-814E-E33D3BE7662C}"/>
          </ac:spMkLst>
        </pc:spChg>
        <pc:picChg chg="add mod">
          <ac:chgData name="Sherif Khattab" userId="c83b1e15-36f3-4f46-aceb-05aac24c545e" providerId="ADAL" clId="{AB1C613D-70CE-4C67-A911-49BC31CAD0AC}" dt="2021-03-16T03:47:40.809" v="47" actId="1076"/>
          <ac:picMkLst>
            <pc:docMk/>
            <pc:sldMk cId="3882084366" sldId="1862"/>
            <ac:picMk id="7" creationId="{C2A53D82-5A2B-45DD-B413-8619DCACB689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8:24.315" v="101" actId="1076"/>
        <pc:sldMkLst>
          <pc:docMk/>
          <pc:sldMk cId="3521231795" sldId="1863"/>
        </pc:sldMkLst>
        <pc:spChg chg="mod">
          <ac:chgData name="Sherif Khattab" userId="c83b1e15-36f3-4f46-aceb-05aac24c545e" providerId="ADAL" clId="{AB1C613D-70CE-4C67-A911-49BC31CAD0AC}" dt="2021-03-16T03:48:17.182" v="98" actId="20577"/>
          <ac:spMkLst>
            <pc:docMk/>
            <pc:sldMk cId="3521231795" sldId="1863"/>
            <ac:spMk id="2" creationId="{3BB1894A-3BBF-4F8E-A339-0AD27EFE302D}"/>
          </ac:spMkLst>
        </pc:spChg>
        <pc:picChg chg="add mod">
          <ac:chgData name="Sherif Khattab" userId="c83b1e15-36f3-4f46-aceb-05aac24c545e" providerId="ADAL" clId="{AB1C613D-70CE-4C67-A911-49BC31CAD0AC}" dt="2021-03-16T03:48:24.315" v="101" actId="1076"/>
          <ac:picMkLst>
            <pc:docMk/>
            <pc:sldMk cId="3521231795" sldId="1863"/>
            <ac:picMk id="7" creationId="{F9F71AA0-2D4B-4316-981E-767E022B3B9E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50.452" v="351" actId="14100"/>
        <pc:sldMkLst>
          <pc:docMk/>
          <pc:sldMk cId="2120368675" sldId="1864"/>
        </pc:sldMkLst>
        <pc:spChg chg="mod">
          <ac:chgData name="Sherif Khattab" userId="c83b1e15-36f3-4f46-aceb-05aac24c545e" providerId="ADAL" clId="{AB1C613D-70CE-4C67-A911-49BC31CAD0AC}" dt="2021-03-16T03:48:40.133" v="136" actId="20577"/>
          <ac:spMkLst>
            <pc:docMk/>
            <pc:sldMk cId="2120368675" sldId="1864"/>
            <ac:spMk id="2" creationId="{FAB76A1E-3BC7-49A8-8FB6-66DA504B5F94}"/>
          </ac:spMkLst>
        </pc:spChg>
        <pc:picChg chg="add mod">
          <ac:chgData name="Sherif Khattab" userId="c83b1e15-36f3-4f46-aceb-05aac24c545e" providerId="ADAL" clId="{AB1C613D-70CE-4C67-A911-49BC31CAD0AC}" dt="2021-03-16T03:54:50.452" v="351" actId="14100"/>
          <ac:picMkLst>
            <pc:docMk/>
            <pc:sldMk cId="2120368675" sldId="1864"/>
            <ac:picMk id="7" creationId="{9BED8D5B-1CEA-4BA6-9EE5-A9B9B9E1772B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10.599" v="155" actId="1076"/>
        <pc:sldMkLst>
          <pc:docMk/>
          <pc:sldMk cId="500665439" sldId="1865"/>
        </pc:sldMkLst>
        <pc:spChg chg="mod">
          <ac:chgData name="Sherif Khattab" userId="c83b1e15-36f3-4f46-aceb-05aac24c545e" providerId="ADAL" clId="{AB1C613D-70CE-4C67-A911-49BC31CAD0AC}" dt="2021-03-16T03:49:04.204" v="152" actId="20577"/>
          <ac:spMkLst>
            <pc:docMk/>
            <pc:sldMk cId="500665439" sldId="1865"/>
            <ac:spMk id="2" creationId="{2002BA33-C256-4374-9141-83D552294227}"/>
          </ac:spMkLst>
        </pc:spChg>
        <pc:picChg chg="add mod">
          <ac:chgData name="Sherif Khattab" userId="c83b1e15-36f3-4f46-aceb-05aac24c545e" providerId="ADAL" clId="{AB1C613D-70CE-4C67-A911-49BC31CAD0AC}" dt="2021-03-16T03:49:10.599" v="155" actId="1076"/>
          <ac:picMkLst>
            <pc:docMk/>
            <pc:sldMk cId="500665439" sldId="1865"/>
            <ac:picMk id="7" creationId="{07F8FA1C-51F7-4842-8F05-160D5B23925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33.440" v="172" actId="1076"/>
        <pc:sldMkLst>
          <pc:docMk/>
          <pc:sldMk cId="3211968927" sldId="1866"/>
        </pc:sldMkLst>
        <pc:spChg chg="mod">
          <ac:chgData name="Sherif Khattab" userId="c83b1e15-36f3-4f46-aceb-05aac24c545e" providerId="ADAL" clId="{AB1C613D-70CE-4C67-A911-49BC31CAD0AC}" dt="2021-03-16T03:49:28.466" v="169" actId="20577"/>
          <ac:spMkLst>
            <pc:docMk/>
            <pc:sldMk cId="3211968927" sldId="1866"/>
            <ac:spMk id="2" creationId="{CF93865C-959D-4F91-BD99-1A83B7674D3F}"/>
          </ac:spMkLst>
        </pc:spChg>
        <pc:picChg chg="add mod">
          <ac:chgData name="Sherif Khattab" userId="c83b1e15-36f3-4f46-aceb-05aac24c545e" providerId="ADAL" clId="{AB1C613D-70CE-4C67-A911-49BC31CAD0AC}" dt="2021-03-16T03:49:33.440" v="172" actId="1076"/>
          <ac:picMkLst>
            <pc:docMk/>
            <pc:sldMk cId="3211968927" sldId="1866"/>
            <ac:picMk id="7" creationId="{3D99E599-AD07-4210-9B1E-DF73E1C265DE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0:17.487" v="193" actId="1076"/>
        <pc:sldMkLst>
          <pc:docMk/>
          <pc:sldMk cId="3666437026" sldId="1867"/>
        </pc:sldMkLst>
        <pc:spChg chg="mod">
          <ac:chgData name="Sherif Khattab" userId="c83b1e15-36f3-4f46-aceb-05aac24c545e" providerId="ADAL" clId="{AB1C613D-70CE-4C67-A911-49BC31CAD0AC}" dt="2021-03-16T03:49:55.914" v="188" actId="20577"/>
          <ac:spMkLst>
            <pc:docMk/>
            <pc:sldMk cId="3666437026" sldId="1867"/>
            <ac:spMk id="3" creationId="{66A9EA45-C15A-41F3-85C2-EFD7E1CB9A75}"/>
          </ac:spMkLst>
        </pc:spChg>
        <pc:picChg chg="add mod">
          <ac:chgData name="Sherif Khattab" userId="c83b1e15-36f3-4f46-aceb-05aac24c545e" providerId="ADAL" clId="{AB1C613D-70CE-4C67-A911-49BC31CAD0AC}" dt="2021-03-16T03:50:17.487" v="193" actId="1076"/>
          <ac:picMkLst>
            <pc:docMk/>
            <pc:sldMk cId="3666437026" sldId="1867"/>
            <ac:picMk id="8" creationId="{366BD1F7-1279-40F7-BBBA-610DF123A71C}"/>
          </ac:picMkLst>
        </pc:picChg>
        <pc:inkChg chg="add del">
          <ac:chgData name="Sherif Khattab" userId="c83b1e15-36f3-4f46-aceb-05aac24c545e" providerId="ADAL" clId="{AB1C613D-70CE-4C67-A911-49BC31CAD0AC}" dt="2021-03-16T03:50:01.668" v="190"/>
          <ac:inkMkLst>
            <pc:docMk/>
            <pc:sldMk cId="3666437026" sldId="1867"/>
            <ac:inkMk id="6" creationId="{A2360B77-0226-4825-A7A5-9FAC88DD932F}"/>
          </ac:inkMkLst>
        </pc:inkChg>
      </pc:sldChg>
      <pc:sldChg chg="addSp modSp new mod">
        <pc:chgData name="Sherif Khattab" userId="c83b1e15-36f3-4f46-aceb-05aac24c545e" providerId="ADAL" clId="{AB1C613D-70CE-4C67-A911-49BC31CAD0AC}" dt="2021-03-16T03:51:26.838" v="218" actId="1076"/>
        <pc:sldMkLst>
          <pc:docMk/>
          <pc:sldMk cId="1077231885" sldId="1868"/>
        </pc:sldMkLst>
        <pc:spChg chg="mod">
          <ac:chgData name="Sherif Khattab" userId="c83b1e15-36f3-4f46-aceb-05aac24c545e" providerId="ADAL" clId="{AB1C613D-70CE-4C67-A911-49BC31CAD0AC}" dt="2021-03-16T03:51:21.996" v="215" actId="20577"/>
          <ac:spMkLst>
            <pc:docMk/>
            <pc:sldMk cId="1077231885" sldId="1868"/>
            <ac:spMk id="3" creationId="{95417211-5F5C-4939-BC42-6006F6E8FF76}"/>
          </ac:spMkLst>
        </pc:spChg>
        <pc:picChg chg="add mod">
          <ac:chgData name="Sherif Khattab" userId="c83b1e15-36f3-4f46-aceb-05aac24c545e" providerId="ADAL" clId="{AB1C613D-70CE-4C67-A911-49BC31CAD0AC}" dt="2021-03-16T03:51:26.838" v="218" actId="1076"/>
          <ac:picMkLst>
            <pc:docMk/>
            <pc:sldMk cId="1077231885" sldId="1868"/>
            <ac:picMk id="7" creationId="{ED8B11FC-5382-4D31-93EA-157EC5548BF0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2:32.459" v="261" actId="1076"/>
        <pc:sldMkLst>
          <pc:docMk/>
          <pc:sldMk cId="2730021134" sldId="1869"/>
        </pc:sldMkLst>
        <pc:spChg chg="mod">
          <ac:chgData name="Sherif Khattab" userId="c83b1e15-36f3-4f46-aceb-05aac24c545e" providerId="ADAL" clId="{AB1C613D-70CE-4C67-A911-49BC31CAD0AC}" dt="2021-03-16T03:52:04.477" v="253" actId="20577"/>
          <ac:spMkLst>
            <pc:docMk/>
            <pc:sldMk cId="2730021134" sldId="1869"/>
            <ac:spMk id="3" creationId="{3E0D0F63-79A9-4942-91B7-96A0230751FB}"/>
          </ac:spMkLst>
        </pc:spChg>
        <pc:picChg chg="add del mod">
          <ac:chgData name="Sherif Khattab" userId="c83b1e15-36f3-4f46-aceb-05aac24c545e" providerId="ADAL" clId="{AB1C613D-70CE-4C67-A911-49BC31CAD0AC}" dt="2021-03-16T03:52:28.308" v="258" actId="478"/>
          <ac:picMkLst>
            <pc:docMk/>
            <pc:sldMk cId="2730021134" sldId="1869"/>
            <ac:picMk id="7" creationId="{B61C4639-3758-454C-9333-0D0D39E7876C}"/>
          </ac:picMkLst>
        </pc:picChg>
        <pc:picChg chg="add mod">
          <ac:chgData name="Sherif Khattab" userId="c83b1e15-36f3-4f46-aceb-05aac24c545e" providerId="ADAL" clId="{AB1C613D-70CE-4C67-A911-49BC31CAD0AC}" dt="2021-03-16T03:52:32.459" v="261" actId="1076"/>
          <ac:picMkLst>
            <pc:docMk/>
            <pc:sldMk cId="2730021134" sldId="1869"/>
            <ac:picMk id="9" creationId="{3D7EC359-89D5-44C6-8AF9-B085D411002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3:08.803" v="312" actId="1076"/>
        <pc:sldMkLst>
          <pc:docMk/>
          <pc:sldMk cId="1725354766" sldId="1870"/>
        </pc:sldMkLst>
        <pc:spChg chg="mod">
          <ac:chgData name="Sherif Khattab" userId="c83b1e15-36f3-4f46-aceb-05aac24c545e" providerId="ADAL" clId="{AB1C613D-70CE-4C67-A911-49BC31CAD0AC}" dt="2021-03-16T03:53:03.628" v="309" actId="20577"/>
          <ac:spMkLst>
            <pc:docMk/>
            <pc:sldMk cId="1725354766" sldId="1870"/>
            <ac:spMk id="3" creationId="{AD0D2419-8C68-4861-894E-94B17CE7D481}"/>
          </ac:spMkLst>
        </pc:spChg>
        <pc:picChg chg="add mod">
          <ac:chgData name="Sherif Khattab" userId="c83b1e15-36f3-4f46-aceb-05aac24c545e" providerId="ADAL" clId="{AB1C613D-70CE-4C67-A911-49BC31CAD0AC}" dt="2021-03-16T03:53:08.803" v="312" actId="1076"/>
          <ac:picMkLst>
            <pc:docMk/>
            <pc:sldMk cId="1725354766" sldId="1870"/>
            <ac:picMk id="7" creationId="{FBAEE9E7-9F9F-4975-840F-E4C5BF173368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04.619" v="347" actId="1076"/>
        <pc:sldMkLst>
          <pc:docMk/>
          <pc:sldMk cId="1688748164" sldId="1871"/>
        </pc:sldMkLst>
        <pc:spChg chg="mod">
          <ac:chgData name="Sherif Khattab" userId="c83b1e15-36f3-4f46-aceb-05aac24c545e" providerId="ADAL" clId="{AB1C613D-70CE-4C67-A911-49BC31CAD0AC}" dt="2021-03-16T03:53:59.909" v="344" actId="20577"/>
          <ac:spMkLst>
            <pc:docMk/>
            <pc:sldMk cId="1688748164" sldId="1871"/>
            <ac:spMk id="3" creationId="{7FDEC614-F3EB-4DBD-970F-1153C824A148}"/>
          </ac:spMkLst>
        </pc:spChg>
        <pc:picChg chg="add mod">
          <ac:chgData name="Sherif Khattab" userId="c83b1e15-36f3-4f46-aceb-05aac24c545e" providerId="ADAL" clId="{AB1C613D-70CE-4C67-A911-49BC31CAD0AC}" dt="2021-03-16T03:54:04.619" v="347" actId="1076"/>
          <ac:picMkLst>
            <pc:docMk/>
            <pc:sldMk cId="1688748164" sldId="1871"/>
            <ac:picMk id="7" creationId="{D4995C73-D257-418C-9D5F-CF9529B7A34E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2f5a72b1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2f5a72b1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1948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87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2f5a72b1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2f5a72b1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08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f5a72b1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2f5a72b1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first:  Prof. Tsachy (Itschak) Weissman (Stanford Dept. of EE)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second:  Vinith Misra, advised by Weissman while getting his PhD from Stanford, now at IBM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Misra was a technical advisor to silicon valley team, made the shows technical contributions seem like something experts could watch a powerpoint on and buy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328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385fd78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385fd78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6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385fd78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385fd78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47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c385fd78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c385fd78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52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c385fd78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c385fd78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911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385fd78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385fd78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directed (w/ self edges)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vertices each with edges to v vertices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</a:t>
            </a:r>
            <a:r>
              <a:rPr lang="en" baseline="30000" dirty="0"/>
              <a:t>2</a:t>
            </a:r>
            <a:endParaRPr baseline="30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undirected (no self edges)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vertices with edges to v-1 vertices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 remember for undirected, (1, 2) == (2, 1)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v(v - 1) / 2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(v</a:t>
            </a:r>
            <a:r>
              <a:rPr lang="en" baseline="30000" dirty="0"/>
              <a:t>2</a:t>
            </a:r>
            <a:r>
              <a:rPr lang="en" dirty="0"/>
              <a:t> - v) /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36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385fd78_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385fd78_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</a:t>
            </a:r>
            <a:r>
              <a:rPr lang="en" baseline="30000"/>
              <a:t>2</a:t>
            </a:r>
            <a:r>
              <a:rPr lang="en"/>
              <a:t> - ε for directed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((v</a:t>
            </a:r>
            <a:r>
              <a:rPr lang="en" baseline="30000"/>
              <a:t>2</a:t>
            </a:r>
            <a:r>
              <a:rPr lang="en" sz="1200"/>
              <a:t> - v) / 2) - ε for undirected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we seen “sparse” and dense before?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-- with tries, for sparse tries DLB is better; for dense, R-way tries are better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5275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c385fd78_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c385fd78_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spatial representations of the same vertices/edges are considered the same graph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239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2f5a72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2f5a72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" dirty="0"/>
              <a:t>ENCODE:</a:t>
            </a:r>
            <a:br>
              <a:rPr lang="en" dirty="0"/>
            </a:br>
            <a:r>
              <a:rPr lang="en" dirty="0"/>
              <a:t>Two most likely candidates:</a:t>
            </a:r>
            <a:endParaRPr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Trie or Hash Table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Both allow lookups in time proportional to string length, independent of the number of strings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Since the new keys are all prefixes already in the tree, and plus one additional character, and since we are searching for prefixes</a:t>
            </a:r>
            <a:endParaRPr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Trie would be a great choice</a:t>
            </a:r>
            <a:endParaRPr dirty="0"/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However, memory issues would make us prefer the DLB</a:t>
            </a:r>
            <a:endParaRPr dirty="0"/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LZW.java uses a ternary search trie (TST).</a:t>
            </a:r>
            <a:endParaRPr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DECODE: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codewords are the key values, and the strings are returned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simply use the codeword values to index an array of strings</a:t>
            </a:r>
            <a:endParaRPr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Gives us constant time lookup of the codewords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See LZW.java</a:t>
            </a:r>
            <a:endParaRPr sz="1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237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3715d0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3715d0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haven’t talked about problems to solve yet, but can you imagine tasks you might want to do with graphs?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6780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c385fd7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c385fd7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313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2f5a72b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2f5a72b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90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2f5a72b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82f5a72b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49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2f5a72b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2f5a72b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0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2f5a72b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2f5a72b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95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2f5a72b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2f5a72b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also:  lz4, lzham, bitknit as a close competitor to brotli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65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2f5a72b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2f5a72b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015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2f5a72b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82f5a72b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brief bio: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1937 MIT masters thesis showed electromechanical telephone switching relays could be used to solve </a:t>
            </a:r>
            <a:r>
              <a:rPr lang="en" dirty="0" err="1"/>
              <a:t>boolean</a:t>
            </a:r>
            <a:r>
              <a:rPr lang="en" dirty="0"/>
              <a:t> algebra 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foundation of digital circuit design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1940 PhD from MIT, became a researcher at Institute for Advanced Study in Princeton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WWII moved to Bell Labs to work on fire-control systems and crypto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Proved security of one-time pad ciphers here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1948  A Mathematical Theory of Communication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Developed High-Low blackjack card counting method with Ed Thorp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Credited with creating the first wearable computer to help calculate roulette odds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Shannon's Maxim is counterpoint of security through obscurity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88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2874-3046-754A-9DC4-2F582BD221D3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10/28/2021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43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64759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7901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3406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416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8287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0411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67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7752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197692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25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5057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3796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2338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10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B10085-7FF7-6441-A59F-E8C0BFBD1EC7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45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6745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3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61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HUFFMAN vs LZW</a:t>
            </a:r>
            <a:endParaRPr/>
          </a:p>
          <a:p>
            <a:pPr>
              <a:lnSpc>
                <a:spcPct val="150000"/>
              </a:lnSpc>
            </a:pPr>
            <a:r>
              <a:rPr lang="en"/>
              <a:t>In general, LZW will give better compression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Also better for compression archived directories of files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Why?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Very long patterns can be built up, leading to better compression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Different files don’t “hurt” each other as they did in Huffman</a:t>
            </a:r>
            <a:endParaRPr/>
          </a:p>
          <a:p>
            <a:pPr lvl="4">
              <a:lnSpc>
                <a:spcPct val="150000"/>
              </a:lnSpc>
            </a:pPr>
            <a:r>
              <a:rPr lang="en"/>
              <a:t>Remember our thoughts on using static tries?</a:t>
            </a:r>
            <a:endParaRPr/>
          </a:p>
        </p:txBody>
      </p:sp>
      <p:sp>
        <p:nvSpPr>
          <p:cNvPr id="490" name="Google Shape;490;p4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 dirty="0"/>
              <a:t>The showdown you’ve all been waiting for...</a:t>
            </a:r>
            <a:endParaRPr sz="3600" dirty="0"/>
          </a:p>
        </p:txBody>
      </p:sp>
      <p:sp>
        <p:nvSpPr>
          <p:cNvPr id="491" name="Google Shape;491;p4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C9908A-A14D-E840-9074-5D05DEAC70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7318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>
            <a:spLocks noGrp="1"/>
          </p:cNvSpPr>
          <p:nvPr>
            <p:ph type="body" idx="1"/>
          </p:nvPr>
        </p:nvSpPr>
        <p:spPr>
          <a:xfrm>
            <a:off x="337677" y="1418834"/>
            <a:ext cx="9555712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Well, gifs can use it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And pdfs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Most dedicated compression applications use other algorithms: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DEFLATE (combination of LZ77 and Huffman)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Used by PKZIP and gzip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Burrows-Wheeler transforms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Used by bzip2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LZMA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Used by 7-zip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brotli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Introduced by Google in Sept. 2015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Based around a " … combination of a modern variant of the LZ77 algorithm, Huffman coding[,] and 2nd order context modeling … "</a:t>
            </a:r>
            <a:endParaRPr/>
          </a:p>
        </p:txBody>
      </p:sp>
      <p:sp>
        <p:nvSpPr>
          <p:cNvPr id="497" name="Google Shape;497;p4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 dirty="0"/>
              <a:t>So lossless compression apps use LZW?</a:t>
            </a:r>
            <a:endParaRPr sz="3600" dirty="0"/>
          </a:p>
        </p:txBody>
      </p:sp>
      <p:sp>
        <p:nvSpPr>
          <p:cNvPr id="498" name="Google Shape;498;p4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3AC54-C168-E648-9785-69BA3F84E2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12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How much can they compress a file?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Better question: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How much can a file be compressed by any algorithm?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No algorithm can compress every bitstream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Assume we have such an algorithm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We can use to compress its own output!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And we could keep compressing its output until our compressed file is 0 bits!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Clearly this can’t work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Proofs in Proposition S of Section 5.5 of the text</a:t>
            </a:r>
            <a:endParaRPr/>
          </a:p>
        </p:txBody>
      </p:sp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424"/>
              <a:t>DEFLATE et al achieve even better general compression?</a:t>
            </a:r>
            <a:endParaRPr sz="2424"/>
          </a:p>
        </p:txBody>
      </p:sp>
      <p:sp>
        <p:nvSpPr>
          <p:cNvPr id="505" name="Google Shape;505;p4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0BAA4-2C1C-704C-AE3F-AF4180F034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222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71738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Yes!  Using Shannon Entropy</a:t>
            </a:r>
            <a:endParaRPr/>
          </a:p>
        </p:txBody>
      </p:sp>
      <p:sp>
        <p:nvSpPr>
          <p:cNvPr id="511" name="Google Shape;511;p4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424"/>
              <a:t>Can we reason about how much a file can be compressed?</a:t>
            </a:r>
            <a:endParaRPr sz="2424"/>
          </a:p>
        </p:txBody>
      </p:sp>
      <p:pic>
        <p:nvPicPr>
          <p:cNvPr id="512" name="Google Shape;512;p48" descr="Claude_Shannon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99" y="2600585"/>
            <a:ext cx="2361654" cy="236165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3" name="Google Shape;513;p4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83FCFA-EB88-7140-A90B-D1D1C73763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61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Founded by Claude Shannon in his paper “A Mathematical Theory of Communication”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i="1">
                <a:solidFill>
                  <a:srgbClr val="002B5E"/>
                </a:solidFill>
              </a:rPr>
              <a:t>Entropy</a:t>
            </a:r>
            <a:r>
              <a:rPr lang="en"/>
              <a:t> is a key measure in information theory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Slightly different from thermodynamic entropy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 measure of the unpredictability of information content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By losslessly compressing data, we represent the same information in less space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Hence, 8 bits of uncompressed text has less entropy than 8 bits of compressed data</a:t>
            </a:r>
            <a:endParaRPr/>
          </a:p>
        </p:txBody>
      </p:sp>
      <p:sp>
        <p:nvSpPr>
          <p:cNvPr id="519" name="Google Shape;519;p4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4000" dirty="0"/>
              <a:t>Information theory in a single slide...</a:t>
            </a:r>
            <a:endParaRPr sz="4000" dirty="0"/>
          </a:p>
        </p:txBody>
      </p:sp>
      <p:sp>
        <p:nvSpPr>
          <p:cNvPr id="520" name="Google Shape;520;p4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6B2C17-09C5-2343-AF1E-667C61E3C4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9370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A9C7D-B9F9-4EA6-A759-6524E3F51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0831E1-044E-4D12-93BB-8850D75E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46B86-3A59-49B6-8863-170E3C2C30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DC0FA-3CF7-4EB5-98B8-9052E18694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9AD3B-1DA2-4DC2-A461-1E65E116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48" y="1291361"/>
            <a:ext cx="8660129" cy="57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5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Translating a language into binary, the entropy is the average number of bits required to store a letter of the language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Entropy of a message * length of message = amount of information contained in that message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On average, a lossless compression scheme cannot compress a message to have more than 1 bit of information per bit of compressed message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Uncompressed, English has between 0.6 and 1.3 bits of entropy per character of the message</a:t>
            </a:r>
            <a:endParaRPr/>
          </a:p>
        </p:txBody>
      </p:sp>
      <p:sp>
        <p:nvSpPr>
          <p:cNvPr id="526" name="Google Shape;526;p5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Entropy applied to language:</a:t>
            </a:r>
            <a:endParaRPr/>
          </a:p>
        </p:txBody>
      </p:sp>
      <p:sp>
        <p:nvSpPr>
          <p:cNvPr id="527" name="Google Shape;527;p5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1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86F560-C0D3-41BB-A596-136524081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DEC614-F3EB-4DBD-970F-1153C824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runtime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01F6-F093-4EAC-9EBD-627CF19B2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0957-0071-4F30-B7DB-5A1055472937}"/>
              </a:ext>
            </a:extLst>
          </p:cNvPr>
          <p:cNvSpPr>
            <a:spLocks noGrp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kern="12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995C73-D257-418C-9D5F-CF9529B7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" y="1605785"/>
            <a:ext cx="8065770" cy="53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D853B5-9C90-4773-BEEB-815F21D1F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0FF88-9DFA-4FBE-B1CB-838CEFC0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01155-31B5-4D13-AEBA-DD3D8A139C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F012-B3A1-403A-AF0D-D9DE5768E0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1D150-E8E7-4A3A-A6E3-1F745E4F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77" y="1417097"/>
            <a:ext cx="8405404" cy="56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3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 txBox="1">
            <a:spLocks noGrp="1"/>
          </p:cNvSpPr>
          <p:nvPr>
            <p:ph type="body" idx="1"/>
          </p:nvPr>
        </p:nvSpPr>
        <p:spPr>
          <a:xfrm>
            <a:off x="220868" y="1418834"/>
            <a:ext cx="9716710" cy="80928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"Weissman scores" are a made-up metric for Silicon Valley (TV)</a:t>
            </a:r>
            <a:endParaRPr/>
          </a:p>
        </p:txBody>
      </p:sp>
      <p:sp>
        <p:nvSpPr>
          <p:cNvPr id="533" name="Google Shape;533;p5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-US" sz="4000"/>
              <a:t>A final note on compression evaluation</a:t>
            </a:r>
          </a:p>
        </p:txBody>
      </p:sp>
      <p:pic>
        <p:nvPicPr>
          <p:cNvPr id="534" name="Google Shape;5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51" y="2502531"/>
            <a:ext cx="3037712" cy="20231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5" name="Google Shape;53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65" y="4139039"/>
            <a:ext cx="2959197" cy="295919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6" name="Google Shape;536;p51" descr="silicon_valley_huffma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9904" y="2228123"/>
            <a:ext cx="6693846" cy="431607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7" name="Google Shape;537;p51"/>
          <p:cNvSpPr/>
          <p:nvPr/>
        </p:nvSpPr>
        <p:spPr>
          <a:xfrm>
            <a:off x="3840858" y="3625469"/>
            <a:ext cx="1521377" cy="1521377"/>
          </a:xfrm>
          <a:prstGeom prst="ellipse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38" name="Google Shape;538;p5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53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10/25: Assignment 2 (Late penalty waived)</a:t>
            </a:r>
          </a:p>
          <a:p>
            <a:pPr lvl="1"/>
            <a:r>
              <a:rPr lang="en-US" dirty="0"/>
              <a:t>10/29: Lab 6 and Homework 7</a:t>
            </a:r>
          </a:p>
          <a:p>
            <a:pPr lvl="1"/>
            <a:r>
              <a:rPr lang="en-US" dirty="0"/>
              <a:t>11/15: Assignment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pPr algn="ctr"/>
            <a:r>
              <a:rPr lang="en-US" dirty="0"/>
              <a:t>Graphs!</a:t>
            </a:r>
            <a:endParaRPr dirty="0"/>
          </a:p>
        </p:txBody>
      </p:sp>
      <p:pic>
        <p:nvPicPr>
          <p:cNvPr id="44" name="Google Shape;44;p9" descr="X^4-4^x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6" y="3130658"/>
            <a:ext cx="3138376" cy="130153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" name="Google Shape;45;p9" descr="bar-graph-fruit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042" y="2532373"/>
            <a:ext cx="2624060" cy="249810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-754208" y="2713785"/>
            <a:ext cx="5799546" cy="2135282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5361299" y="2713785"/>
            <a:ext cx="5799546" cy="2135282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3333790" y="2645682"/>
            <a:ext cx="3960003" cy="2497389"/>
            <a:chOff x="2839475" y="4019550"/>
            <a:chExt cx="3593575" cy="2266300"/>
          </a:xfrm>
        </p:grpSpPr>
        <p:sp>
          <p:nvSpPr>
            <p:cNvPr id="49" name="Google Shape;49;p9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5" name="Google Shape;55;p9"/>
            <p:cNvCxnSpPr>
              <a:stCxn id="49" idx="1"/>
              <a:endCxn id="51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9"/>
            <p:cNvCxnSpPr>
              <a:stCxn id="49" idx="3"/>
              <a:endCxn id="50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9"/>
            <p:cNvCxnSpPr>
              <a:stCxn id="51" idx="2"/>
              <a:endCxn id="52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9"/>
            <p:cNvCxnSpPr>
              <a:stCxn id="50" idx="2"/>
              <a:endCxn id="53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9"/>
            <p:cNvCxnSpPr>
              <a:stCxn id="51" idx="4"/>
              <a:endCxn id="50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9"/>
            <p:cNvCxnSpPr>
              <a:stCxn id="52" idx="4"/>
              <a:endCxn id="53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9"/>
            <p:cNvCxnSpPr>
              <a:stCxn id="54" idx="5"/>
              <a:endCxn id="52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493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 graph G = (V, E)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Where V is a set of vertices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 is a set of edges connecting vertex pairs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Example: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V = {0, 1, 2, 3, 4, 5}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 = {(0, 1), (0, 4), (1, 2), (1, 4), (2, 3), (3, 4), (3, 5)}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Graphs</a:t>
            </a: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5844347" y="4790331"/>
            <a:ext cx="3960003" cy="2497389"/>
            <a:chOff x="2839475" y="4019550"/>
            <a:chExt cx="3593575" cy="2266300"/>
          </a:xfrm>
        </p:grpSpPr>
        <p:sp>
          <p:nvSpPr>
            <p:cNvPr id="70" name="Google Shape;70;p10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0"/>
            <p:cNvCxnSpPr>
              <a:stCxn id="70" idx="1"/>
              <a:endCxn id="72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0"/>
            <p:cNvCxnSpPr>
              <a:stCxn id="70" idx="3"/>
              <a:endCxn id="71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0"/>
            <p:cNvCxnSpPr>
              <a:stCxn id="72" idx="2"/>
              <a:endCxn id="73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0"/>
            <p:cNvCxnSpPr>
              <a:stCxn id="71" idx="2"/>
              <a:endCxn id="74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0"/>
            <p:cNvCxnSpPr>
              <a:stCxn id="72" idx="4"/>
              <a:endCxn id="71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0"/>
            <p:cNvCxnSpPr>
              <a:stCxn id="73" idx="4"/>
              <a:endCxn id="74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0"/>
            <p:cNvCxnSpPr>
              <a:stCxn id="75" idx="5"/>
              <a:endCxn id="73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7497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87804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Can be used to model many different scenarios</a:t>
            </a: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Why?</a:t>
            </a:r>
            <a:endParaRPr/>
          </a:p>
        </p:txBody>
      </p:sp>
      <p:grpSp>
        <p:nvGrpSpPr>
          <p:cNvPr id="90" name="Google Shape;90;p11"/>
          <p:cNvGrpSpPr/>
          <p:nvPr/>
        </p:nvGrpSpPr>
        <p:grpSpPr>
          <a:xfrm>
            <a:off x="1331238" y="3389153"/>
            <a:ext cx="7279130" cy="2472760"/>
            <a:chOff x="1207575" y="3073025"/>
            <a:chExt cx="6605575" cy="2243950"/>
          </a:xfrm>
        </p:grpSpPr>
        <p:cxnSp>
          <p:nvCxnSpPr>
            <p:cNvPr id="91" name="Google Shape;91;p11"/>
            <p:cNvCxnSpPr/>
            <p:nvPr/>
          </p:nvCxnSpPr>
          <p:spPr>
            <a:xfrm>
              <a:off x="1207575" y="3073025"/>
              <a:ext cx="2072700" cy="29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1"/>
            <p:cNvCxnSpPr/>
            <p:nvPr/>
          </p:nvCxnSpPr>
          <p:spPr>
            <a:xfrm rot="10800000" flipH="1">
              <a:off x="3352400" y="3316425"/>
              <a:ext cx="2397300" cy="5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1"/>
            <p:cNvCxnSpPr/>
            <p:nvPr/>
          </p:nvCxnSpPr>
          <p:spPr>
            <a:xfrm>
              <a:off x="3271300" y="3451525"/>
              <a:ext cx="216300" cy="1685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1"/>
            <p:cNvCxnSpPr/>
            <p:nvPr/>
          </p:nvCxnSpPr>
          <p:spPr>
            <a:xfrm>
              <a:off x="3604725" y="5181800"/>
              <a:ext cx="2487300" cy="9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1"/>
            <p:cNvCxnSpPr/>
            <p:nvPr/>
          </p:nvCxnSpPr>
          <p:spPr>
            <a:xfrm>
              <a:off x="5785600" y="3307350"/>
              <a:ext cx="1946700" cy="802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1"/>
            <p:cNvCxnSpPr/>
            <p:nvPr/>
          </p:nvCxnSpPr>
          <p:spPr>
            <a:xfrm rot="10800000" flipH="1">
              <a:off x="6128050" y="4172475"/>
              <a:ext cx="1685100" cy="1144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1"/>
            <p:cNvCxnSpPr/>
            <p:nvPr/>
          </p:nvCxnSpPr>
          <p:spPr>
            <a:xfrm>
              <a:off x="5731525" y="3478575"/>
              <a:ext cx="360600" cy="177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504350" y="2523767"/>
            <a:ext cx="8697197" cy="3756251"/>
            <a:chOff x="457200" y="2287716"/>
            <a:chExt cx="7892425" cy="3408676"/>
          </a:xfrm>
        </p:grpSpPr>
        <p:pic>
          <p:nvPicPr>
            <p:cNvPr id="99" name="Google Shape;99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87275" y="256209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9975" y="4367716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00850" y="251544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4575" y="451524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62950" y="333409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" y="2287716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1"/>
          <p:cNvGrpSpPr/>
          <p:nvPr/>
        </p:nvGrpSpPr>
        <p:grpSpPr>
          <a:xfrm>
            <a:off x="305775" y="2593312"/>
            <a:ext cx="9375403" cy="3860937"/>
            <a:chOff x="277000" y="2350825"/>
            <a:chExt cx="8507875" cy="3503675"/>
          </a:xfrm>
        </p:grpSpPr>
        <p:pic>
          <p:nvPicPr>
            <p:cNvPr id="106" name="Google Shape;106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7000" y="235082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7" name="Google Shape;107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03000" y="2674450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8" name="Google Shape;108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73425" y="444247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9" name="Google Shape;109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3700" y="250162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10" name="Google Shape;110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93375" y="460057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11" name="Google Shape;111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12975" y="330207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1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Undirected graph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Edges are unordered pairs: (A, B) == (B, A)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Directed graph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Edges are ordered pairs: (A, B) != (B, A)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Adjacent vertices, or neighbors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Vertices connected by an edge</a:t>
            </a: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Some definitions</a:t>
            </a:r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233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body" idx="1"/>
          </p:nvPr>
        </p:nvSpPr>
        <p:spPr>
          <a:xfrm>
            <a:off x="504350" y="1418834"/>
            <a:ext cx="5524159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"/>
              <a:t>Let v = |V|, and e = |E|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Given v, what are the minimum/maximum sizes of 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Minimum value of 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Definition doesn’t necessitate that there are any edges…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So, 0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Maximum of 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Depends…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Are self edges allowed?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Directed graph  or undirected graph?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In this class, we'll assume directed graphs have self edges while undirected graphs do not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Graph sizes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6A1BC-3E24-4DD7-A9B8-09904E8E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38" y="3337560"/>
            <a:ext cx="3728140" cy="24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 graph is considered </a:t>
            </a:r>
            <a:r>
              <a:rPr lang="en" i="1">
                <a:solidFill>
                  <a:srgbClr val="002B5E"/>
                </a:solidFill>
              </a:rPr>
              <a:t>sparse</a:t>
            </a:r>
            <a:r>
              <a:rPr lang="en"/>
              <a:t> if: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 &lt;= v lg v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 graph is considered </a:t>
            </a:r>
            <a:r>
              <a:rPr lang="en" i="1">
                <a:solidFill>
                  <a:srgbClr val="002B5E"/>
                </a:solidFill>
              </a:rPr>
              <a:t>dense</a:t>
            </a:r>
            <a:r>
              <a:rPr lang="en"/>
              <a:t> as it approaches the maximum number of edges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I.e., e == MAX - ε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 </a:t>
            </a:r>
            <a:r>
              <a:rPr lang="en" i="1">
                <a:solidFill>
                  <a:srgbClr val="002B5E"/>
                </a:solidFill>
              </a:rPr>
              <a:t>complete</a:t>
            </a:r>
            <a:r>
              <a:rPr lang="en"/>
              <a:t> graph has the maximum number of edges</a:t>
            </a:r>
            <a:endParaRPr baseline="30000"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More definitions</a:t>
            </a: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11185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Question:</a:t>
            </a: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4396994" y="2366471"/>
            <a:ext cx="1175579" cy="226123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buNone/>
            </a:pPr>
            <a:r>
              <a:rPr lang="en" sz="3967" b="1"/>
              <a:t>==</a:t>
            </a:r>
            <a:endParaRPr sz="3967" b="1"/>
          </a:p>
          <a:p>
            <a:pPr marL="0" indent="0" algn="ctr">
              <a:buNone/>
            </a:pPr>
            <a:r>
              <a:rPr lang="en" sz="3967" b="1"/>
              <a:t>or</a:t>
            </a:r>
            <a:endParaRPr sz="3967" b="1"/>
          </a:p>
          <a:p>
            <a:pPr marL="0" indent="0" algn="ctr">
              <a:buNone/>
            </a:pPr>
            <a:r>
              <a:rPr lang="en" sz="3967" b="1"/>
              <a:t>!=</a:t>
            </a:r>
            <a:endParaRPr sz="3967" b="1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50407" y="5321811"/>
            <a:ext cx="9068753" cy="98582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?</a:t>
            </a:r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>
            <a:off x="301202" y="2105828"/>
            <a:ext cx="3960003" cy="2497389"/>
            <a:chOff x="2839475" y="4019550"/>
            <a:chExt cx="3593575" cy="2266300"/>
          </a:xfrm>
        </p:grpSpPr>
        <p:sp>
          <p:nvSpPr>
            <p:cNvPr id="142" name="Google Shape;142;p15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48" name="Google Shape;148;p15"/>
            <p:cNvCxnSpPr>
              <a:stCxn id="142" idx="1"/>
              <a:endCxn id="144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5"/>
            <p:cNvCxnSpPr>
              <a:stCxn id="142" idx="3"/>
              <a:endCxn id="143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5"/>
            <p:cNvCxnSpPr>
              <a:stCxn id="144" idx="2"/>
              <a:endCxn id="145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15"/>
            <p:cNvCxnSpPr>
              <a:stCxn id="143" idx="2"/>
              <a:endCxn id="146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5"/>
            <p:cNvCxnSpPr>
              <a:stCxn id="144" idx="4"/>
              <a:endCxn id="143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5"/>
            <p:cNvCxnSpPr>
              <a:stCxn id="145" idx="4"/>
              <a:endCxn id="146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5"/>
            <p:cNvCxnSpPr>
              <a:stCxn id="147" idx="5"/>
              <a:endCxn id="145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5" name="Google Shape;155;p15"/>
          <p:cNvGrpSpPr/>
          <p:nvPr/>
        </p:nvGrpSpPr>
        <p:grpSpPr>
          <a:xfrm>
            <a:off x="5708363" y="2105816"/>
            <a:ext cx="4067886" cy="2521893"/>
            <a:chOff x="5228625" y="1198088"/>
            <a:chExt cx="3691475" cy="2288537"/>
          </a:xfrm>
        </p:grpSpPr>
        <p:sp>
          <p:nvSpPr>
            <p:cNvPr id="156" name="Google Shape;156;p15"/>
            <p:cNvSpPr/>
            <p:nvPr/>
          </p:nvSpPr>
          <p:spPr>
            <a:xfrm>
              <a:off x="5228625" y="2246638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122525" y="28689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122525" y="1782413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441025" y="178247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441025" y="2864338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302400" y="1198088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62" name="Google Shape;162;p15"/>
            <p:cNvCxnSpPr>
              <a:stCxn id="156" idx="7"/>
              <a:endCxn id="158" idx="2"/>
            </p:cNvCxnSpPr>
            <p:nvPr/>
          </p:nvCxnSpPr>
          <p:spPr>
            <a:xfrm rot="10800000" flipH="1">
              <a:off x="5755865" y="2091398"/>
              <a:ext cx="366600" cy="245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5"/>
            <p:cNvCxnSpPr>
              <a:stCxn id="156" idx="5"/>
              <a:endCxn id="157" idx="2"/>
            </p:cNvCxnSpPr>
            <p:nvPr/>
          </p:nvCxnSpPr>
          <p:spPr>
            <a:xfrm>
              <a:off x="5755865" y="2773877"/>
              <a:ext cx="366600" cy="403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5"/>
            <p:cNvCxnSpPr>
              <a:stCxn id="158" idx="6"/>
              <a:endCxn id="159" idx="2"/>
            </p:cNvCxnSpPr>
            <p:nvPr/>
          </p:nvCxnSpPr>
          <p:spPr>
            <a:xfrm>
              <a:off x="6740225" y="2091262"/>
              <a:ext cx="700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5"/>
            <p:cNvCxnSpPr>
              <a:stCxn id="157" idx="6"/>
              <a:endCxn id="160" idx="2"/>
            </p:cNvCxnSpPr>
            <p:nvPr/>
          </p:nvCxnSpPr>
          <p:spPr>
            <a:xfrm rot="10800000" flipH="1">
              <a:off x="6740225" y="3173275"/>
              <a:ext cx="7008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5"/>
            <p:cNvCxnSpPr>
              <a:stCxn id="158" idx="4"/>
              <a:endCxn id="157" idx="0"/>
            </p:cNvCxnSpPr>
            <p:nvPr/>
          </p:nvCxnSpPr>
          <p:spPr>
            <a:xfrm>
              <a:off x="6431375" y="2400112"/>
              <a:ext cx="0" cy="468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5"/>
            <p:cNvCxnSpPr>
              <a:stCxn id="159" idx="4"/>
              <a:endCxn id="160" idx="0"/>
            </p:cNvCxnSpPr>
            <p:nvPr/>
          </p:nvCxnSpPr>
          <p:spPr>
            <a:xfrm>
              <a:off x="7749875" y="2400175"/>
              <a:ext cx="0" cy="464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5"/>
            <p:cNvCxnSpPr>
              <a:stCxn id="161" idx="3"/>
              <a:endCxn id="159" idx="7"/>
            </p:cNvCxnSpPr>
            <p:nvPr/>
          </p:nvCxnSpPr>
          <p:spPr>
            <a:xfrm flipH="1">
              <a:off x="7968360" y="1725327"/>
              <a:ext cx="424500" cy="147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7817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504349" y="1511399"/>
            <a:ext cx="9068753" cy="57939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Trivially, graphs can be represented as: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List of vertices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List of edges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Performance?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Assume we're going to be analyzing static graphs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I.e., no insert and remove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So what operations should we consider?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Representing graphs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5763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175179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Rows/columns are vertex labels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M[i][j] = 1 if (i, j) ∈ 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M[i][j] = 0 if (i, j) ∉ E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Using an adjacency matrix</a:t>
            </a:r>
            <a:endParaRPr/>
          </a:p>
        </p:txBody>
      </p:sp>
      <p:graphicFrame>
        <p:nvGraphicFramePr>
          <p:cNvPr id="183" name="Google Shape;183;p17"/>
          <p:cNvGraphicFramePr/>
          <p:nvPr/>
        </p:nvGraphicFramePr>
        <p:xfrm>
          <a:off x="2590650" y="3206705"/>
          <a:ext cx="5284708" cy="39967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" name="Google Shape;184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0718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10/28/2021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15ED-2B9F-4785-BD6F-B17CC51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111C-469B-4E3A-803D-F08FC050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LZW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0E682-DBAC-45C4-A74D-F0045B0A38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0CB9D-0451-4A75-ACDF-58795329A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390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LZW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Implementation issues</a:t>
            </a:r>
          </a:p>
          <a:p>
            <a:r>
              <a:rPr lang="en-US" dirty="0">
                <a:latin typeface="Calibri" panose="020F0502020204030204" pitchFamily="34" charset="0"/>
              </a:rPr>
              <a:t>Shannon Entropy</a:t>
            </a:r>
          </a:p>
          <a:p>
            <a:r>
              <a:rPr lang="en-US" dirty="0">
                <a:latin typeface="Calibri" panose="020F0502020204030204" pitchFamily="34" charset="0"/>
              </a:rPr>
              <a:t>Graph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definitions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4349" y="2528598"/>
            <a:ext cx="9068753" cy="4712234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How to represent/store during: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Compression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Expansion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Considerations: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What operations are needed?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How many of these operations are going to be performed?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Discuss</a:t>
            </a:r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 dirty="0"/>
              <a:t>LZW implementation concerns:  codebook</a:t>
            </a:r>
            <a:endParaRPr sz="3600" dirty="0"/>
          </a:p>
        </p:txBody>
      </p:sp>
      <p:sp>
        <p:nvSpPr>
          <p:cNvPr id="463" name="Google Shape;463;p4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A10742-A0F0-844D-89E8-4F871FEFFD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43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How long should codewords be?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fewer bits: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Gives better compression earlier on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But, leaves fewer codewords available, which will hamper compression later on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more bits: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Delays actual compression until longer patterns are found due to large codeword size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More codewords available means that greater compression gains can be made later on in the process</a:t>
            </a:r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 dirty="0"/>
              <a:t>Further implementation issues:  codeword size</a:t>
            </a:r>
            <a:endParaRPr sz="3200" dirty="0"/>
          </a:p>
        </p:txBody>
      </p:sp>
      <p:sp>
        <p:nvSpPr>
          <p:cNvPr id="470" name="Google Shape;470;p4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245B7-16FF-6443-97FD-2952652A27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36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This sounds eerily like variable length codewords…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Exactly what we set out to avoid!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Here, we’re talking about a different technique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Example: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out using 9 bit codewords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When codeword 512 is inserted into the codebook, switch to outputting/grabbing 10 bit codewords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When codeword 1024 is inserted into the codebook, switch to outputting/grabbing 11 bit codewords…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Etc.</a:t>
            </a:r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Variable width codewords</a:t>
            </a:r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DF1C2-8890-6142-86A3-145CE8BB6F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3745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6AD1-C68A-4F4A-8015-92AEB700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Codeword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EE23-6B56-4F8E-9104-8BD692FD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C78E3-62A3-4F30-91DB-25AF4DC9B4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3416B-BF7D-4522-A417-4881F1B2D9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9B3B8-789D-4DF7-8098-D59881AD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126"/>
            <a:ext cx="10077450" cy="32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What happens when we run out of codewords?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Only 2</a:t>
            </a:r>
            <a:r>
              <a:rPr lang="en" baseline="30000"/>
              <a:t>n</a:t>
            </a:r>
            <a:r>
              <a:rPr lang="en"/>
              <a:t> possible codewords for n bit codes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Even using variable width codewords, they can’t grow arbitrarily large…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Two primary options: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Stop adding new keywords, use the codebook as it stands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Maintains long already established patterns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But if the file changes, it will not be compressed as effectively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Throw out the codebook and start over from single characters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Allows new patterns to be compressed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Until new patterns are built up, though, compression will be minimal</a:t>
            </a:r>
            <a:endParaRPr/>
          </a:p>
        </p:txBody>
      </p:sp>
      <p:sp>
        <p:nvSpPr>
          <p:cNvPr id="483" name="Google Shape;483;p4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Even further implementation issues:  codebook size</a:t>
            </a:r>
            <a:endParaRPr sz="2645"/>
          </a:p>
        </p:txBody>
      </p:sp>
      <p:sp>
        <p:nvSpPr>
          <p:cNvPr id="484" name="Google Shape;484;p4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1EF46E-C55C-F34E-9F40-9F52388CBF8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389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1850</Words>
  <Application>Microsoft Office PowerPoint</Application>
  <PresentationFormat>Custom</PresentationFormat>
  <Paragraphs>324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Pitt_minimal</vt:lpstr>
      <vt:lpstr>3_Office Theme</vt:lpstr>
      <vt:lpstr>2_Pitt_minimal</vt:lpstr>
      <vt:lpstr>Algorithms and Data Structures 2 CS 1501</vt:lpstr>
      <vt:lpstr>Announcements</vt:lpstr>
      <vt:lpstr>Previous Lecture …</vt:lpstr>
      <vt:lpstr>Today…</vt:lpstr>
      <vt:lpstr>LZW implementation concerns:  codebook</vt:lpstr>
      <vt:lpstr>Further implementation issues:  codeword size</vt:lpstr>
      <vt:lpstr>Variable width codewords</vt:lpstr>
      <vt:lpstr>Adaptive Codeword Size</vt:lpstr>
      <vt:lpstr>Even further implementation issues:  codebook size</vt:lpstr>
      <vt:lpstr>The showdown you’ve all been waiting for...</vt:lpstr>
      <vt:lpstr>So lossless compression apps use LZW?</vt:lpstr>
      <vt:lpstr>DEFLATE et al achieve even better general compression?</vt:lpstr>
      <vt:lpstr>Can we reason about how much a file can be compressed?</vt:lpstr>
      <vt:lpstr>Information theory in a single slide...</vt:lpstr>
      <vt:lpstr>Entropy Equation</vt:lpstr>
      <vt:lpstr>Entropy applied to language:</vt:lpstr>
      <vt:lpstr>Assignment 2 runtime analysis</vt:lpstr>
      <vt:lpstr>Lab 6</vt:lpstr>
      <vt:lpstr>A final note on compression evaluation</vt:lpstr>
      <vt:lpstr>Graphs!</vt:lpstr>
      <vt:lpstr>Graphs</vt:lpstr>
      <vt:lpstr>Why?</vt:lpstr>
      <vt:lpstr>Some definitions</vt:lpstr>
      <vt:lpstr>Graph sizes</vt:lpstr>
      <vt:lpstr>More definitions</vt:lpstr>
      <vt:lpstr>Question:</vt:lpstr>
      <vt:lpstr>Representing graphs</vt:lpstr>
      <vt:lpstr>Using an adjacency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2021-10-28T16:22:48Z</dcterms:modified>
</cp:coreProperties>
</file>