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  <p:sldMasterId id="2147483711" r:id="rId2"/>
    <p:sldMasterId id="2147483721" r:id="rId3"/>
    <p:sldMasterId id="2147483728" r:id="rId4"/>
    <p:sldMasterId id="2147483735" r:id="rId5"/>
  </p:sldMasterIdLst>
  <p:notesMasterIdLst>
    <p:notesMasterId r:id="rId34"/>
  </p:notesMasterIdLst>
  <p:sldIdLst>
    <p:sldId id="405" r:id="rId6"/>
    <p:sldId id="496" r:id="rId7"/>
    <p:sldId id="498" r:id="rId8"/>
    <p:sldId id="1885" r:id="rId9"/>
    <p:sldId id="1880" r:id="rId10"/>
    <p:sldId id="1884" r:id="rId11"/>
    <p:sldId id="291" r:id="rId12"/>
    <p:sldId id="292" r:id="rId13"/>
    <p:sldId id="293" r:id="rId14"/>
    <p:sldId id="1877" r:id="rId15"/>
    <p:sldId id="294" r:id="rId16"/>
    <p:sldId id="295" r:id="rId17"/>
    <p:sldId id="296" r:id="rId18"/>
    <p:sldId id="1878" r:id="rId19"/>
    <p:sldId id="1886" r:id="rId20"/>
    <p:sldId id="349" r:id="rId21"/>
    <p:sldId id="350" r:id="rId22"/>
    <p:sldId id="351" r:id="rId23"/>
    <p:sldId id="1863" r:id="rId24"/>
    <p:sldId id="1881" r:id="rId25"/>
    <p:sldId id="352" r:id="rId26"/>
    <p:sldId id="353" r:id="rId27"/>
    <p:sldId id="354" r:id="rId28"/>
    <p:sldId id="1882" r:id="rId29"/>
    <p:sldId id="355" r:id="rId30"/>
    <p:sldId id="356" r:id="rId31"/>
    <p:sldId id="357" r:id="rId32"/>
    <p:sldId id="513" r:id="rId33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AE5095-B3A1-4EF8-9323-1D636C33300B}" v="11" dt="2021-11-08T15:27:44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3090" autoAdjust="0"/>
  </p:normalViewPr>
  <p:slideViewPr>
    <p:cSldViewPr snapToGrid="0">
      <p:cViewPr varScale="1">
        <p:scale>
          <a:sx n="68" d="100"/>
          <a:sy n="68" d="100"/>
        </p:scale>
        <p:origin x="1191" y="36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commentAuthors" Target="commentAuthor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if Khattab" userId="c83b1e15-36f3-4f46-aceb-05aac24c545e" providerId="ADAL" clId="{E95A5BF4-0977-4E9C-B52C-5C214A77EBED}"/>
    <pc:docChg chg="addSld modSld">
      <pc:chgData name="Sherif Khattab" userId="c83b1e15-36f3-4f46-aceb-05aac24c545e" providerId="ADAL" clId="{E95A5BF4-0977-4E9C-B52C-5C214A77EBED}" dt="2021-03-18T02:18:56.678" v="33" actId="1076"/>
      <pc:docMkLst>
        <pc:docMk/>
      </pc:docMkLst>
      <pc:sldChg chg="addSp modSp new mod">
        <pc:chgData name="Sherif Khattab" userId="c83b1e15-36f3-4f46-aceb-05aac24c545e" providerId="ADAL" clId="{E95A5BF4-0977-4E9C-B52C-5C214A77EBED}" dt="2021-03-18T02:18:56.678" v="33" actId="1076"/>
        <pc:sldMkLst>
          <pc:docMk/>
          <pc:sldMk cId="867595472" sldId="1862"/>
        </pc:sldMkLst>
        <pc:spChg chg="mod">
          <ac:chgData name="Sherif Khattab" userId="c83b1e15-36f3-4f46-aceb-05aac24c545e" providerId="ADAL" clId="{E95A5BF4-0977-4E9C-B52C-5C214A77EBED}" dt="2021-03-18T02:18:48.023" v="30" actId="20577"/>
          <ac:spMkLst>
            <pc:docMk/>
            <pc:sldMk cId="867595472" sldId="1862"/>
            <ac:spMk id="2" creationId="{2A417D5A-3BA5-4B04-B687-73C2453D5129}"/>
          </ac:spMkLst>
        </pc:spChg>
        <pc:picChg chg="add mod">
          <ac:chgData name="Sherif Khattab" userId="c83b1e15-36f3-4f46-aceb-05aac24c545e" providerId="ADAL" clId="{E95A5BF4-0977-4E9C-B52C-5C214A77EBED}" dt="2021-03-18T02:18:56.678" v="33" actId="1076"/>
          <ac:picMkLst>
            <pc:docMk/>
            <pc:sldMk cId="867595472" sldId="1862"/>
            <ac:picMk id="7" creationId="{9FBA03A5-B15D-4698-A3CA-3AC695DF689B}"/>
          </ac:picMkLst>
        </pc:picChg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Khattab, Sherif" userId="c83b1e15-36f3-4f46-aceb-05aac24c545e" providerId="ADAL" clId="{805D2A8D-A775-E94A-BE78-514591ECBF92}"/>
    <pc:docChg chg="undo custSel addSld delSld modSld">
      <pc:chgData name="Khattab, Sherif" userId="c83b1e15-36f3-4f46-aceb-05aac24c545e" providerId="ADAL" clId="{805D2A8D-A775-E94A-BE78-514591ECBF92}" dt="2021-03-03T14:19:46.464" v="278" actId="20577"/>
      <pc:docMkLst>
        <pc:docMk/>
      </pc:docMkLst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43100911" sldId="27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43100911" sldId="278"/>
            <ac:spMk id="2" creationId="{1562C218-3CB0-6F40-B818-E2E46C79469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821614231" sldId="27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821614231" sldId="279"/>
            <ac:spMk id="2" creationId="{D0811AA4-AED8-6E4F-B78A-3C6CA239DDA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18126329" sldId="28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18126329" sldId="280"/>
            <ac:spMk id="2" creationId="{4D147D4A-6A94-C843-8266-4B8C38F42760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989359202" sldId="28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989359202" sldId="281"/>
            <ac:spMk id="2" creationId="{FB7A5388-BFA1-7946-B38C-2FB444B09CB6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3657541" sldId="28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3657541" sldId="282"/>
            <ac:spMk id="2" creationId="{CA63C201-F179-6C40-B2C5-950711000F5E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7258789" sldId="28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7258789" sldId="283"/>
            <ac:spMk id="2" creationId="{FEB45ADC-EEBA-A64D-9F30-3FE3EBEB3DAF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31190512" sldId="28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31190512" sldId="284"/>
            <ac:spMk id="2" creationId="{93407F9A-E819-BD42-81CA-16A2BBEC9179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549475221" sldId="28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549475221" sldId="285"/>
            <ac:spMk id="2" creationId="{C6027D03-DF63-B244-A39C-2C02B933295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304881813" sldId="28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304881813" sldId="286"/>
            <ac:spMk id="2" creationId="{AC7D3D52-61D0-EE42-ABA8-D1763B14D52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71186739" sldId="28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71186739" sldId="287"/>
            <ac:spMk id="2" creationId="{6970B4A1-569F-3F47-A2F4-ECFCC28DD93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56732566" sldId="28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56732566" sldId="288"/>
            <ac:spMk id="2" creationId="{8118E869-EC6A-3D40-89D4-7E9F71BD03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20448114" sldId="28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20448114" sldId="289"/>
            <ac:spMk id="2" creationId="{80712D52-4577-F14E-9982-AD36E879F57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34331292" sldId="29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34331292" sldId="290"/>
            <ac:spMk id="2" creationId="{2DA10742-A0F0-844D-89E8-4F871FEFFD28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783626647" sldId="29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83626647" sldId="291"/>
            <ac:spMk id="2" creationId="{FD3245B7-16FF-6443-97FD-2952652A27A4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237454185" sldId="29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237454185" sldId="292"/>
            <ac:spMk id="2" creationId="{FF6DF1C2-8890-6142-86A3-145CE8BB6FA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38941203" sldId="29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38941203" sldId="293"/>
            <ac:spMk id="2" creationId="{A81EF46E-C55C-F34E-9F40-9F52388CBF8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731882681" sldId="29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731882681" sldId="294"/>
            <ac:spMk id="2" creationId="{AEC9908A-A14D-E840-9074-5D05DEAC707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1243642" sldId="29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1243642" sldId="295"/>
            <ac:spMk id="2" creationId="{A2C3AC54-C168-E648-9785-69BA3F84E2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22206788" sldId="29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22206788" sldId="296"/>
            <ac:spMk id="2" creationId="{A190BAA4-2C1C-704C-AE3F-AF4180F034C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56178792" sldId="29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56178792" sldId="297"/>
            <ac:spMk id="2" creationId="{A983FCFA-EB88-7140-A90B-D1D1C737635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433095069" sldId="29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433095069" sldId="298"/>
            <ac:spMk id="2" creationId="{056B2C17-09C5-2343-AF1E-667C61E3C44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667448653" sldId="29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67448653" sldId="299"/>
            <ac:spMk id="2" creationId="{EEEC0DBE-8596-BB40-80A3-1C642A1B7535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89067327" sldId="30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89067327" sldId="300"/>
            <ac:spMk id="2" creationId="{AAA7B0A8-E6B5-7242-A6F5-C46F8E28A820}"/>
          </ac:spMkLst>
        </pc:spChg>
      </pc:sldChg>
      <pc:sldChg chg="modSp mod">
        <pc:chgData name="Khattab, Sherif" userId="c83b1e15-36f3-4f46-aceb-05aac24c545e" providerId="ADAL" clId="{805D2A8D-A775-E94A-BE78-514591ECBF92}" dt="2021-03-03T14:19:46.464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05D2A8D-A775-E94A-BE78-514591ECBF92}" dt="2021-03-03T14:19:46.464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05D2A8D-A775-E94A-BE78-514591ECBF92}" dt="2021-03-03T04:26:11.487" v="82"/>
        <pc:sldMkLst>
          <pc:docMk/>
          <pc:sldMk cId="2374057061" sldId="498"/>
        </pc:sldMkLst>
        <pc:spChg chg="mod">
          <ac:chgData name="Khattab, Sherif" userId="c83b1e15-36f3-4f46-aceb-05aac24c545e" providerId="ADAL" clId="{805D2A8D-A775-E94A-BE78-514591ECBF92}" dt="2021-03-03T04:26:11.487" v="8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05D2A8D-A775-E94A-BE78-514591ECBF92}" dt="2021-03-03T14:19:32.284" v="259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805D2A8D-A775-E94A-BE78-514591ECBF92}" dt="2021-03-03T14:19:32.284" v="25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805D2A8D-A775-E94A-BE78-514591ECBF92}" dt="2021-03-03T04:32:10.639" v="25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05D2A8D-A775-E94A-BE78-514591ECBF92}" dt="2021-03-03T04:26:31.432" v="93" actId="114"/>
        <pc:sldMkLst>
          <pc:docMk/>
          <pc:sldMk cId="1241308872" sldId="1860"/>
        </pc:sldMkLst>
        <pc:spChg chg="mod">
          <ac:chgData name="Khattab, Sherif" userId="c83b1e15-36f3-4f46-aceb-05aac24c545e" providerId="ADAL" clId="{805D2A8D-A775-E94A-BE78-514591ECBF92}" dt="2021-03-03T04:26:31.432" v="93" actId="114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805D2A8D-A775-E94A-BE78-514591ECBF92}" dt="2021-03-03T04:26:37.221" v="94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05D2A8D-A775-E94A-BE78-514591ECBF92}" dt="2021-03-03T04:26:38.093" v="96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805D2A8D-A775-E94A-BE78-514591ECBF92}" dt="2021-03-03T04:26:38.492" v="97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805D2A8D-A775-E94A-BE78-514591ECBF92}" dt="2021-03-03T04:26:38.814" v="9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805D2A8D-A775-E94A-BE78-514591ECBF92}" dt="2021-03-03T04:26:39.253" v="99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805D2A8D-A775-E94A-BE78-514591ECBF92}" dt="2021-03-03T04:26:40.291" v="101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805D2A8D-A775-E94A-BE78-514591ECBF92}" dt="2021-03-03T04:26:40.933" v="102" actId="2696"/>
        <pc:sldMkLst>
          <pc:docMk/>
          <pc:sldMk cId="422877061" sldId="1868"/>
        </pc:sldMkLst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496204835" sldId="186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96204835" sldId="1869"/>
            <ac:spMk id="2" creationId="{CB63DAB4-6DC2-6045-8E55-626698F6C2C1}"/>
          </ac:spMkLst>
        </pc:spChg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687974841" sldId="187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687974841" sldId="1870"/>
            <ac:spMk id="2" creationId="{DF4DF73F-E2B2-8841-B79B-360A2F072446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728089416" sldId="187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28089416" sldId="1871"/>
            <ac:spMk id="2" creationId="{A525DB47-9015-CD46-94EC-E3AAD2DAA39D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3657925594" sldId="187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57925594" sldId="1872"/>
            <ac:spMk id="2" creationId="{1A5A5A41-B04E-A746-A627-60E9C316B3C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94571508" sldId="187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94571508" sldId="1873"/>
            <ac:spMk id="2" creationId="{B939A5AB-2166-5B4A-85EF-23BC0ED2B3F1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477908616" sldId="187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77908616" sldId="1874"/>
            <ac:spMk id="2" creationId="{C4323E89-1D4F-A941-9938-70274436885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874707963" sldId="187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74707963" sldId="1875"/>
            <ac:spMk id="2" creationId="{0DB8BD6D-9DBE-6240-B6AA-264215060739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242669048" sldId="187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242669048" sldId="1876"/>
            <ac:spMk id="2" creationId="{3F978C84-9E45-ED4D-B297-87135D41EDE1}"/>
          </ac:spMkLst>
        </pc:spChg>
      </pc:sldChg>
      <pc:sldChg chg="del">
        <pc:chgData name="Khattab, Sherif" userId="c83b1e15-36f3-4f46-aceb-05aac24c545e" providerId="ADAL" clId="{805D2A8D-A775-E94A-BE78-514591ECBF92}" dt="2021-03-03T14:19:25.502" v="253" actId="2696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805D2A8D-A775-E94A-BE78-514591ECBF92}" dt="2021-03-03T14:19:23.649" v="252" actId="2696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805D2A8D-A775-E94A-BE78-514591ECBF92}" dt="2021-03-03T04:26:39.726" v="100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805D2A8D-A775-E94A-BE78-514591ECBF92}" dt="2021-03-03T04:26:37.678" v="95" actId="2696"/>
        <pc:sldMkLst>
          <pc:docMk/>
          <pc:sldMk cId="4145067663" sldId="1880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474068777" sldId="1881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69341335" sldId="1883"/>
        </pc:sldMkLst>
      </pc:sldChg>
    </pc:docChg>
  </pc:docChgLst>
  <pc:docChgLst>
    <pc:chgData name="Sherif Khattab" userId="c83b1e15-36f3-4f46-aceb-05aac24c545e" providerId="ADAL" clId="{B89D7EC5-2BC1-44E9-BCB3-5E75435B1298}"/>
    <pc:docChg chg="custSel addSld modSld">
      <pc:chgData name="Sherif Khattab" userId="c83b1e15-36f3-4f46-aceb-05aac24c545e" providerId="ADAL" clId="{B89D7EC5-2BC1-44E9-BCB3-5E75435B1298}" dt="2021-03-01T22:11:31.919" v="169" actId="1076"/>
      <pc:docMkLst>
        <pc:docMk/>
      </pc:docMkLst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Khattab, Sherif" userId="c83b1e15-36f3-4f46-aceb-05aac24c545e" providerId="ADAL" clId="{54F986D8-41D8-3B42-8719-0F483F117E57}"/>
    <pc:docChg chg="custSel addSld delSld modSld delMainMaster">
      <pc:chgData name="Khattab, Sherif" userId="c83b1e15-36f3-4f46-aceb-05aac24c545e" providerId="ADAL" clId="{54F986D8-41D8-3B42-8719-0F483F117E57}" dt="2021-03-17T03:03:42.305" v="399" actId="6549"/>
      <pc:docMkLst>
        <pc:docMk/>
      </pc:docMkLst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349301207" sldId="25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749778597" sldId="25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1113072" sldId="26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233105404" sldId="26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8447587" sldId="26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111850741" sldId="26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781716069" sldId="26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76379693" sldId="26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071823284" sldId="26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55261078" sldId="26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01406084" sldId="26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47516844" sldId="26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476061750" sldId="27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57790902" sldId="27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18543134" sldId="27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91998312" sldId="27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133318755" sldId="27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11520778" sldId="27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3655457" sldId="27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53995854" sldId="27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11935394" sldId="27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064182818" sldId="28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76984094" sldId="28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94116939" sldId="28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5182169" sldId="28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2037418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1440920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52522334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196448180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9733662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51242989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82139312" sldId="29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71041330" sldId="29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2291377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825509799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8458805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91321432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8740281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009510567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80921927" sldId="29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7522358" sldId="29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36620482" sldId="29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60006426" sldId="296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38012098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44089221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598887398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433095069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32319976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25662715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5008061" sldId="30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876534842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508564980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08005592" sldId="30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09658518" sldId="301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166350125" sldId="30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0150140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019448516" sldId="30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65079199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231259612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263628828" sldId="304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401192475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51108038" sldId="30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164319736" sldId="30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76225699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259635990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39788530" sldId="30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964485428" sldId="30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939769635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07544289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222995726" sldId="30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623938966" sldId="30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9714913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913441052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28672070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9382818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52642486" sldId="31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054944927" sldId="31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28612903" sldId="31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590028863" sldId="31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78281366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1783555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550773723" sldId="31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65173549" sldId="31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66432892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55993884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835532528" sldId="31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16937668" sldId="31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6639823" sldId="318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06958878" sldId="31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21323914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933686989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36978232" sldId="32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55696417" sldId="32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367466352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02125467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458808876" sldId="32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4003886971" sldId="32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67057207" sldId="32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75007199" sldId="32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7620265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713816456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2446433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28085501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82007087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10277558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973201184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90090520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074588450" sldId="35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308784029" sldId="35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7240708" sldId="35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556503250" sldId="35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0981857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150585913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74647697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805877829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252013" sldId="35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676855387" sldId="35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0012264" sldId="35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84669175" sldId="35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7456867" sldId="35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31613491" sldId="35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89402772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88983448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58041018" sldId="36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1042058" sldId="36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11193010" sldId="36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479681100" sldId="36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68692519" sldId="36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540294490" sldId="36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053954620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624323223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06730505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77013313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73571663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20444454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25873874" sldId="36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002343585" sldId="36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15223262" sldId="36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54F986D8-41D8-3B42-8719-0F483F117E57}" dt="2021-03-17T02:53:15.562" v="3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54F986D8-41D8-3B42-8719-0F483F117E57}" dt="2021-03-17T02:53:15.562" v="3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54F986D8-41D8-3B42-8719-0F483F117E57}" dt="2021-03-17T02:53:52.314" v="35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54F986D8-41D8-3B42-8719-0F483F117E57}" dt="2021-03-17T02:53:52.314" v="35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54F986D8-41D8-3B42-8719-0F483F117E57}" dt="2021-03-17T03:03:35.437" v="396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54F986D8-41D8-3B42-8719-0F483F117E57}" dt="2021-03-17T03:03:35.437" v="396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54F986D8-41D8-3B42-8719-0F483F117E57}" dt="2021-03-17T02:57:55.371" v="20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54F986D8-41D8-3B42-8719-0F483F117E57}" dt="2021-03-17T02:57:55.371" v="20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54F986D8-41D8-3B42-8719-0F483F117E57}" dt="2021-03-17T03:03:42.305" v="399" actId="6549"/>
        <pc:sldMkLst>
          <pc:docMk/>
          <pc:sldMk cId="294195459" sldId="1861"/>
        </pc:sldMkLst>
        <pc:spChg chg="mod">
          <ac:chgData name="Khattab, Sherif" userId="c83b1e15-36f3-4f46-aceb-05aac24c545e" providerId="ADAL" clId="{54F986D8-41D8-3B42-8719-0F483F117E57}" dt="2021-03-17T03:03:42.305" v="399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54F986D8-41D8-3B42-8719-0F483F117E57}" dt="2021-03-17T02:54:54.611" v="115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21575470" sldId="2147483715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3056266433" sldId="2147483716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847531850" sldId="2147483717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187276871" sldId="2147483718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20074391" sldId="2147483719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339986807" sldId="2147483720"/>
          </pc:sldLayoutMkLst>
        </pc:sldLayoutChg>
      </pc:sldMasterChg>
    </pc:docChg>
  </pc:docChgLst>
  <pc:docChgLst>
    <pc:chgData name="Khattab, Sherif" userId="c83b1e15-36f3-4f46-aceb-05aac24c545e" providerId="ADAL" clId="{69FEAAB5-A0EE-354C-A3DB-8B14349CBC8D}"/>
    <pc:docChg chg="custSel addSld delSld modSld">
      <pc:chgData name="Khattab, Sherif" userId="c83b1e15-36f3-4f46-aceb-05aac24c545e" providerId="ADAL" clId="{69FEAAB5-A0EE-354C-A3DB-8B14349CBC8D}" dt="2021-03-08T17:08:57.273" v="456" actId="2696"/>
      <pc:docMkLst>
        <pc:docMk/>
      </pc:docMkLst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038690732" sldId="25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4114396763" sldId="25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548519257" sldId="26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182164892" sldId="261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148140160" sldId="262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9085927" sldId="263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17434728" sldId="264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900722422" sldId="265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01655546" sldId="266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7382172" sldId="267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6379280" sldId="26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5361259" sldId="26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943686169" sldId="27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473750578" sldId="2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543100911" sldId="278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821614231" sldId="279"/>
        </pc:sldMkLst>
      </pc:sldChg>
      <pc:sldChg chg="modSp mod modNotesTx">
        <pc:chgData name="Khattab, Sherif" userId="c83b1e15-36f3-4f46-aceb-05aac24c545e" providerId="ADAL" clId="{69FEAAB5-A0EE-354C-A3DB-8B14349CBC8D}" dt="2021-03-08T13:34:03.642" v="162" actId="20577"/>
        <pc:sldMkLst>
          <pc:docMk/>
          <pc:sldMk cId="1118126329" sldId="280"/>
        </pc:sldMkLst>
        <pc:spChg chg="mod">
          <ac:chgData name="Khattab, Sherif" userId="c83b1e15-36f3-4f46-aceb-05aac24c545e" providerId="ADAL" clId="{69FEAAB5-A0EE-354C-A3DB-8B14349CBC8D}" dt="2021-03-08T13:33:54.048" v="158" actId="404"/>
          <ac:spMkLst>
            <pc:docMk/>
            <pc:sldMk cId="1118126329" sldId="280"/>
            <ac:spMk id="256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22.473" v="166" actId="404"/>
        <pc:sldMkLst>
          <pc:docMk/>
          <pc:sldMk cId="403657541" sldId="282"/>
        </pc:sldMkLst>
        <pc:spChg chg="mod">
          <ac:chgData name="Khattab, Sherif" userId="c83b1e15-36f3-4f46-aceb-05aac24c545e" providerId="ADAL" clId="{69FEAAB5-A0EE-354C-A3DB-8B14349CBC8D}" dt="2021-03-08T13:34:22.473" v="166" actId="404"/>
          <ac:spMkLst>
            <pc:docMk/>
            <pc:sldMk cId="403657541" sldId="282"/>
            <ac:spMk id="273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43.384" v="168" actId="404"/>
        <pc:sldMkLst>
          <pc:docMk/>
          <pc:sldMk cId="334331292" sldId="290"/>
        </pc:sldMkLst>
        <pc:spChg chg="mod">
          <ac:chgData name="Khattab, Sherif" userId="c83b1e15-36f3-4f46-aceb-05aac24c545e" providerId="ADAL" clId="{69FEAAB5-A0EE-354C-A3DB-8B14349CBC8D}" dt="2021-03-08T13:34:43.384" v="168" actId="404"/>
          <ac:spMkLst>
            <pc:docMk/>
            <pc:sldMk cId="334331292" sldId="290"/>
            <ac:spMk id="462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1.502" v="171" actId="404"/>
        <pc:sldMkLst>
          <pc:docMk/>
          <pc:sldMk cId="783626647" sldId="291"/>
        </pc:sldMkLst>
        <pc:spChg chg="mod">
          <ac:chgData name="Khattab, Sherif" userId="c83b1e15-36f3-4f46-aceb-05aac24c545e" providerId="ADAL" clId="{69FEAAB5-A0EE-354C-A3DB-8B14349CBC8D}" dt="2021-03-08T13:34:51.502" v="171" actId="404"/>
          <ac:spMkLst>
            <pc:docMk/>
            <pc:sldMk cId="783626647" sldId="291"/>
            <ac:spMk id="469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9.574" v="173" actId="404"/>
        <pc:sldMkLst>
          <pc:docMk/>
          <pc:sldMk cId="2731882681" sldId="294"/>
        </pc:sldMkLst>
        <pc:spChg chg="mod">
          <ac:chgData name="Khattab, Sherif" userId="c83b1e15-36f3-4f46-aceb-05aac24c545e" providerId="ADAL" clId="{69FEAAB5-A0EE-354C-A3DB-8B14349CBC8D}" dt="2021-03-08T13:34:59.574" v="173" actId="404"/>
          <ac:spMkLst>
            <pc:docMk/>
            <pc:sldMk cId="2731882681" sldId="294"/>
            <ac:spMk id="490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5:06.079" v="175" actId="404"/>
        <pc:sldMkLst>
          <pc:docMk/>
          <pc:sldMk cId="281243642" sldId="295"/>
        </pc:sldMkLst>
        <pc:spChg chg="mod">
          <ac:chgData name="Khattab, Sherif" userId="c83b1e15-36f3-4f46-aceb-05aac24c545e" providerId="ADAL" clId="{69FEAAB5-A0EE-354C-A3DB-8B14349CBC8D}" dt="2021-03-08T13:35:06.079" v="175" actId="404"/>
          <ac:spMkLst>
            <pc:docMk/>
            <pc:sldMk cId="281243642" sldId="295"/>
            <ac:spMk id="497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6:12.729" v="178" actId="403"/>
        <pc:sldMkLst>
          <pc:docMk/>
          <pc:sldMk cId="3433095069" sldId="298"/>
        </pc:sldMkLst>
        <pc:spChg chg="mod">
          <ac:chgData name="Khattab, Sherif" userId="c83b1e15-36f3-4f46-aceb-05aac24c545e" providerId="ADAL" clId="{69FEAAB5-A0EE-354C-A3DB-8B14349CBC8D}" dt="2021-03-08T13:36:12.729" v="178" actId="403"/>
          <ac:spMkLst>
            <pc:docMk/>
            <pc:sldMk cId="3433095069" sldId="298"/>
            <ac:spMk id="519" creationId="{00000000-0000-0000-0000-000000000000}"/>
          </ac:spMkLst>
        </pc:spChg>
      </pc:sldChg>
      <pc:sldChg chg="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67448653" sldId="299"/>
        </pc:sldMkLst>
      </pc:sldChg>
      <pc:sldChg chg="modSp del mod">
        <pc:chgData name="Khattab, Sherif" userId="c83b1e15-36f3-4f46-aceb-05aac24c545e" providerId="ADAL" clId="{69FEAAB5-A0EE-354C-A3DB-8B14349CBC8D}" dt="2021-03-08T17:08:57.273" v="456" actId="2696"/>
        <pc:sldMkLst>
          <pc:docMk/>
          <pc:sldMk cId="89067327" sldId="300"/>
        </pc:sldMkLst>
        <pc:spChg chg="mod">
          <ac:chgData name="Khattab, Sherif" userId="c83b1e15-36f3-4f46-aceb-05aac24c545e" providerId="ADAL" clId="{69FEAAB5-A0EE-354C-A3DB-8B14349CBC8D}" dt="2021-03-08T13:36:20.852" v="179" actId="404"/>
          <ac:spMkLst>
            <pc:docMk/>
            <pc:sldMk cId="89067327" sldId="300"/>
            <ac:spMk id="533" creationId="{00000000-0000-0000-0000-000000000000}"/>
          </ac:spMkLst>
        </pc:spChg>
      </pc:sldChg>
      <pc:sldChg chg="delSp mod">
        <pc:chgData name="Khattab, Sherif" userId="c83b1e15-36f3-4f46-aceb-05aac24c545e" providerId="ADAL" clId="{69FEAAB5-A0EE-354C-A3DB-8B14349CBC8D}" dt="2021-03-08T13:34:10.708" v="163" actId="478"/>
        <pc:sldMkLst>
          <pc:docMk/>
          <pc:sldMk cId="1894775455" sldId="405"/>
        </pc:sldMkLst>
        <pc:spChg chg="del">
          <ac:chgData name="Khattab, Sherif" userId="c83b1e15-36f3-4f46-aceb-05aac24c545e" providerId="ADAL" clId="{69FEAAB5-A0EE-354C-A3DB-8B14349CBC8D}" dt="2021-03-08T13:34:10.708" v="163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Khattab, Sherif" userId="c83b1e15-36f3-4f46-aceb-05aac24c545e" providerId="ADAL" clId="{69FEAAB5-A0EE-354C-A3DB-8B14349CBC8D}" dt="2021-03-08T13:40:30.763" v="38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FEAAB5-A0EE-354C-A3DB-8B14349CBC8D}" dt="2021-03-08T13:40:30.763" v="38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69FEAAB5-A0EE-354C-A3DB-8B14349CBC8D}" dt="2021-03-08T13:33:16.265" v="109"/>
        <pc:sldMkLst>
          <pc:docMk/>
          <pc:sldMk cId="2374057061" sldId="498"/>
        </pc:sldMkLst>
        <pc:spChg chg="mod">
          <ac:chgData name="Khattab, Sherif" userId="c83b1e15-36f3-4f46-aceb-05aac24c545e" providerId="ADAL" clId="{69FEAAB5-A0EE-354C-A3DB-8B14349CBC8D}" dt="2021-03-08T13:33:16.265" v="109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69FEAAB5-A0EE-354C-A3DB-8B14349CBC8D}" dt="2021-03-08T13:42:12.799" v="454"/>
        <pc:sldMkLst>
          <pc:docMk/>
          <pc:sldMk cId="2823856332" sldId="499"/>
        </pc:sldMkLst>
        <pc:spChg chg="mod">
          <ac:chgData name="Khattab, Sherif" userId="c83b1e15-36f3-4f46-aceb-05aac24c545e" providerId="ADAL" clId="{69FEAAB5-A0EE-354C-A3DB-8B14349CBC8D}" dt="2021-03-08T13:41:57.824" v="45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69FEAAB5-A0EE-354C-A3DB-8B14349CBC8D}" dt="2021-03-08T17:08:38.111" v="45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69FEAAB5-A0EE-354C-A3DB-8B14349CBC8D}" dt="2021-03-08T17:08:38.111" v="45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3657925594" sldId="1872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94571508" sldId="1873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77908616" sldId="1874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874707963" sldId="1875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242669048" sldId="1876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988493758" sldId="1877"/>
        </pc:sldMkLst>
      </pc:sldChg>
    </pc:docChg>
  </pc:docChgLst>
  <pc:docChgLst>
    <pc:chgData name="Sherif Khattab" userId="c83b1e15-36f3-4f46-aceb-05aac24c545e" providerId="ADAL" clId="{313F5327-A735-4096-B633-3EB95075E6AB}"/>
    <pc:docChg chg="undo custSel addSld modSld">
      <pc:chgData name="Sherif Khattab" userId="c83b1e15-36f3-4f46-aceb-05aac24c545e" providerId="ADAL" clId="{313F5327-A735-4096-B633-3EB95075E6AB}" dt="2021-03-23T13:43:00.328" v="186" actId="1076"/>
      <pc:docMkLst>
        <pc:docMk/>
      </pc:docMkLst>
      <pc:sldChg chg="modSp mod">
        <pc:chgData name="Sherif Khattab" userId="c83b1e15-36f3-4f46-aceb-05aac24c545e" providerId="ADAL" clId="{313F5327-A735-4096-B633-3EB95075E6AB}" dt="2021-03-23T13:37:20.134" v="1" actId="1076"/>
        <pc:sldMkLst>
          <pc:docMk/>
          <pc:sldMk cId="1411193010" sldId="362"/>
        </pc:sldMkLst>
        <pc:grpChg chg="mod">
          <ac:chgData name="Sherif Khattab" userId="c83b1e15-36f3-4f46-aceb-05aac24c545e" providerId="ADAL" clId="{313F5327-A735-4096-B633-3EB95075E6AB}" dt="2021-03-23T13:37:20.134" v="1" actId="1076"/>
          <ac:grpSpMkLst>
            <pc:docMk/>
            <pc:sldMk cId="1411193010" sldId="362"/>
            <ac:grpSpMk id="228" creationId="{00000000-0000-0000-0000-000000000000}"/>
          </ac:grpSpMkLst>
        </pc:grp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39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0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2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3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5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6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8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9" creationId="{00000000-0000-0000-0000-000000000000}"/>
          </ac:cxnSpMkLst>
        </pc:cxnChg>
      </pc:sldChg>
      <pc:sldChg chg="addSp modSp new mod">
        <pc:chgData name="Sherif Khattab" userId="c83b1e15-36f3-4f46-aceb-05aac24c545e" providerId="ADAL" clId="{313F5327-A735-4096-B633-3EB95075E6AB}" dt="2021-03-23T13:40:28.512" v="26" actId="1076"/>
        <pc:sldMkLst>
          <pc:docMk/>
          <pc:sldMk cId="3708391639" sldId="1862"/>
        </pc:sldMkLst>
        <pc:spChg chg="mod">
          <ac:chgData name="Sherif Khattab" userId="c83b1e15-36f3-4f46-aceb-05aac24c545e" providerId="ADAL" clId="{313F5327-A735-4096-B633-3EB95075E6AB}" dt="2021-03-23T13:40:23.433" v="23" actId="20577"/>
          <ac:spMkLst>
            <pc:docMk/>
            <pc:sldMk cId="3708391639" sldId="1862"/>
            <ac:spMk id="2" creationId="{99B29C86-15D6-4DC2-AA84-7D43043050AD}"/>
          </ac:spMkLst>
        </pc:spChg>
        <pc:picChg chg="add mod">
          <ac:chgData name="Sherif Khattab" userId="c83b1e15-36f3-4f46-aceb-05aac24c545e" providerId="ADAL" clId="{313F5327-A735-4096-B633-3EB95075E6AB}" dt="2021-03-23T13:40:28.512" v="26" actId="1076"/>
          <ac:picMkLst>
            <pc:docMk/>
            <pc:sldMk cId="3708391639" sldId="1862"/>
            <ac:picMk id="7" creationId="{AD5689B2-8265-49D2-8657-EFC24B1F4411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07.455" v="91" actId="1076"/>
        <pc:sldMkLst>
          <pc:docMk/>
          <pc:sldMk cId="1037760999" sldId="1863"/>
        </pc:sldMkLst>
        <pc:spChg chg="mod">
          <ac:chgData name="Sherif Khattab" userId="c83b1e15-36f3-4f46-aceb-05aac24c545e" providerId="ADAL" clId="{313F5327-A735-4096-B633-3EB95075E6AB}" dt="2021-03-23T13:41:01.857" v="87" actId="27636"/>
          <ac:spMkLst>
            <pc:docMk/>
            <pc:sldMk cId="1037760999" sldId="1863"/>
            <ac:spMk id="2" creationId="{FC8A9F63-9D47-40FF-9E8E-981DC703749E}"/>
          </ac:spMkLst>
        </pc:spChg>
        <pc:picChg chg="add mod">
          <ac:chgData name="Sherif Khattab" userId="c83b1e15-36f3-4f46-aceb-05aac24c545e" providerId="ADAL" clId="{313F5327-A735-4096-B633-3EB95075E6AB}" dt="2021-03-23T13:41:07.455" v="91" actId="1076"/>
          <ac:picMkLst>
            <pc:docMk/>
            <pc:sldMk cId="1037760999" sldId="1863"/>
            <ac:picMk id="7" creationId="{655A5191-B82B-4DF3-AD17-DBC1D6C35E63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37.919" v="140" actId="1076"/>
        <pc:sldMkLst>
          <pc:docMk/>
          <pc:sldMk cId="1548705591" sldId="1864"/>
        </pc:sldMkLst>
        <pc:spChg chg="mod">
          <ac:chgData name="Sherif Khattab" userId="c83b1e15-36f3-4f46-aceb-05aac24c545e" providerId="ADAL" clId="{313F5327-A735-4096-B633-3EB95075E6AB}" dt="2021-03-23T13:41:32.985" v="137" actId="20577"/>
          <ac:spMkLst>
            <pc:docMk/>
            <pc:sldMk cId="1548705591" sldId="1864"/>
            <ac:spMk id="2" creationId="{17B70D5E-EC98-4DBD-9551-1D9130A3BF9C}"/>
          </ac:spMkLst>
        </pc:spChg>
        <pc:picChg chg="add mod">
          <ac:chgData name="Sherif Khattab" userId="c83b1e15-36f3-4f46-aceb-05aac24c545e" providerId="ADAL" clId="{313F5327-A735-4096-B633-3EB95075E6AB}" dt="2021-03-23T13:41:37.919" v="140" actId="1076"/>
          <ac:picMkLst>
            <pc:docMk/>
            <pc:sldMk cId="1548705591" sldId="1864"/>
            <ac:picMk id="7" creationId="{644779BC-38F3-4E38-8D15-9C90573C34EF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2:18.276" v="158" actId="1076"/>
        <pc:sldMkLst>
          <pc:docMk/>
          <pc:sldMk cId="137841849" sldId="1865"/>
        </pc:sldMkLst>
        <pc:spChg chg="mod">
          <ac:chgData name="Sherif Khattab" userId="c83b1e15-36f3-4f46-aceb-05aac24c545e" providerId="ADAL" clId="{313F5327-A735-4096-B633-3EB95075E6AB}" dt="2021-03-23T13:42:09.646" v="153" actId="20577"/>
          <ac:spMkLst>
            <pc:docMk/>
            <pc:sldMk cId="137841849" sldId="1865"/>
            <ac:spMk id="3" creationId="{8A39D6D7-F275-4662-807C-BB9D0FDB5194}"/>
          </ac:spMkLst>
        </pc:spChg>
        <pc:picChg chg="add mod">
          <ac:chgData name="Sherif Khattab" userId="c83b1e15-36f3-4f46-aceb-05aac24c545e" providerId="ADAL" clId="{313F5327-A735-4096-B633-3EB95075E6AB}" dt="2021-03-23T13:42:18.276" v="158" actId="1076"/>
          <ac:picMkLst>
            <pc:docMk/>
            <pc:sldMk cId="137841849" sldId="1865"/>
            <ac:picMk id="6" creationId="{505FD3CD-F3C7-4A7D-9D0F-2E686B10C46E}"/>
          </ac:picMkLst>
        </pc:picChg>
      </pc:sldChg>
      <pc:sldChg chg="addSp delSp modSp new mod">
        <pc:chgData name="Sherif Khattab" userId="c83b1e15-36f3-4f46-aceb-05aac24c545e" providerId="ADAL" clId="{313F5327-A735-4096-B633-3EB95075E6AB}" dt="2021-03-23T13:43:00.328" v="186" actId="1076"/>
        <pc:sldMkLst>
          <pc:docMk/>
          <pc:sldMk cId="2705275168" sldId="1866"/>
        </pc:sldMkLst>
        <pc:spChg chg="mod">
          <ac:chgData name="Sherif Khattab" userId="c83b1e15-36f3-4f46-aceb-05aac24c545e" providerId="ADAL" clId="{313F5327-A735-4096-B633-3EB95075E6AB}" dt="2021-03-23T13:42:41.956" v="180" actId="20577"/>
          <ac:spMkLst>
            <pc:docMk/>
            <pc:sldMk cId="2705275168" sldId="1866"/>
            <ac:spMk id="3" creationId="{5B1DA9F0-4F55-4773-9055-6992244EAA60}"/>
          </ac:spMkLst>
        </pc:spChg>
        <pc:picChg chg="add mod">
          <ac:chgData name="Sherif Khattab" userId="c83b1e15-36f3-4f46-aceb-05aac24c545e" providerId="ADAL" clId="{313F5327-A735-4096-B633-3EB95075E6AB}" dt="2021-03-23T13:43:00.328" v="186" actId="1076"/>
          <ac:picMkLst>
            <pc:docMk/>
            <pc:sldMk cId="2705275168" sldId="1866"/>
            <ac:picMk id="7" creationId="{C4128050-C620-4AC8-8CFD-8C78431C8917}"/>
          </ac:picMkLst>
        </pc:picChg>
        <pc:inkChg chg="add del">
          <ac:chgData name="Sherif Khattab" userId="c83b1e15-36f3-4f46-aceb-05aac24c545e" providerId="ADAL" clId="{313F5327-A735-4096-B633-3EB95075E6AB}" dt="2021-03-23T13:42:46.207" v="182"/>
          <ac:inkMkLst>
            <pc:docMk/>
            <pc:sldMk cId="2705275168" sldId="1866"/>
            <ac:inkMk id="5" creationId="{638456EE-8BDD-4BA3-84F3-D02B8A5ADF4F}"/>
          </ac:inkMkLst>
        </pc:inkChg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Sherif Khattab" userId="c83b1e15-36f3-4f46-aceb-05aac24c545e" providerId="ADAL" clId="{6AFC32D7-D443-4DF6-B99D-450E0E8CDB1F}"/>
    <pc:docChg chg="modSld">
      <pc:chgData name="Sherif Khattab" userId="c83b1e15-36f3-4f46-aceb-05aac24c545e" providerId="ADAL" clId="{6AFC32D7-D443-4DF6-B99D-450E0E8CDB1F}" dt="2021-03-29T14:59:03.289" v="19" actId="20577"/>
      <pc:docMkLst>
        <pc:docMk/>
      </pc:docMkLst>
      <pc:sldChg chg="modSp">
        <pc:chgData name="Sherif Khattab" userId="c83b1e15-36f3-4f46-aceb-05aac24c545e" providerId="ADAL" clId="{6AFC32D7-D443-4DF6-B99D-450E0E8CDB1F}" dt="2021-03-29T14:59:03.289" v="19" actId="20577"/>
        <pc:sldMkLst>
          <pc:docMk/>
          <pc:sldMk cId="913441052" sldId="310"/>
        </pc:sldMkLst>
        <pc:spChg chg="mod">
          <ac:chgData name="Sherif Khattab" userId="c83b1e15-36f3-4f46-aceb-05aac24c545e" providerId="ADAL" clId="{6AFC32D7-D443-4DF6-B99D-450E0E8CDB1F}" dt="2021-03-29T14:56:55.578" v="3" actId="20577"/>
          <ac:spMkLst>
            <pc:docMk/>
            <pc:sldMk cId="913441052" sldId="310"/>
            <ac:spMk id="67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23.585" v="7" actId="20577"/>
          <ac:spMkLst>
            <pc:docMk/>
            <pc:sldMk cId="913441052" sldId="310"/>
            <ac:spMk id="68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49.623" v="11" actId="20577"/>
          <ac:spMkLst>
            <pc:docMk/>
            <pc:sldMk cId="913441052" sldId="310"/>
            <ac:spMk id="69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8:32.466" v="15" actId="20577"/>
          <ac:spMkLst>
            <pc:docMk/>
            <pc:sldMk cId="913441052" sldId="310"/>
            <ac:spMk id="70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9:03.289" v="19" actId="20577"/>
          <ac:spMkLst>
            <pc:docMk/>
            <pc:sldMk cId="913441052" sldId="310"/>
            <ac:spMk id="72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AE7DD75C-C31F-684C-A328-CA74ECD6330A}"/>
    <pc:docChg chg="undo custSel addSld delSld modSld">
      <pc:chgData name="Khattab, Sherif" userId="c83b1e15-36f3-4f46-aceb-05aac24c545e" providerId="ADAL" clId="{AE7DD75C-C31F-684C-A328-CA74ECD6330A}" dt="2021-03-10T14:15:02.900" v="280"/>
      <pc:docMkLst>
        <pc:docMk/>
      </pc:docMkLst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68578012" sldId="258"/>
        </pc:sldMkLst>
      </pc:sldChg>
      <pc:sldChg chg="modSp add mod">
        <pc:chgData name="Khattab, Sherif" userId="c83b1e15-36f3-4f46-aceb-05aac24c545e" providerId="ADAL" clId="{AE7DD75C-C31F-684C-A328-CA74ECD6330A}" dt="2021-03-10T14:02:42.260" v="41" actId="122"/>
        <pc:sldMkLst>
          <pc:docMk/>
          <pc:sldMk cId="3349301207" sldId="258"/>
        </pc:sldMkLst>
        <pc:spChg chg="mod">
          <ac:chgData name="Khattab, Sherif" userId="c83b1e15-36f3-4f46-aceb-05aac24c545e" providerId="ADAL" clId="{AE7DD75C-C31F-684C-A328-CA74ECD6330A}" dt="2021-03-10T14:02:42.260" v="41" actId="122"/>
          <ac:spMkLst>
            <pc:docMk/>
            <pc:sldMk cId="3349301207" sldId="258"/>
            <ac:spMk id="43" creationId="{00000000-0000-0000-0000-000000000000}"/>
          </ac:spMkLst>
        </pc:spChg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749778597" sldId="25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78857801" sldId="25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1113072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03699817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77698464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23310540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8447587" sldId="26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135377471" sldId="26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111850741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55943597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02186821" sldId="26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781716069" sldId="26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919127577" sldId="26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76379693" sldId="26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617672674" sldId="26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071823284" sldId="26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882524191" sldId="26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55261078" sldId="26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811552222" sldId="26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701406084" sldId="26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641991849" sldId="26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47516844" sldId="26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497601909" sldId="27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476061750" sldId="27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246836476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57790902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18543134" sldId="27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00802790" sldId="27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91998312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772511961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90737872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133318755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11520778" sldId="27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417456909" sldId="27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3655457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772552625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33832143" sldId="27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53995854" sldId="27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21411538" sldId="27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11935394" sldId="27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27151516" sldId="27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18126329" sldId="28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62612646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064182818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76984094" sldId="281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02006805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989359202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3657541" sldId="28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94253927" sldId="28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7258789" sldId="28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381012079" sldId="283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31190512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91873000" sldId="28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94116939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33271441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549475221" sldId="28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5182169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304881813" sldId="28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505924664" sldId="28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35936430" sldId="28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71186739" sldId="28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65854543" sldId="28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391294920" sldId="287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56732566" sldId="288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520448114" sldId="28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34331292" sldId="290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783626647" sldId="29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237454185" sldId="29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38941203" sldId="29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731882681" sldId="294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1243642" sldId="29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22206788" sldId="29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56178792" sldId="297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3732319976" sldId="299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2876534842" sldId="300"/>
        </pc:sldMkLst>
      </pc:sldChg>
      <pc:sldChg chg="modSp mod">
        <pc:chgData name="Khattab, Sherif" userId="c83b1e15-36f3-4f46-aceb-05aac24c545e" providerId="ADAL" clId="{AE7DD75C-C31F-684C-A328-CA74ECD6330A}" dt="2021-03-10T13:51:36.036" v="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7DD75C-C31F-684C-A328-CA74ECD6330A}" dt="2021-03-10T13:51:36.036" v="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AE7DD75C-C31F-684C-A328-CA74ECD6330A}" dt="2021-03-10T13:59:54.797" v="1"/>
        <pc:sldMkLst>
          <pc:docMk/>
          <pc:sldMk cId="2374057061" sldId="498"/>
        </pc:sldMkLst>
        <pc:spChg chg="mod">
          <ac:chgData name="Khattab, Sherif" userId="c83b1e15-36f3-4f46-aceb-05aac24c545e" providerId="ADAL" clId="{AE7DD75C-C31F-684C-A328-CA74ECD6330A}" dt="2021-03-10T13:59:54.797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addAnim delAnim modAnim">
        <pc:chgData name="Khattab, Sherif" userId="c83b1e15-36f3-4f46-aceb-05aac24c545e" providerId="ADAL" clId="{AE7DD75C-C31F-684C-A328-CA74ECD6330A}" dt="2021-03-10T14:14:55.523" v="278"/>
        <pc:sldMkLst>
          <pc:docMk/>
          <pc:sldMk cId="2823856332" sldId="499"/>
        </pc:sldMkLst>
        <pc:spChg chg="mod">
          <ac:chgData name="Khattab, Sherif" userId="c83b1e15-36f3-4f46-aceb-05aac24c545e" providerId="ADAL" clId="{AE7DD75C-C31F-684C-A328-CA74ECD6330A}" dt="2021-03-10T14:09:55.787" v="270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AE7DD75C-C31F-684C-A328-CA74ECD6330A}" dt="2021-03-10T14:09:49.457" v="26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E7DD75C-C31F-684C-A328-CA74ECD6330A}" dt="2021-03-10T14:00:10.572" v="2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E7DD75C-C31F-684C-A328-CA74ECD6330A}" dt="2021-03-10T14:00:10.572" v="2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 modAnim">
        <pc:chgData name="Khattab, Sherif" userId="c83b1e15-36f3-4f46-aceb-05aac24c545e" providerId="ADAL" clId="{AE7DD75C-C31F-684C-A328-CA74ECD6330A}" dt="2021-03-10T14:15:02.900" v="280"/>
        <pc:sldMkLst>
          <pc:docMk/>
          <pc:sldMk cId="294195459" sldId="1861"/>
        </pc:sldMkLst>
        <pc:spChg chg="mod">
          <ac:chgData name="Khattab, Sherif" userId="c83b1e15-36f3-4f46-aceb-05aac24c545e" providerId="ADAL" clId="{AE7DD75C-C31F-684C-A328-CA74ECD6330A}" dt="2021-03-10T14:10:10.710" v="275" actId="20577"/>
          <ac:spMkLst>
            <pc:docMk/>
            <pc:sldMk cId="294195459" sldId="1861"/>
            <ac:spMk id="2" creationId="{16CB6F34-0C1D-5445-B7E8-6546C42A07E0}"/>
          </ac:spMkLst>
        </pc:spChg>
        <pc:spChg chg="mod">
          <ac:chgData name="Khattab, Sherif" userId="c83b1e15-36f3-4f46-aceb-05aac24c545e" providerId="ADAL" clId="{AE7DD75C-C31F-684C-A328-CA74ECD6330A}" dt="2021-03-10T14:10:03.174" v="272"/>
          <ac:spMkLst>
            <pc:docMk/>
            <pc:sldMk cId="294195459" sldId="1861"/>
            <ac:spMk id="3" creationId="{346842F3-3C19-C142-A1C8-F0116B6B7048}"/>
          </ac:spMkLst>
        </pc:spChg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Khattab, Sherif" userId="c83b1e15-36f3-4f46-aceb-05aac24c545e" providerId="ADAL" clId="{6AFC32D7-D443-4DF6-B99D-450E0E8CDB1F}"/>
    <pc:docChg chg="undo custSel addSld delSld modSld addSection delSection">
      <pc:chgData name="Khattab, Sherif" userId="c83b1e15-36f3-4f46-aceb-05aac24c545e" providerId="ADAL" clId="{6AFC32D7-D443-4DF6-B99D-450E0E8CDB1F}" dt="2021-03-30T02:33:23.088" v="318" actId="22"/>
      <pc:docMkLst>
        <pc:docMk/>
      </pc:docMkLst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268479281" sldId="302"/>
        </pc:sldMkLst>
      </pc:sldChg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4231259612" sldId="303"/>
        </pc:sldMkLst>
      </pc:sldChg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41135639" sldId="304"/>
        </pc:sldMkLst>
      </pc:sldChg>
      <pc:sldChg chg="addSp modSp mod">
        <pc:chgData name="Khattab, Sherif" userId="c83b1e15-36f3-4f46-aceb-05aac24c545e" providerId="ADAL" clId="{6AFC32D7-D443-4DF6-B99D-450E0E8CDB1F}" dt="2021-03-30T02:29:59.928" v="223" actId="27636"/>
        <pc:sldMkLst>
          <pc:docMk/>
          <pc:sldMk cId="2939769635" sldId="308"/>
        </pc:sldMkLst>
        <pc:spChg chg="mod">
          <ac:chgData name="Khattab, Sherif" userId="c83b1e15-36f3-4f46-aceb-05aac24c545e" providerId="ADAL" clId="{6AFC32D7-D443-4DF6-B99D-450E0E8CDB1F}" dt="2021-03-30T02:29:59.928" v="223" actId="27636"/>
          <ac:spMkLst>
            <pc:docMk/>
            <pc:sldMk cId="2939769635" sldId="308"/>
            <ac:spMk id="43" creationId="{00000000-0000-0000-0000-000000000000}"/>
          </ac:spMkLst>
        </pc:spChg>
        <pc:picChg chg="add mod">
          <ac:chgData name="Khattab, Sherif" userId="c83b1e15-36f3-4f46-aceb-05aac24c545e" providerId="ADAL" clId="{6AFC32D7-D443-4DF6-B99D-450E0E8CDB1F}" dt="2021-03-30T02:29:54.048" v="218" actId="1076"/>
          <ac:picMkLst>
            <pc:docMk/>
            <pc:sldMk cId="2939769635" sldId="308"/>
            <ac:picMk id="3" creationId="{4B125552-68DA-4540-B35B-2B11D06E5899}"/>
          </ac:picMkLst>
        </pc:picChg>
      </pc:sldChg>
      <pc:sldChg chg="addSp modSp mod">
        <pc:chgData name="Khattab, Sherif" userId="c83b1e15-36f3-4f46-aceb-05aac24c545e" providerId="ADAL" clId="{6AFC32D7-D443-4DF6-B99D-450E0E8CDB1F}" dt="2021-03-30T02:30:47.231" v="235" actId="1076"/>
        <pc:sldMkLst>
          <pc:docMk/>
          <pc:sldMk cId="1628672070" sldId="311"/>
        </pc:sldMkLst>
        <pc:spChg chg="mod">
          <ac:chgData name="Khattab, Sherif" userId="c83b1e15-36f3-4f46-aceb-05aac24c545e" providerId="ADAL" clId="{6AFC32D7-D443-4DF6-B99D-450E0E8CDB1F}" dt="2021-03-30T02:30:35.073" v="229" actId="1076"/>
          <ac:spMkLst>
            <pc:docMk/>
            <pc:sldMk cId="1628672070" sldId="311"/>
            <ac:spMk id="117" creationId="{00000000-0000-0000-0000-000000000000}"/>
          </ac:spMkLst>
        </pc:spChg>
        <pc:picChg chg="add mod">
          <ac:chgData name="Khattab, Sherif" userId="c83b1e15-36f3-4f46-aceb-05aac24c545e" providerId="ADAL" clId="{6AFC32D7-D443-4DF6-B99D-450E0E8CDB1F}" dt="2021-03-30T02:30:47.231" v="235" actId="1076"/>
          <ac:picMkLst>
            <pc:docMk/>
            <pc:sldMk cId="1628672070" sldId="311"/>
            <ac:picMk id="3" creationId="{BC6A4129-6E9A-4D8B-A8B8-1B5BAEFF6FBD}"/>
          </ac:picMkLst>
        </pc:picChg>
      </pc:sldChg>
      <pc:sldChg chg="addSp modSp mod">
        <pc:chgData name="Khattab, Sherif" userId="c83b1e15-36f3-4f46-aceb-05aac24c545e" providerId="ADAL" clId="{6AFC32D7-D443-4DF6-B99D-450E0E8CDB1F}" dt="2021-03-30T02:31:49.347" v="266" actId="20577"/>
        <pc:sldMkLst>
          <pc:docMk/>
          <pc:sldMk cId="550773723" sldId="315"/>
        </pc:sldMkLst>
        <pc:spChg chg="mod">
          <ac:chgData name="Khattab, Sherif" userId="c83b1e15-36f3-4f46-aceb-05aac24c545e" providerId="ADAL" clId="{6AFC32D7-D443-4DF6-B99D-450E0E8CDB1F}" dt="2021-03-30T02:31:28.661" v="241" actId="1076"/>
          <ac:spMkLst>
            <pc:docMk/>
            <pc:sldMk cId="550773723" sldId="315"/>
            <ac:spMk id="155" creationId="{00000000-0000-0000-0000-000000000000}"/>
          </ac:spMkLst>
        </pc:spChg>
        <pc:spChg chg="mod">
          <ac:chgData name="Khattab, Sherif" userId="c83b1e15-36f3-4f46-aceb-05aac24c545e" providerId="ADAL" clId="{6AFC32D7-D443-4DF6-B99D-450E0E8CDB1F}" dt="2021-03-30T02:31:49.347" v="266" actId="20577"/>
          <ac:spMkLst>
            <pc:docMk/>
            <pc:sldMk cId="550773723" sldId="315"/>
            <ac:spMk id="156" creationId="{00000000-0000-0000-0000-000000000000}"/>
          </ac:spMkLst>
        </pc:spChg>
        <pc:picChg chg="add mod">
          <ac:chgData name="Khattab, Sherif" userId="c83b1e15-36f3-4f46-aceb-05aac24c545e" providerId="ADAL" clId="{6AFC32D7-D443-4DF6-B99D-450E0E8CDB1F}" dt="2021-03-30T02:31:35.900" v="244" actId="1076"/>
          <ac:picMkLst>
            <pc:docMk/>
            <pc:sldMk cId="550773723" sldId="315"/>
            <ac:picMk id="3" creationId="{312DD79A-68D3-4DD5-9B31-A468089C2FCF}"/>
          </ac:picMkLst>
        </pc:picChg>
      </pc:sldChg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3866432892" sldId="316"/>
        </pc:sldMkLst>
      </pc:sldChg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3416937668" sldId="317"/>
        </pc:sldMkLst>
      </pc:sldChg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3406958878" sldId="318"/>
        </pc:sldMkLst>
      </pc:sldChg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3933686989" sldId="319"/>
        </pc:sldMkLst>
      </pc:sldChg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236978232" sldId="320"/>
        </pc:sldMkLst>
      </pc:sldChg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1367466352" sldId="321"/>
        </pc:sldMkLst>
      </pc:sldChg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4003886971" sldId="322"/>
        </pc:sldMkLst>
      </pc:sldChg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3875007199" sldId="323"/>
        </pc:sldMkLst>
      </pc:sldChg>
      <pc:sldChg chg="addSp modSp new mod">
        <pc:chgData name="Khattab, Sherif" userId="c83b1e15-36f3-4f46-aceb-05aac24c545e" providerId="ADAL" clId="{6AFC32D7-D443-4DF6-B99D-450E0E8CDB1F}" dt="2021-03-30T02:23:05.603" v="26" actId="1076"/>
        <pc:sldMkLst>
          <pc:docMk/>
          <pc:sldMk cId="2432217148" sldId="1862"/>
        </pc:sldMkLst>
        <pc:spChg chg="mod">
          <ac:chgData name="Khattab, Sherif" userId="c83b1e15-36f3-4f46-aceb-05aac24c545e" providerId="ADAL" clId="{6AFC32D7-D443-4DF6-B99D-450E0E8CDB1F}" dt="2021-03-30T02:22:59.483" v="23" actId="20577"/>
          <ac:spMkLst>
            <pc:docMk/>
            <pc:sldMk cId="2432217148" sldId="1862"/>
            <ac:spMk id="2" creationId="{15A3CAA4-E40B-47C7-B91A-554196EA2AC0}"/>
          </ac:spMkLst>
        </pc:spChg>
        <pc:picChg chg="add mod">
          <ac:chgData name="Khattab, Sherif" userId="c83b1e15-36f3-4f46-aceb-05aac24c545e" providerId="ADAL" clId="{6AFC32D7-D443-4DF6-B99D-450E0E8CDB1F}" dt="2021-03-30T02:23:05.603" v="26" actId="1076"/>
          <ac:picMkLst>
            <pc:docMk/>
            <pc:sldMk cId="2432217148" sldId="1862"/>
            <ac:picMk id="7" creationId="{911ECBD0-7729-445A-B217-C846AB2B1CE7}"/>
          </ac:picMkLst>
        </pc:picChg>
      </pc:sldChg>
      <pc:sldChg chg="addSp delSp modSp new mod">
        <pc:chgData name="Khattab, Sherif" userId="c83b1e15-36f3-4f46-aceb-05aac24c545e" providerId="ADAL" clId="{6AFC32D7-D443-4DF6-B99D-450E0E8CDB1F}" dt="2021-03-30T02:23:48.222" v="47" actId="22"/>
        <pc:sldMkLst>
          <pc:docMk/>
          <pc:sldMk cId="512555426" sldId="1863"/>
        </pc:sldMkLst>
        <pc:spChg chg="mod">
          <ac:chgData name="Khattab, Sherif" userId="c83b1e15-36f3-4f46-aceb-05aac24c545e" providerId="ADAL" clId="{6AFC32D7-D443-4DF6-B99D-450E0E8CDB1F}" dt="2021-03-30T02:23:30.035" v="44" actId="20577"/>
          <ac:spMkLst>
            <pc:docMk/>
            <pc:sldMk cId="512555426" sldId="1863"/>
            <ac:spMk id="2" creationId="{95CBB330-CB7F-464F-9459-FF79242120C9}"/>
          </ac:spMkLst>
        </pc:spChg>
        <pc:picChg chg="add">
          <ac:chgData name="Khattab, Sherif" userId="c83b1e15-36f3-4f46-aceb-05aac24c545e" providerId="ADAL" clId="{6AFC32D7-D443-4DF6-B99D-450E0E8CDB1F}" dt="2021-03-30T02:23:48.222" v="47" actId="22"/>
          <ac:picMkLst>
            <pc:docMk/>
            <pc:sldMk cId="512555426" sldId="1863"/>
            <ac:picMk id="8" creationId="{FCF84A3F-87C5-4EEB-A308-A14E8B13F23D}"/>
          </ac:picMkLst>
        </pc:picChg>
        <pc:inkChg chg="add del">
          <ac:chgData name="Khattab, Sherif" userId="c83b1e15-36f3-4f46-aceb-05aac24c545e" providerId="ADAL" clId="{6AFC32D7-D443-4DF6-B99D-450E0E8CDB1F}" dt="2021-03-30T02:23:33.940" v="46"/>
          <ac:inkMkLst>
            <pc:docMk/>
            <pc:sldMk cId="512555426" sldId="1863"/>
            <ac:inkMk id="6" creationId="{F5C7059D-6CA6-44C6-8550-419647EDE3EA}"/>
          </ac:inkMkLst>
        </pc:inkChg>
      </pc:sldChg>
      <pc:sldChg chg="addSp modSp new mod">
        <pc:chgData name="Khattab, Sherif" userId="c83b1e15-36f3-4f46-aceb-05aac24c545e" providerId="ADAL" clId="{6AFC32D7-D443-4DF6-B99D-450E0E8CDB1F}" dt="2021-03-30T02:24:36.338" v="73" actId="1076"/>
        <pc:sldMkLst>
          <pc:docMk/>
          <pc:sldMk cId="4208597595" sldId="1864"/>
        </pc:sldMkLst>
        <pc:spChg chg="mod">
          <ac:chgData name="Khattab, Sherif" userId="c83b1e15-36f3-4f46-aceb-05aac24c545e" providerId="ADAL" clId="{6AFC32D7-D443-4DF6-B99D-450E0E8CDB1F}" dt="2021-03-30T02:24:29.335" v="70" actId="20577"/>
          <ac:spMkLst>
            <pc:docMk/>
            <pc:sldMk cId="4208597595" sldId="1864"/>
            <ac:spMk id="2" creationId="{83319F99-A573-4A4A-BDDA-EF374A11B6C1}"/>
          </ac:spMkLst>
        </pc:spChg>
        <pc:picChg chg="add mod">
          <ac:chgData name="Khattab, Sherif" userId="c83b1e15-36f3-4f46-aceb-05aac24c545e" providerId="ADAL" clId="{6AFC32D7-D443-4DF6-B99D-450E0E8CDB1F}" dt="2021-03-30T02:24:36.338" v="73" actId="1076"/>
          <ac:picMkLst>
            <pc:docMk/>
            <pc:sldMk cId="4208597595" sldId="1864"/>
            <ac:picMk id="7" creationId="{919DBA03-CEE9-4237-85C7-5C987977D6EA}"/>
          </ac:picMkLst>
        </pc:picChg>
      </pc:sldChg>
      <pc:sldChg chg="addSp delSp modSp new mod">
        <pc:chgData name="Khattab, Sherif" userId="c83b1e15-36f3-4f46-aceb-05aac24c545e" providerId="ADAL" clId="{6AFC32D7-D443-4DF6-B99D-450E0E8CDB1F}" dt="2021-03-30T02:25:17.510" v="96" actId="22"/>
        <pc:sldMkLst>
          <pc:docMk/>
          <pc:sldMk cId="1931972140" sldId="1865"/>
        </pc:sldMkLst>
        <pc:spChg chg="mod">
          <ac:chgData name="Khattab, Sherif" userId="c83b1e15-36f3-4f46-aceb-05aac24c545e" providerId="ADAL" clId="{6AFC32D7-D443-4DF6-B99D-450E0E8CDB1F}" dt="2021-03-30T02:24:58.467" v="93" actId="20577"/>
          <ac:spMkLst>
            <pc:docMk/>
            <pc:sldMk cId="1931972140" sldId="1865"/>
            <ac:spMk id="2" creationId="{D59D7D28-4293-4F99-81CE-1CE789DBCECE}"/>
          </ac:spMkLst>
        </pc:spChg>
        <pc:picChg chg="add">
          <ac:chgData name="Khattab, Sherif" userId="c83b1e15-36f3-4f46-aceb-05aac24c545e" providerId="ADAL" clId="{6AFC32D7-D443-4DF6-B99D-450E0E8CDB1F}" dt="2021-03-30T02:25:17.510" v="96" actId="22"/>
          <ac:picMkLst>
            <pc:docMk/>
            <pc:sldMk cId="1931972140" sldId="1865"/>
            <ac:picMk id="8" creationId="{42256CF9-C881-4576-BA4D-C8E4F32942A5}"/>
          </ac:picMkLst>
        </pc:picChg>
        <pc:inkChg chg="add del">
          <ac:chgData name="Khattab, Sherif" userId="c83b1e15-36f3-4f46-aceb-05aac24c545e" providerId="ADAL" clId="{6AFC32D7-D443-4DF6-B99D-450E0E8CDB1F}" dt="2021-03-30T02:25:02.119" v="95"/>
          <ac:inkMkLst>
            <pc:docMk/>
            <pc:sldMk cId="1931972140" sldId="1865"/>
            <ac:inkMk id="6" creationId="{97816CD0-9B61-4EA5-8CA7-43894655558E}"/>
          </ac:inkMkLst>
        </pc:inkChg>
      </pc:sldChg>
      <pc:sldChg chg="addSp modSp new mod">
        <pc:chgData name="Khattab, Sherif" userId="c83b1e15-36f3-4f46-aceb-05aac24c545e" providerId="ADAL" clId="{6AFC32D7-D443-4DF6-B99D-450E0E8CDB1F}" dt="2021-03-30T02:26:14.756" v="123" actId="1076"/>
        <pc:sldMkLst>
          <pc:docMk/>
          <pc:sldMk cId="2173334488" sldId="1866"/>
        </pc:sldMkLst>
        <pc:spChg chg="mod">
          <ac:chgData name="Khattab, Sherif" userId="c83b1e15-36f3-4f46-aceb-05aac24c545e" providerId="ADAL" clId="{6AFC32D7-D443-4DF6-B99D-450E0E8CDB1F}" dt="2021-03-30T02:26:08.432" v="120" actId="20577"/>
          <ac:spMkLst>
            <pc:docMk/>
            <pc:sldMk cId="2173334488" sldId="1866"/>
            <ac:spMk id="3" creationId="{291C85E8-E28B-4E04-ABCA-8BCCBCE3132B}"/>
          </ac:spMkLst>
        </pc:spChg>
        <pc:picChg chg="add mod">
          <ac:chgData name="Khattab, Sherif" userId="c83b1e15-36f3-4f46-aceb-05aac24c545e" providerId="ADAL" clId="{6AFC32D7-D443-4DF6-B99D-450E0E8CDB1F}" dt="2021-03-30T02:26:14.756" v="123" actId="1076"/>
          <ac:picMkLst>
            <pc:docMk/>
            <pc:sldMk cId="2173334488" sldId="1866"/>
            <ac:picMk id="6" creationId="{7EB01CAC-F303-4DF3-A649-29DE8A903560}"/>
          </ac:picMkLst>
        </pc:picChg>
      </pc:sldChg>
      <pc:sldChg chg="addSp delSp modSp new mod">
        <pc:chgData name="Khattab, Sherif" userId="c83b1e15-36f3-4f46-aceb-05aac24c545e" providerId="ADAL" clId="{6AFC32D7-D443-4DF6-B99D-450E0E8CDB1F}" dt="2021-03-30T02:27:30.316" v="158" actId="1076"/>
        <pc:sldMkLst>
          <pc:docMk/>
          <pc:sldMk cId="357891716" sldId="1867"/>
        </pc:sldMkLst>
        <pc:spChg chg="del">
          <ac:chgData name="Khattab, Sherif" userId="c83b1e15-36f3-4f46-aceb-05aac24c545e" providerId="ADAL" clId="{6AFC32D7-D443-4DF6-B99D-450E0E8CDB1F}" dt="2021-03-30T02:26:45.253" v="127" actId="478"/>
          <ac:spMkLst>
            <pc:docMk/>
            <pc:sldMk cId="357891716" sldId="1867"/>
            <ac:spMk id="2" creationId="{A3B538C8-3007-41B4-BB29-2EA3F52B549C}"/>
          </ac:spMkLst>
        </pc:spChg>
        <pc:spChg chg="mod">
          <ac:chgData name="Khattab, Sherif" userId="c83b1e15-36f3-4f46-aceb-05aac24c545e" providerId="ADAL" clId="{6AFC32D7-D443-4DF6-B99D-450E0E8CDB1F}" dt="2021-03-30T02:27:06.399" v="153" actId="20577"/>
          <ac:spMkLst>
            <pc:docMk/>
            <pc:sldMk cId="357891716" sldId="1867"/>
            <ac:spMk id="3" creationId="{9803C369-6DA4-4DE5-ACD7-30FC37847BD6}"/>
          </ac:spMkLst>
        </pc:spChg>
        <pc:picChg chg="add del mod">
          <ac:chgData name="Khattab, Sherif" userId="c83b1e15-36f3-4f46-aceb-05aac24c545e" providerId="ADAL" clId="{6AFC32D7-D443-4DF6-B99D-450E0E8CDB1F}" dt="2021-03-30T02:27:23.662" v="154" actId="478"/>
          <ac:picMkLst>
            <pc:docMk/>
            <pc:sldMk cId="357891716" sldId="1867"/>
            <ac:picMk id="6" creationId="{C03AA6B7-F276-4ADE-935C-8CBBB4AC10E7}"/>
          </ac:picMkLst>
        </pc:picChg>
        <pc:picChg chg="add mod">
          <ac:chgData name="Khattab, Sherif" userId="c83b1e15-36f3-4f46-aceb-05aac24c545e" providerId="ADAL" clId="{6AFC32D7-D443-4DF6-B99D-450E0E8CDB1F}" dt="2021-03-30T02:27:30.316" v="158" actId="1076"/>
          <ac:picMkLst>
            <pc:docMk/>
            <pc:sldMk cId="357891716" sldId="1867"/>
            <ac:picMk id="8" creationId="{4BA2DC29-1C73-4E5E-8C20-D1A8F2FEED50}"/>
          </ac:picMkLst>
        </pc:picChg>
      </pc:sldChg>
      <pc:sldChg chg="new del">
        <pc:chgData name="Khattab, Sherif" userId="c83b1e15-36f3-4f46-aceb-05aac24c545e" providerId="ADAL" clId="{6AFC32D7-D443-4DF6-B99D-450E0E8CDB1F}" dt="2021-03-30T02:26:31.431" v="125" actId="680"/>
        <pc:sldMkLst>
          <pc:docMk/>
          <pc:sldMk cId="3111585669" sldId="1867"/>
        </pc:sldMkLst>
      </pc:sldChg>
      <pc:sldChg chg="addSp modSp new mod">
        <pc:chgData name="Khattab, Sherif" userId="c83b1e15-36f3-4f46-aceb-05aac24c545e" providerId="ADAL" clId="{6AFC32D7-D443-4DF6-B99D-450E0E8CDB1F}" dt="2021-03-30T02:28:41.367" v="182" actId="1076"/>
        <pc:sldMkLst>
          <pc:docMk/>
          <pc:sldMk cId="1771857109" sldId="1868"/>
        </pc:sldMkLst>
        <pc:spChg chg="mod">
          <ac:chgData name="Khattab, Sherif" userId="c83b1e15-36f3-4f46-aceb-05aac24c545e" providerId="ADAL" clId="{6AFC32D7-D443-4DF6-B99D-450E0E8CDB1F}" dt="2021-03-30T02:28:35.052" v="179" actId="20577"/>
          <ac:spMkLst>
            <pc:docMk/>
            <pc:sldMk cId="1771857109" sldId="1868"/>
            <ac:spMk id="3" creationId="{3F412AB8-1D29-4716-81D1-149E41E10E5F}"/>
          </ac:spMkLst>
        </pc:spChg>
        <pc:picChg chg="add mod">
          <ac:chgData name="Khattab, Sherif" userId="c83b1e15-36f3-4f46-aceb-05aac24c545e" providerId="ADAL" clId="{6AFC32D7-D443-4DF6-B99D-450E0E8CDB1F}" dt="2021-03-30T02:28:41.367" v="182" actId="1076"/>
          <ac:picMkLst>
            <pc:docMk/>
            <pc:sldMk cId="1771857109" sldId="1868"/>
            <ac:picMk id="6" creationId="{3FF525A3-E8B3-48C0-9DD3-06133FD9D547}"/>
          </ac:picMkLst>
        </pc:picChg>
      </pc:sldChg>
      <pc:sldChg chg="addSp modSp new mod">
        <pc:chgData name="Khattab, Sherif" userId="c83b1e15-36f3-4f46-aceb-05aac24c545e" providerId="ADAL" clId="{6AFC32D7-D443-4DF6-B99D-450E0E8CDB1F}" dt="2021-03-30T02:31:56.475" v="267" actId="20577"/>
        <pc:sldMkLst>
          <pc:docMk/>
          <pc:sldMk cId="2256142437" sldId="1869"/>
        </pc:sldMkLst>
        <pc:spChg chg="mod">
          <ac:chgData name="Khattab, Sherif" userId="c83b1e15-36f3-4f46-aceb-05aac24c545e" providerId="ADAL" clId="{6AFC32D7-D443-4DF6-B99D-450E0E8CDB1F}" dt="2021-03-30T02:31:56.475" v="267" actId="20577"/>
          <ac:spMkLst>
            <pc:docMk/>
            <pc:sldMk cId="2256142437" sldId="1869"/>
            <ac:spMk id="3" creationId="{7021ACF6-F352-450F-99DB-B9C9E62C70E5}"/>
          </ac:spMkLst>
        </pc:spChg>
        <pc:picChg chg="add mod">
          <ac:chgData name="Khattab, Sherif" userId="c83b1e15-36f3-4f46-aceb-05aac24c545e" providerId="ADAL" clId="{6AFC32D7-D443-4DF6-B99D-450E0E8CDB1F}" dt="2021-03-30T02:29:21.823" v="211" actId="1076"/>
          <ac:picMkLst>
            <pc:docMk/>
            <pc:sldMk cId="2256142437" sldId="1869"/>
            <ac:picMk id="6" creationId="{C75F01EB-753A-4850-9136-381D9046794B}"/>
          </ac:picMkLst>
        </pc:picChg>
      </pc:sldChg>
      <pc:sldChg chg="addSp modSp new mod">
        <pc:chgData name="Khattab, Sherif" userId="c83b1e15-36f3-4f46-aceb-05aac24c545e" providerId="ADAL" clId="{6AFC32D7-D443-4DF6-B99D-450E0E8CDB1F}" dt="2021-03-30T02:32:41.004" v="299" actId="1076"/>
        <pc:sldMkLst>
          <pc:docMk/>
          <pc:sldMk cId="48316494" sldId="1870"/>
        </pc:sldMkLst>
        <pc:spChg chg="mod">
          <ac:chgData name="Khattab, Sherif" userId="c83b1e15-36f3-4f46-aceb-05aac24c545e" providerId="ADAL" clId="{6AFC32D7-D443-4DF6-B99D-450E0E8CDB1F}" dt="2021-03-30T02:32:34.788" v="296" actId="20577"/>
          <ac:spMkLst>
            <pc:docMk/>
            <pc:sldMk cId="48316494" sldId="1870"/>
            <ac:spMk id="2" creationId="{BA49A3B5-B63B-491C-BCA6-669123EB1BF7}"/>
          </ac:spMkLst>
        </pc:spChg>
        <pc:picChg chg="add mod">
          <ac:chgData name="Khattab, Sherif" userId="c83b1e15-36f3-4f46-aceb-05aac24c545e" providerId="ADAL" clId="{6AFC32D7-D443-4DF6-B99D-450E0E8CDB1F}" dt="2021-03-30T02:32:41.004" v="299" actId="1076"/>
          <ac:picMkLst>
            <pc:docMk/>
            <pc:sldMk cId="48316494" sldId="1870"/>
            <ac:picMk id="7" creationId="{F9781E82-1D91-4758-B771-22C60ED4EB32}"/>
          </ac:picMkLst>
        </pc:picChg>
      </pc:sldChg>
      <pc:sldChg chg="new del">
        <pc:chgData name="Khattab, Sherif" userId="c83b1e15-36f3-4f46-aceb-05aac24c545e" providerId="ADAL" clId="{6AFC32D7-D443-4DF6-B99D-450E0E8CDB1F}" dt="2021-03-30T02:31:22.973" v="239" actId="680"/>
        <pc:sldMkLst>
          <pc:docMk/>
          <pc:sldMk cId="1617034228" sldId="1870"/>
        </pc:sldMkLst>
      </pc:sldChg>
      <pc:sldChg chg="new del">
        <pc:chgData name="Khattab, Sherif" userId="c83b1e15-36f3-4f46-aceb-05aac24c545e" providerId="ADAL" clId="{6AFC32D7-D443-4DF6-B99D-450E0E8CDB1F}" dt="2021-03-30T02:30:24.785" v="225" actId="680"/>
        <pc:sldMkLst>
          <pc:docMk/>
          <pc:sldMk cId="3660488691" sldId="1870"/>
        </pc:sldMkLst>
      </pc:sldChg>
      <pc:sldChg chg="addSp delSp modSp new mod">
        <pc:chgData name="Khattab, Sherif" userId="c83b1e15-36f3-4f46-aceb-05aac24c545e" providerId="ADAL" clId="{6AFC32D7-D443-4DF6-B99D-450E0E8CDB1F}" dt="2021-03-30T02:33:23.088" v="318" actId="22"/>
        <pc:sldMkLst>
          <pc:docMk/>
          <pc:sldMk cId="4096444437" sldId="1871"/>
        </pc:sldMkLst>
        <pc:spChg chg="mod">
          <ac:chgData name="Khattab, Sherif" userId="c83b1e15-36f3-4f46-aceb-05aac24c545e" providerId="ADAL" clId="{6AFC32D7-D443-4DF6-B99D-450E0E8CDB1F}" dt="2021-03-30T02:33:08.049" v="315" actId="20577"/>
          <ac:spMkLst>
            <pc:docMk/>
            <pc:sldMk cId="4096444437" sldId="1871"/>
            <ac:spMk id="2" creationId="{AB4FE26C-345F-41A6-ACFA-6DC1C0AD8E47}"/>
          </ac:spMkLst>
        </pc:spChg>
        <pc:picChg chg="add">
          <ac:chgData name="Khattab, Sherif" userId="c83b1e15-36f3-4f46-aceb-05aac24c545e" providerId="ADAL" clId="{6AFC32D7-D443-4DF6-B99D-450E0E8CDB1F}" dt="2021-03-30T02:33:23.088" v="318" actId="22"/>
          <ac:picMkLst>
            <pc:docMk/>
            <pc:sldMk cId="4096444437" sldId="1871"/>
            <ac:picMk id="8" creationId="{7D975CC7-04F6-4E95-8FAA-F9E829675B21}"/>
          </ac:picMkLst>
        </pc:picChg>
        <pc:inkChg chg="add del">
          <ac:chgData name="Khattab, Sherif" userId="c83b1e15-36f3-4f46-aceb-05aac24c545e" providerId="ADAL" clId="{6AFC32D7-D443-4DF6-B99D-450E0E8CDB1F}" dt="2021-03-30T02:33:11.166" v="317"/>
          <ac:inkMkLst>
            <pc:docMk/>
            <pc:sldMk cId="4096444437" sldId="1871"/>
            <ac:inkMk id="6" creationId="{CE57791B-6D1B-4E02-969B-ABE2CF7C9DD4}"/>
          </ac:inkMkLst>
        </pc:inkChg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Khattab, Sherif" userId="c83b1e15-36f3-4f46-aceb-05aac24c545e" providerId="ADAL" clId="{06178D3D-104B-4142-BB01-8BF53369C28E}"/>
    <pc:docChg chg="undo custSel delSld modSld">
      <pc:chgData name="Khattab, Sherif" userId="c83b1e15-36f3-4f46-aceb-05aac24c545e" providerId="ADAL" clId="{06178D3D-104B-4142-BB01-8BF53369C28E}" dt="2021-03-29T02:33:14.525" v="428" actId="20577"/>
      <pc:docMkLst>
        <pc:docMk/>
      </pc:docMkLst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713816456" sldId="34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62446433" sldId="35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10277558" sldId="35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973201184" sldId="35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308784029" sldId="353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556503250" sldId="35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150585913" sldId="35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74647697" sldId="356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676855387" sldId="357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784669175" sldId="358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31613491" sldId="35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88983448" sldId="36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858041018" sldId="36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11193010" sldId="36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68692519" sldId="363"/>
        </pc:sldMkLst>
      </pc:sldChg>
      <pc:sldChg chg="modSp mod">
        <pc:chgData name="Khattab, Sherif" userId="c83b1e15-36f3-4f46-aceb-05aac24c545e" providerId="ADAL" clId="{06178D3D-104B-4142-BB01-8BF53369C28E}" dt="2021-03-29T02:23:26.286" v="6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6178D3D-104B-4142-BB01-8BF53369C28E}" dt="2021-03-29T02:23:26.286" v="6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6178D3D-104B-4142-BB01-8BF53369C28E}" dt="2021-03-29T02:33:14.525" v="428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06178D3D-104B-4142-BB01-8BF53369C28E}" dt="2021-03-29T02:33:14.525" v="428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06178D3D-104B-4142-BB01-8BF53369C28E}" dt="2021-03-29T02:32:38.580" v="358"/>
        <pc:sldMkLst>
          <pc:docMk/>
          <pc:sldMk cId="2823856332" sldId="499"/>
        </pc:sldMkLst>
        <pc:spChg chg="mod">
          <ac:chgData name="Khattab, Sherif" userId="c83b1e15-36f3-4f46-aceb-05aac24c545e" providerId="ADAL" clId="{06178D3D-104B-4142-BB01-8BF53369C28E}" dt="2021-03-29T02:32:07.172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06178D3D-104B-4142-BB01-8BF53369C28E}" dt="2021-03-29T02:23:39.469" v="71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6178D3D-104B-4142-BB01-8BF53369C28E}" dt="2021-03-29T02:23:39.469" v="71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06178D3D-104B-4142-BB01-8BF53369C28E}" dt="2021-03-29T02:32:49.016" v="361"/>
        <pc:sldMkLst>
          <pc:docMk/>
          <pc:sldMk cId="294195459" sldId="1861"/>
        </pc:sldMkLst>
        <pc:spChg chg="mod">
          <ac:chgData name="Khattab, Sherif" userId="c83b1e15-36f3-4f46-aceb-05aac24c545e" providerId="ADAL" clId="{06178D3D-104B-4142-BB01-8BF53369C28E}" dt="2021-03-29T02:32:13.715" v="355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06178D3D-104B-4142-BB01-8BF53369C28E}" dt="2021-03-29T02:23:31.502" v="68" actId="2696"/>
        <pc:sldMkLst>
          <pc:docMk/>
          <pc:sldMk cId="3708391639" sldId="1862"/>
        </pc:sldMkLst>
      </pc:sldChg>
      <pc:sldChg chg="del">
        <pc:chgData name="Khattab, Sherif" userId="c83b1e15-36f3-4f46-aceb-05aac24c545e" providerId="ADAL" clId="{06178D3D-104B-4142-BB01-8BF53369C28E}" dt="2021-03-29T02:23:31.912" v="69" actId="2696"/>
        <pc:sldMkLst>
          <pc:docMk/>
          <pc:sldMk cId="1037760999" sldId="1863"/>
        </pc:sldMkLst>
      </pc:sldChg>
      <pc:sldChg chg="del">
        <pc:chgData name="Khattab, Sherif" userId="c83b1e15-36f3-4f46-aceb-05aac24c545e" providerId="ADAL" clId="{06178D3D-104B-4142-BB01-8BF53369C28E}" dt="2021-03-29T02:23:33.244" v="70" actId="2696"/>
        <pc:sldMkLst>
          <pc:docMk/>
          <pc:sldMk cId="1548705591" sldId="186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37841849" sldId="186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05275168" sldId="1866"/>
        </pc:sldMkLst>
      </pc:sldChg>
    </pc:docChg>
  </pc:docChgLst>
  <pc:docChgLst>
    <pc:chgData name="Sherif Khattab" userId="c83b1e15-36f3-4f46-aceb-05aac24c545e" providerId="ADAL" clId="{2AD665B8-1C37-413B-9F2A-17C30EA6D6F5}"/>
    <pc:docChg chg="addSld modSld">
      <pc:chgData name="Sherif Khattab" userId="c83b1e15-36f3-4f46-aceb-05aac24c545e" providerId="ADAL" clId="{2AD665B8-1C37-413B-9F2A-17C30EA6D6F5}" dt="2021-03-04T14:02:27.670" v="47" actId="20577"/>
      <pc:docMkLst>
        <pc:docMk/>
      </pc:docMkLst>
      <pc:sldChg chg="modSp mod">
        <pc:chgData name="Sherif Khattab" userId="c83b1e15-36f3-4f46-aceb-05aac24c545e" providerId="ADAL" clId="{2AD665B8-1C37-413B-9F2A-17C30EA6D6F5}" dt="2021-03-04T14:02:20.099" v="4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AD665B8-1C37-413B-9F2A-17C30EA6D6F5}" dt="2021-03-04T14:02:20.099" v="4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AD665B8-1C37-413B-9F2A-17C30EA6D6F5}" dt="2021-03-04T14:02:27.670" v="47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AD665B8-1C37-413B-9F2A-17C30EA6D6F5}" dt="2021-03-04T14:02:27.670" v="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AD665B8-1C37-413B-9F2A-17C30EA6D6F5}" dt="2021-03-04T14:02:02.244" v="38" actId="1076"/>
        <pc:sldMkLst>
          <pc:docMk/>
          <pc:sldMk cId="988493758" sldId="1877"/>
        </pc:sldMkLst>
        <pc:spChg chg="mod">
          <ac:chgData name="Sherif Khattab" userId="c83b1e15-36f3-4f46-aceb-05aac24c545e" providerId="ADAL" clId="{2AD665B8-1C37-413B-9F2A-17C30EA6D6F5}" dt="2021-03-04T14:01:52.540" v="33" actId="20577"/>
          <ac:spMkLst>
            <pc:docMk/>
            <pc:sldMk cId="988493758" sldId="1877"/>
            <ac:spMk id="3" creationId="{8402797C-BA24-42F1-8D49-CC3A20066C2D}"/>
          </ac:spMkLst>
        </pc:spChg>
        <pc:picChg chg="add mod">
          <ac:chgData name="Sherif Khattab" userId="c83b1e15-36f3-4f46-aceb-05aac24c545e" providerId="ADAL" clId="{2AD665B8-1C37-413B-9F2A-17C30EA6D6F5}" dt="2021-03-04T14:02:02.244" v="38" actId="1076"/>
          <ac:picMkLst>
            <pc:docMk/>
            <pc:sldMk cId="988493758" sldId="1877"/>
            <ac:picMk id="7" creationId="{06C3B930-CCD2-486B-8284-461D0023F22E}"/>
          </ac:picMkLst>
        </pc:picChg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742F4475-D175-A74D-B219-396A8F6B7AC3}"/>
    <pc:docChg chg="undo custSel delSld modSld modMainMaster">
      <pc:chgData name="Khattab, Sherif" userId="c83b1e15-36f3-4f46-aceb-05aac24c545e" providerId="ADAL" clId="{742F4475-D175-A74D-B219-396A8F6B7AC3}" dt="2021-03-22T00:43:30.354" v="262"/>
      <pc:docMkLst>
        <pc:docMk/>
      </pc:docMkLst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3505924664" sldId="286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565854543" sldId="287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420374184" sldId="288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4196448180" sldId="289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809733662" sldId="290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71041330" sldId="291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825509799" sldId="292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84588057" sldId="293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009510567" sldId="294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880921927" sldId="295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736620482" sldId="296"/>
        </pc:sldMkLst>
      </pc:sldChg>
      <pc:sldChg chg="modSp mod">
        <pc:chgData name="Khattab, Sherif" userId="c83b1e15-36f3-4f46-aceb-05aac24c545e" providerId="ADAL" clId="{742F4475-D175-A74D-B219-396A8F6B7AC3}" dt="2021-03-22T00:34:47.238" v="2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742F4475-D175-A74D-B219-396A8F6B7AC3}" dt="2021-03-22T00:34:47.238" v="2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742F4475-D175-A74D-B219-396A8F6B7AC3}" dt="2021-03-22T00:35:06.316" v="33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742F4475-D175-A74D-B219-396A8F6B7AC3}" dt="2021-03-22T00:35:06.316" v="33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addSp delSp modSp mod modAnim">
        <pc:chgData name="Khattab, Sherif" userId="c83b1e15-36f3-4f46-aceb-05aac24c545e" providerId="ADAL" clId="{742F4475-D175-A74D-B219-396A8F6B7AC3}" dt="2021-03-22T00:43:17.874" v="258"/>
        <pc:sldMkLst>
          <pc:docMk/>
          <pc:sldMk cId="2823856332" sldId="499"/>
        </pc:sldMkLst>
        <pc:spChg chg="mod">
          <ac:chgData name="Khattab, Sherif" userId="c83b1e15-36f3-4f46-aceb-05aac24c545e" providerId="ADAL" clId="{742F4475-D175-A74D-B219-396A8F6B7AC3}" dt="2021-03-22T00:43:03.924" v="255" actId="6549"/>
          <ac:spMkLst>
            <pc:docMk/>
            <pc:sldMk cId="2823856332" sldId="499"/>
            <ac:spMk id="3" creationId="{E1064C43-9078-4C76-A016-C8AE45AE9774}"/>
          </ac:spMkLst>
        </pc:spChg>
        <pc:picChg chg="add del mod">
          <ac:chgData name="Khattab, Sherif" userId="c83b1e15-36f3-4f46-aceb-05aac24c545e" providerId="ADAL" clId="{742F4475-D175-A74D-B219-396A8F6B7AC3}" dt="2021-03-22T00:38:04.909" v="83"/>
          <ac:picMkLst>
            <pc:docMk/>
            <pc:sldMk cId="2823856332" sldId="499"/>
            <ac:picMk id="6" creationId="{08C8DBB1-D679-8E47-BB8C-820173408932}"/>
          </ac:picMkLst>
        </pc:picChg>
      </pc:sldChg>
      <pc:sldChg chg="modSp mod">
        <pc:chgData name="Khattab, Sherif" userId="c83b1e15-36f3-4f46-aceb-05aac24c545e" providerId="ADAL" clId="{742F4475-D175-A74D-B219-396A8F6B7AC3}" dt="2021-03-22T00:35:28.083" v="4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742F4475-D175-A74D-B219-396A8F6B7AC3}" dt="2021-03-22T00:35:28.083" v="4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742F4475-D175-A74D-B219-396A8F6B7AC3}" dt="2021-03-22T00:43:30.354" v="262"/>
        <pc:sldMkLst>
          <pc:docMk/>
          <pc:sldMk cId="294195459" sldId="1861"/>
        </pc:sldMkLst>
        <pc:spChg chg="mod">
          <ac:chgData name="Khattab, Sherif" userId="c83b1e15-36f3-4f46-aceb-05aac24c545e" providerId="ADAL" clId="{742F4475-D175-A74D-B219-396A8F6B7AC3}" dt="2021-03-22T00:43:22.083" v="259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742F4475-D175-A74D-B219-396A8F6B7AC3}" dt="2021-03-22T00:35:13.908" v="40" actId="2696"/>
        <pc:sldMkLst>
          <pc:docMk/>
          <pc:sldMk cId="867595472" sldId="1862"/>
        </pc:sldMkLst>
      </pc:sldChg>
      <pc:sldMasterChg chg="addSp delSp modSp mod modSldLayout">
        <pc:chgData name="Khattab, Sherif" userId="c83b1e15-36f3-4f46-aceb-05aac24c545e" providerId="ADAL" clId="{742F4475-D175-A74D-B219-396A8F6B7AC3}" dt="2021-03-22T00:37:47.970" v="58" actId="478"/>
        <pc:sldMasterMkLst>
          <pc:docMk/>
          <pc:sldMasterMk cId="1853819143" sldId="2147483728"/>
        </pc:sldMasterMkLst>
        <pc:spChg chg="mod">
          <ac:chgData name="Khattab, Sherif" userId="c83b1e15-36f3-4f46-aceb-05aac24c545e" providerId="ADAL" clId="{742F4475-D175-A74D-B219-396A8F6B7AC3}" dt="2021-03-22T00:37:33.586" v="55" actId="207"/>
          <ac:spMkLst>
            <pc:docMk/>
            <pc:sldMasterMk cId="1853819143" sldId="2147483728"/>
            <ac:spMk id="6" creationId="{00000000-0000-0000-0000-000000000000}"/>
          </ac:spMkLst>
        </pc:spChg>
        <pc:picChg chg="add del mod">
          <ac:chgData name="Khattab, Sherif" userId="c83b1e15-36f3-4f46-aceb-05aac24c545e" providerId="ADAL" clId="{742F4475-D175-A74D-B219-396A8F6B7AC3}" dt="2021-03-22T00:37:36.160" v="57" actId="478"/>
          <ac:picMkLst>
            <pc:docMk/>
            <pc:sldMasterMk cId="1853819143" sldId="2147483728"/>
            <ac:picMk id="10" creationId="{19AD8041-6F5E-4C42-A8C0-8985B2798DA7}"/>
          </ac:picMkLst>
        </pc:picChg>
        <pc:sldLayoutChg chg="addSp delSp modSp">
          <pc:chgData name="Khattab, Sherif" userId="c83b1e15-36f3-4f46-aceb-05aac24c545e" providerId="ADAL" clId="{742F4475-D175-A74D-B219-396A8F6B7AC3}" dt="2021-03-22T00:37:47.970" v="58" actId="478"/>
          <pc:sldLayoutMkLst>
            <pc:docMk/>
            <pc:sldMasterMk cId="1853819143" sldId="2147483728"/>
            <pc:sldLayoutMk cId="1510466410" sldId="2147483730"/>
          </pc:sldLayoutMkLst>
          <pc:picChg chg="add del mod">
            <ac:chgData name="Khattab, Sherif" userId="c83b1e15-36f3-4f46-aceb-05aac24c545e" providerId="ADAL" clId="{742F4475-D175-A74D-B219-396A8F6B7AC3}" dt="2021-03-22T00:37:47.970" v="58" actId="478"/>
            <ac:picMkLst>
              <pc:docMk/>
              <pc:sldMasterMk cId="1853819143" sldId="2147483728"/>
              <pc:sldLayoutMk cId="1510466410" sldId="2147483730"/>
              <ac:picMk id="5" creationId="{3C9B5B56-C3C8-D046-AA3B-D68BF11C0705}"/>
            </ac:picMkLst>
          </pc:picChg>
        </pc:sldLayoutChg>
      </pc:sldMaster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49F0F81E-BA35-1C45-BF2D-C00B9179A613}"/>
    <pc:docChg chg="modSld">
      <pc:chgData name="Khattab, Sherif" userId="c83b1e15-36f3-4f46-aceb-05aac24c545e" providerId="ADAL" clId="{49F0F81E-BA35-1C45-BF2D-C00B9179A613}" dt="2021-09-01T05:46:07.894" v="0"/>
      <pc:docMkLst>
        <pc:docMk/>
      </pc:docMkLst>
      <pc:sldChg chg="modSp">
        <pc:chgData name="Khattab, Sherif" userId="c83b1e15-36f3-4f46-aceb-05aac24c545e" providerId="ADAL" clId="{49F0F81E-BA35-1C45-BF2D-C00B9179A613}" dt="2021-09-01T05:46:07.894" v="0"/>
        <pc:sldMkLst>
          <pc:docMk/>
          <pc:sldMk cId="1894775455" sldId="405"/>
        </pc:sldMkLst>
        <pc:spChg chg="mod">
          <ac:chgData name="Khattab, Sherif" userId="c83b1e15-36f3-4f46-aceb-05aac24c545e" providerId="ADAL" clId="{49F0F81E-BA35-1C45-BF2D-C00B9179A613}" dt="2021-09-01T05:46:07.894" v="0"/>
          <ac:spMkLst>
            <pc:docMk/>
            <pc:sldMk cId="1894775455" sldId="405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5AAE5095-B3A1-4EF8-9323-1D636C33300B}"/>
    <pc:docChg chg="custSel addSld delSld modSld sldOrd delMainMaster">
      <pc:chgData name="Khattab, Sherif" userId="c83b1e15-36f3-4f46-aceb-05aac24c545e" providerId="ADAL" clId="{5AAE5095-B3A1-4EF8-9323-1D636C33300B}" dt="2021-11-10T15:26:18.898" v="311" actId="20577"/>
      <pc:docMkLst>
        <pc:docMk/>
      </pc:docMkLst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1371041330" sldId="291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2825509799" sldId="292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1384588057" sldId="293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2009510567" sldId="294"/>
        </pc:sldMkLst>
      </pc:sldChg>
      <pc:sldChg chg="add del modNotesTx">
        <pc:chgData name="Khattab, Sherif" userId="c83b1e15-36f3-4f46-aceb-05aac24c545e" providerId="ADAL" clId="{5AAE5095-B3A1-4EF8-9323-1D636C33300B}" dt="2021-11-08T15:10:05.439" v="178" actId="20577"/>
        <pc:sldMkLst>
          <pc:docMk/>
          <pc:sldMk cId="1880921927" sldId="295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736620482" sldId="296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3638012098" sldId="297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3508564980" sldId="300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1408005592" sldId="301"/>
        </pc:sldMkLst>
      </pc:sldChg>
      <pc:sldChg chg="modSp del mod">
        <pc:chgData name="Khattab, Sherif" userId="c83b1e15-36f3-4f46-aceb-05aac24c545e" providerId="ADAL" clId="{5AAE5095-B3A1-4EF8-9323-1D636C33300B}" dt="2021-11-10T15:25:30.214" v="309" actId="47"/>
        <pc:sldMkLst>
          <pc:docMk/>
          <pc:sldMk cId="1164319736" sldId="305"/>
        </pc:sldMkLst>
        <pc:spChg chg="mod">
          <ac:chgData name="Khattab, Sherif" userId="c83b1e15-36f3-4f46-aceb-05aac24c545e" providerId="ADAL" clId="{5AAE5095-B3A1-4EF8-9323-1D636C33300B}" dt="2021-11-08T15:29:44.868" v="308" actId="6549"/>
          <ac:spMkLst>
            <pc:docMk/>
            <pc:sldMk cId="1164319736" sldId="305"/>
            <ac:spMk id="453" creationId="{00000000-0000-0000-0000-000000000000}"/>
          </ac:spMkLst>
        </pc:spChg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3259635990" sldId="306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1639788530" sldId="307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2939769635" sldId="308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2623938966" sldId="309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913441052" sldId="310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1628672070" sldId="311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3054944927" sldId="312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2590028863" sldId="313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3817835554" sldId="314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550773723" sldId="315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1713816456" sldId="349"/>
        </pc:sldMkLst>
      </pc:sldChg>
      <pc:sldChg chg="add del modNotesTx">
        <pc:chgData name="Khattab, Sherif" userId="c83b1e15-36f3-4f46-aceb-05aac24c545e" providerId="ADAL" clId="{5AAE5095-B3A1-4EF8-9323-1D636C33300B}" dt="2021-11-08T15:14:22.738" v="285" actId="20577"/>
        <pc:sldMkLst>
          <pc:docMk/>
          <pc:sldMk cId="362446433" sldId="350"/>
        </pc:sldMkLst>
      </pc:sldChg>
      <pc:sldChg chg="add del modNotesTx">
        <pc:chgData name="Khattab, Sherif" userId="c83b1e15-36f3-4f46-aceb-05aac24c545e" providerId="ADAL" clId="{5AAE5095-B3A1-4EF8-9323-1D636C33300B}" dt="2021-11-08T15:14:29.668" v="287" actId="20577"/>
        <pc:sldMkLst>
          <pc:docMk/>
          <pc:sldMk cId="3710277558" sldId="351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1973201184" sldId="352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3308784029" sldId="353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1556503250" sldId="354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1150585913" sldId="355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2774647697" sldId="356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676855387" sldId="357"/>
        </pc:sldMkLst>
      </pc:sldChg>
      <pc:sldChg chg="add del">
        <pc:chgData name="Khattab, Sherif" userId="c83b1e15-36f3-4f46-aceb-05aac24c545e" providerId="ADAL" clId="{5AAE5095-B3A1-4EF8-9323-1D636C33300B}" dt="2021-11-10T15:25:30.214" v="309" actId="47"/>
        <pc:sldMkLst>
          <pc:docMk/>
          <pc:sldMk cId="784669175" sldId="358"/>
        </pc:sldMkLst>
      </pc:sldChg>
      <pc:sldChg chg="add del">
        <pc:chgData name="Khattab, Sherif" userId="c83b1e15-36f3-4f46-aceb-05aac24c545e" providerId="ADAL" clId="{5AAE5095-B3A1-4EF8-9323-1D636C33300B}" dt="2021-11-10T15:25:30.214" v="309" actId="47"/>
        <pc:sldMkLst>
          <pc:docMk/>
          <pc:sldMk cId="2731613491" sldId="359"/>
        </pc:sldMkLst>
      </pc:sldChg>
      <pc:sldChg chg="add del">
        <pc:chgData name="Khattab, Sherif" userId="c83b1e15-36f3-4f46-aceb-05aac24c545e" providerId="ADAL" clId="{5AAE5095-B3A1-4EF8-9323-1D636C33300B}" dt="2021-11-10T15:25:30.214" v="309" actId="47"/>
        <pc:sldMkLst>
          <pc:docMk/>
          <pc:sldMk cId="3788983448" sldId="360"/>
        </pc:sldMkLst>
      </pc:sldChg>
      <pc:sldChg chg="add del">
        <pc:chgData name="Khattab, Sherif" userId="c83b1e15-36f3-4f46-aceb-05aac24c545e" providerId="ADAL" clId="{5AAE5095-B3A1-4EF8-9323-1D636C33300B}" dt="2021-11-10T15:25:30.214" v="309" actId="47"/>
        <pc:sldMkLst>
          <pc:docMk/>
          <pc:sldMk cId="1858041018" sldId="361"/>
        </pc:sldMkLst>
      </pc:sldChg>
      <pc:sldChg chg="add del">
        <pc:chgData name="Khattab, Sherif" userId="c83b1e15-36f3-4f46-aceb-05aac24c545e" providerId="ADAL" clId="{5AAE5095-B3A1-4EF8-9323-1D636C33300B}" dt="2021-11-10T15:25:30.214" v="309" actId="47"/>
        <pc:sldMkLst>
          <pc:docMk/>
          <pc:sldMk cId="1411193010" sldId="362"/>
        </pc:sldMkLst>
      </pc:sldChg>
      <pc:sldChg chg="add del ord">
        <pc:chgData name="Khattab, Sherif" userId="c83b1e15-36f3-4f46-aceb-05aac24c545e" providerId="ADAL" clId="{5AAE5095-B3A1-4EF8-9323-1D636C33300B}" dt="2021-11-10T15:25:30.214" v="309" actId="47"/>
        <pc:sldMkLst>
          <pc:docMk/>
          <pc:sldMk cId="1468692519" sldId="363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1053954620" sldId="364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2677013313" sldId="365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873571663" sldId="366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4002343585" sldId="367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5AAE5095-B3A1-4EF8-9323-1D636C33300B}" dt="2021-11-10T15:26:18.898" v="31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5AAE5095-B3A1-4EF8-9323-1D636C33300B}" dt="2021-11-10T15:26:18.898" v="31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5AAE5095-B3A1-4EF8-9323-1D636C33300B}" dt="2021-11-08T15:05:16.628" v="125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5AAE5095-B3A1-4EF8-9323-1D636C33300B}" dt="2021-11-08T15:04:39.708" v="26" actId="20577"/>
          <ac:spMkLst>
            <pc:docMk/>
            <pc:sldMk cId="2374057061" sldId="498"/>
            <ac:spMk id="2" creationId="{741EEA9E-5858-4409-A959-87D88423DD63}"/>
          </ac:spMkLst>
        </pc:spChg>
        <pc:spChg chg="mod">
          <ac:chgData name="Khattab, Sherif" userId="c83b1e15-36f3-4f46-aceb-05aac24c545e" providerId="ADAL" clId="{5AAE5095-B3A1-4EF8-9323-1D636C33300B}" dt="2021-11-08T15:05:16.628" v="125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5AAE5095-B3A1-4EF8-9323-1D636C33300B}" dt="2021-11-08T15:03:41.095" v="13" actId="47"/>
        <pc:sldMkLst>
          <pc:docMk/>
          <pc:sldMk cId="2823856332" sldId="499"/>
        </pc:sldMkLst>
      </pc:sldChg>
      <pc:sldChg chg="add del">
        <pc:chgData name="Khattab, Sherif" userId="c83b1e15-36f3-4f46-aceb-05aac24c545e" providerId="ADAL" clId="{5AAE5095-B3A1-4EF8-9323-1D636C33300B}" dt="2021-11-08T15:07:16.589" v="174" actId="2696"/>
        <pc:sldMkLst>
          <pc:docMk/>
          <pc:sldMk cId="885259124" sldId="513"/>
        </pc:sldMkLst>
      </pc:sldChg>
      <pc:sldChg chg="modSp add mod">
        <pc:chgData name="Khattab, Sherif" userId="c83b1e15-36f3-4f46-aceb-05aac24c545e" providerId="ADAL" clId="{5AAE5095-B3A1-4EF8-9323-1D636C33300B}" dt="2021-11-08T15:08:34.917" v="177" actId="14100"/>
        <pc:sldMkLst>
          <pc:docMk/>
          <pc:sldMk cId="1415840886" sldId="513"/>
        </pc:sldMkLst>
        <pc:spChg chg="mod">
          <ac:chgData name="Khattab, Sherif" userId="c83b1e15-36f3-4f46-aceb-05aac24c545e" providerId="ADAL" clId="{5AAE5095-B3A1-4EF8-9323-1D636C33300B}" dt="2021-11-08T15:08:34.917" v="177" actId="14100"/>
          <ac:spMkLst>
            <pc:docMk/>
            <pc:sldMk cId="1415840886" sldId="513"/>
            <ac:spMk id="5" creationId="{6C566CCB-EA83-4CF7-9EDD-EAD8BA08143B}"/>
          </ac:spMkLst>
        </pc:spChg>
      </pc:sldChg>
      <pc:sldChg chg="modSp del mod">
        <pc:chgData name="Khattab, Sherif" userId="c83b1e15-36f3-4f46-aceb-05aac24c545e" providerId="ADAL" clId="{5AAE5095-B3A1-4EF8-9323-1D636C33300B}" dt="2021-11-08T15:29:02.619" v="307" actId="47"/>
        <pc:sldMkLst>
          <pc:docMk/>
          <pc:sldMk cId="1241308872" sldId="1860"/>
        </pc:sldMkLst>
        <pc:spChg chg="mod">
          <ac:chgData name="Khattab, Sherif" userId="c83b1e15-36f3-4f46-aceb-05aac24c545e" providerId="ADAL" clId="{5AAE5095-B3A1-4EF8-9323-1D636C33300B}" dt="2021-11-08T15:28:55.075" v="306" actId="5793"/>
          <ac:spMkLst>
            <pc:docMk/>
            <pc:sldMk cId="1241308872" sldId="1860"/>
            <ac:spMk id="2" creationId="{09964AE1-DBFC-2848-B191-FE3ED1AFB0DB}"/>
          </ac:spMkLst>
        </pc:spChg>
      </pc:sldChg>
      <pc:sldChg chg="del">
        <pc:chgData name="Khattab, Sherif" userId="c83b1e15-36f3-4f46-aceb-05aac24c545e" providerId="ADAL" clId="{5AAE5095-B3A1-4EF8-9323-1D636C33300B}" dt="2021-11-08T15:07:48.346" v="175" actId="47"/>
        <pc:sldMkLst>
          <pc:docMk/>
          <pc:sldMk cId="294195459" sldId="1861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2432217148" sldId="1862"/>
        </pc:sldMkLst>
      </pc:sldChg>
      <pc:sldChg chg="del">
        <pc:chgData name="Khattab, Sherif" userId="c83b1e15-36f3-4f46-aceb-05aac24c545e" providerId="ADAL" clId="{5AAE5095-B3A1-4EF8-9323-1D636C33300B}" dt="2021-11-08T15:27:05.194" v="288" actId="2696"/>
        <pc:sldMkLst>
          <pc:docMk/>
          <pc:sldMk cId="512555426" sldId="1863"/>
        </pc:sldMkLst>
      </pc:sldChg>
      <pc:sldChg chg="add del">
        <pc:chgData name="Khattab, Sherif" userId="c83b1e15-36f3-4f46-aceb-05aac24c545e" providerId="ADAL" clId="{5AAE5095-B3A1-4EF8-9323-1D636C33300B}" dt="2021-11-08T15:27:18.801" v="290"/>
        <pc:sldMkLst>
          <pc:docMk/>
          <pc:sldMk cId="842769540" sldId="1863"/>
        </pc:sldMkLst>
      </pc:sldChg>
      <pc:sldChg chg="add">
        <pc:chgData name="Khattab, Sherif" userId="c83b1e15-36f3-4f46-aceb-05aac24c545e" providerId="ADAL" clId="{5AAE5095-B3A1-4EF8-9323-1D636C33300B}" dt="2021-11-08T15:27:18.822" v="291"/>
        <pc:sldMkLst>
          <pc:docMk/>
          <pc:sldMk cId="1154639074" sldId="1863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4208597595" sldId="1864"/>
        </pc:sldMkLst>
      </pc:sldChg>
      <pc:sldChg chg="add del">
        <pc:chgData name="Khattab, Sherif" userId="c83b1e15-36f3-4f46-aceb-05aac24c545e" providerId="ADAL" clId="{5AAE5095-B3A1-4EF8-9323-1D636C33300B}" dt="2021-11-10T15:25:30.214" v="309" actId="47"/>
        <pc:sldMkLst>
          <pc:docMk/>
          <pc:sldMk cId="351815293" sldId="1865"/>
        </pc:sldMkLst>
      </pc:sldChg>
      <pc:sldChg chg="del">
        <pc:chgData name="Khattab, Sherif" userId="c83b1e15-36f3-4f46-aceb-05aac24c545e" providerId="ADAL" clId="{5AAE5095-B3A1-4EF8-9323-1D636C33300B}" dt="2021-11-08T15:27:38.445" v="292" actId="2696"/>
        <pc:sldMkLst>
          <pc:docMk/>
          <pc:sldMk cId="1931972140" sldId="1865"/>
        </pc:sldMkLst>
      </pc:sldChg>
      <pc:sldChg chg="add del">
        <pc:chgData name="Khattab, Sherif" userId="c83b1e15-36f3-4f46-aceb-05aac24c545e" providerId="ADAL" clId="{5AAE5095-B3A1-4EF8-9323-1D636C33300B}" dt="2021-11-08T15:27:44.636" v="294"/>
        <pc:sldMkLst>
          <pc:docMk/>
          <pc:sldMk cId="3612955094" sldId="1865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2173334488" sldId="1866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357891716" sldId="1867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1771857109" sldId="1868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2256142437" sldId="1869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48316494" sldId="1870"/>
        </pc:sldMkLst>
      </pc:sldChg>
      <pc:sldChg chg="add del">
        <pc:chgData name="Khattab, Sherif" userId="c83b1e15-36f3-4f46-aceb-05aac24c545e" providerId="ADAL" clId="{5AAE5095-B3A1-4EF8-9323-1D636C33300B}" dt="2021-11-08T15:27:44.636" v="294"/>
        <pc:sldMkLst>
          <pc:docMk/>
          <pc:sldMk cId="1254927938" sldId="1871"/>
        </pc:sldMkLst>
      </pc:sldChg>
      <pc:sldChg chg="add del">
        <pc:chgData name="Khattab, Sherif" userId="c83b1e15-36f3-4f46-aceb-05aac24c545e" providerId="ADAL" clId="{5AAE5095-B3A1-4EF8-9323-1D636C33300B}" dt="2021-11-10T15:25:30.214" v="309" actId="47"/>
        <pc:sldMkLst>
          <pc:docMk/>
          <pc:sldMk cId="3789593980" sldId="1871"/>
        </pc:sldMkLst>
      </pc:sldChg>
      <pc:sldChg chg="del">
        <pc:chgData name="Khattab, Sherif" userId="c83b1e15-36f3-4f46-aceb-05aac24c545e" providerId="ADAL" clId="{5AAE5095-B3A1-4EF8-9323-1D636C33300B}" dt="2021-11-08T15:27:38.445" v="292" actId="2696"/>
        <pc:sldMkLst>
          <pc:docMk/>
          <pc:sldMk cId="4096444437" sldId="1871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3706306151" sldId="1877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3708391639" sldId="1878"/>
        </pc:sldMkLst>
      </pc:sldChg>
      <pc:sldChg chg="add del">
        <pc:chgData name="Khattab, Sherif" userId="c83b1e15-36f3-4f46-aceb-05aac24c545e" providerId="ADAL" clId="{5AAE5095-B3A1-4EF8-9323-1D636C33300B}" dt="2021-11-08T15:12:32.695" v="179" actId="47"/>
        <pc:sldMkLst>
          <pc:docMk/>
          <pc:sldMk cId="1037760999" sldId="1879"/>
        </pc:sldMkLst>
      </pc:sldChg>
      <pc:sldChg chg="add del ord">
        <pc:chgData name="Khattab, Sherif" userId="c83b1e15-36f3-4f46-aceb-05aac24c545e" providerId="ADAL" clId="{5AAE5095-B3A1-4EF8-9323-1D636C33300B}" dt="2021-11-08T15:12:52.631" v="181"/>
        <pc:sldMkLst>
          <pc:docMk/>
          <pc:sldMk cId="1548705591" sldId="1880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3576357296" sldId="1881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137841849" sldId="1882"/>
        </pc:sldMkLst>
      </pc:sldChg>
      <pc:sldChg chg="add del">
        <pc:chgData name="Khattab, Sherif" userId="c83b1e15-36f3-4f46-aceb-05aac24c545e" providerId="ADAL" clId="{5AAE5095-B3A1-4EF8-9323-1D636C33300B}" dt="2021-11-10T15:25:30.214" v="309" actId="47"/>
        <pc:sldMkLst>
          <pc:docMk/>
          <pc:sldMk cId="2705275168" sldId="1883"/>
        </pc:sldMkLst>
      </pc:sldChg>
      <pc:sldChg chg="modSp add mod">
        <pc:chgData name="Khattab, Sherif" userId="c83b1e15-36f3-4f46-aceb-05aac24c545e" providerId="ADAL" clId="{5AAE5095-B3A1-4EF8-9323-1D636C33300B}" dt="2021-11-08T15:05:33.644" v="148" actId="20577"/>
        <pc:sldMkLst>
          <pc:docMk/>
          <pc:sldMk cId="156913921" sldId="1884"/>
        </pc:sldMkLst>
        <pc:spChg chg="mod">
          <ac:chgData name="Khattab, Sherif" userId="c83b1e15-36f3-4f46-aceb-05aac24c545e" providerId="ADAL" clId="{5AAE5095-B3A1-4EF8-9323-1D636C33300B}" dt="2021-11-08T15:05:23.798" v="130" actId="20577"/>
          <ac:spMkLst>
            <pc:docMk/>
            <pc:sldMk cId="156913921" sldId="1884"/>
            <ac:spMk id="2" creationId="{741EEA9E-5858-4409-A959-87D88423DD63}"/>
          </ac:spMkLst>
        </pc:spChg>
        <pc:spChg chg="mod">
          <ac:chgData name="Khattab, Sherif" userId="c83b1e15-36f3-4f46-aceb-05aac24c545e" providerId="ADAL" clId="{5AAE5095-B3A1-4EF8-9323-1D636C33300B}" dt="2021-11-08T15:05:33.644" v="148" actId="20577"/>
          <ac:spMkLst>
            <pc:docMk/>
            <pc:sldMk cId="156913921" sldId="1884"/>
            <ac:spMk id="3" creationId="{F832F02F-5ABF-4702-A259-B8272D97DD79}"/>
          </ac:spMkLst>
        </pc:spChg>
      </pc:sldChg>
      <pc:sldChg chg="modSp new mod">
        <pc:chgData name="Khattab, Sherif" userId="c83b1e15-36f3-4f46-aceb-05aac24c545e" providerId="ADAL" clId="{5AAE5095-B3A1-4EF8-9323-1D636C33300B}" dt="2021-11-08T15:05:46.598" v="173" actId="20577"/>
        <pc:sldMkLst>
          <pc:docMk/>
          <pc:sldMk cId="772257528" sldId="1885"/>
        </pc:sldMkLst>
        <pc:spChg chg="mod">
          <ac:chgData name="Khattab, Sherif" userId="c83b1e15-36f3-4f46-aceb-05aac24c545e" providerId="ADAL" clId="{5AAE5095-B3A1-4EF8-9323-1D636C33300B}" dt="2021-11-08T15:05:46.598" v="173" actId="20577"/>
          <ac:spMkLst>
            <pc:docMk/>
            <pc:sldMk cId="772257528" sldId="1885"/>
            <ac:spMk id="2" creationId="{0C8D156B-D2B9-4EC0-A18E-008A18F10987}"/>
          </ac:spMkLst>
        </pc:spChg>
      </pc:sldChg>
      <pc:sldChg chg="modSp new mod">
        <pc:chgData name="Khattab, Sherif" userId="c83b1e15-36f3-4f46-aceb-05aac24c545e" providerId="ADAL" clId="{5AAE5095-B3A1-4EF8-9323-1D636C33300B}" dt="2021-11-08T15:13:46.469" v="281" actId="20577"/>
        <pc:sldMkLst>
          <pc:docMk/>
          <pc:sldMk cId="2776772584" sldId="1886"/>
        </pc:sldMkLst>
        <pc:spChg chg="mod">
          <ac:chgData name="Khattab, Sherif" userId="c83b1e15-36f3-4f46-aceb-05aac24c545e" providerId="ADAL" clId="{5AAE5095-B3A1-4EF8-9323-1D636C33300B}" dt="2021-11-08T15:13:07.537" v="196" actId="20577"/>
          <ac:spMkLst>
            <pc:docMk/>
            <pc:sldMk cId="2776772584" sldId="1886"/>
            <ac:spMk id="2" creationId="{FE7058DD-EE6A-4C6B-B7E7-E067A9D68450}"/>
          </ac:spMkLst>
        </pc:spChg>
        <pc:spChg chg="mod">
          <ac:chgData name="Khattab, Sherif" userId="c83b1e15-36f3-4f46-aceb-05aac24c545e" providerId="ADAL" clId="{5AAE5095-B3A1-4EF8-9323-1D636C33300B}" dt="2021-11-08T15:13:46.469" v="281" actId="20577"/>
          <ac:spMkLst>
            <pc:docMk/>
            <pc:sldMk cId="2776772584" sldId="1886"/>
            <ac:spMk id="3" creationId="{EEED289C-BB87-4B4F-BEFE-0AA0C8ED3BF5}"/>
          </ac:spMkLst>
        </pc:spChg>
      </pc:sldChg>
      <pc:sldMasterChg chg="del delSldLayout">
        <pc:chgData name="Khattab, Sherif" userId="c83b1e15-36f3-4f46-aceb-05aac24c545e" providerId="ADAL" clId="{5AAE5095-B3A1-4EF8-9323-1D636C33300B}" dt="2021-11-08T15:29:02.619" v="307" actId="47"/>
        <pc:sldMasterMkLst>
          <pc:docMk/>
          <pc:sldMasterMk cId="2216678085" sldId="2147483660"/>
        </pc:sldMasterMkLst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2237080337" sldId="2147483661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3508980253" sldId="2147483662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317282064" sldId="2147483663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1126679005" sldId="2147483664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2755636992" sldId="2147483665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1050763418" sldId="2147483666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3479151805" sldId="2147483667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1515180900" sldId="2147483668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4267323919" sldId="2147483669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1587668989" sldId="2147483670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3654514396" sldId="2147483671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3908350061" sldId="2147483672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3397595700" sldId="2147483673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527993675" sldId="2147483674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1222346262" sldId="2147483675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837065623" sldId="2147483676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2253026247" sldId="2147483677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511186802" sldId="2147483678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2360601784" sldId="2147483679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1111290244" sldId="2147483680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480430714" sldId="2147483681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3488805783" sldId="2147483682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3219130692" sldId="2147483683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2653694361" sldId="2147483684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2060246161" sldId="2147483685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1666826863" sldId="2147483686"/>
          </pc:sldLayoutMkLst>
        </pc:sldLayoutChg>
      </pc:sldMasterChg>
      <pc:sldMasterChg chg="delSldLayout">
        <pc:chgData name="Khattab, Sherif" userId="c83b1e15-36f3-4f46-aceb-05aac24c545e" providerId="ADAL" clId="{5AAE5095-B3A1-4EF8-9323-1D636C33300B}" dt="2021-11-10T15:25:30.214" v="309" actId="47"/>
        <pc:sldMasterMkLst>
          <pc:docMk/>
          <pc:sldMasterMk cId="501794917" sldId="2147483721"/>
        </pc:sldMasterMkLst>
        <pc:sldLayoutChg chg="del">
          <pc:chgData name="Khattab, Sherif" userId="c83b1e15-36f3-4f46-aceb-05aac24c545e" providerId="ADAL" clId="{5AAE5095-B3A1-4EF8-9323-1D636C33300B}" dt="2021-11-10T15:25:30.214" v="309" actId="47"/>
          <pc:sldLayoutMkLst>
            <pc:docMk/>
            <pc:sldMasterMk cId="501794917" sldId="2147483721"/>
            <pc:sldLayoutMk cId="2274572912" sldId="2147483723"/>
          </pc:sldLayoutMkLst>
        </pc:sldLayoutChg>
      </pc:sldMasterChg>
      <pc:sldMasterChg chg="delSldLayout">
        <pc:chgData name="Khattab, Sherif" userId="c83b1e15-36f3-4f46-aceb-05aac24c545e" providerId="ADAL" clId="{5AAE5095-B3A1-4EF8-9323-1D636C33300B}" dt="2021-11-08T15:07:16.589" v="174" actId="2696"/>
        <pc:sldMasterMkLst>
          <pc:docMk/>
          <pc:sldMasterMk cId="1853819143" sldId="2147483728"/>
        </pc:sldMasterMkLst>
        <pc:sldLayoutChg chg="del">
          <pc:chgData name="Khattab, Sherif" userId="c83b1e15-36f3-4f46-aceb-05aac24c545e" providerId="ADAL" clId="{5AAE5095-B3A1-4EF8-9323-1D636C33300B}" dt="2021-11-08T15:07:16.589" v="174" actId="2696"/>
          <pc:sldLayoutMkLst>
            <pc:docMk/>
            <pc:sldMasterMk cId="1853819143" sldId="2147483728"/>
            <pc:sldLayoutMk cId="1511560703" sldId="214748374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dde7e38c_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dde7e38c_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Θ</a:t>
            </a:r>
            <a:r>
              <a:rPr lang="en" dirty="0"/>
              <a:t>(k</a:t>
            </a:r>
            <a:r>
              <a:rPr lang="en" baseline="30000" dirty="0"/>
              <a:t>2</a:t>
            </a:r>
            <a:r>
              <a:rPr lang="en" dirty="0"/>
              <a:t>)</a:t>
            </a:r>
            <a:endParaRPr dirty="0"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Have to insert n initial trees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6270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de9d4880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de9d4880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788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de9d4880_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de9d4880_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022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de9d4880_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de9d4880_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712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de9d4880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de9d4880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3590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9f46cb4a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9f46cb4a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140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9f46cb4a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9f46cb4a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Insert: 7, 42, 37, 5, 8, 15, 12, 9, 3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8872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8829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da4aaa2a_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da4aaa2a_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881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b5816c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b5816c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Green verticies/red edges in 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 sure to highlight the set of edges that could possibly be used to bring a vertex into 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grey edges that connect two green vertices dont need to be considered, thing to come back to when we talk about implementation, should we try to remove them from consideration?  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really, no asymptotic improvement for parent and best edge implementation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 with eager prims, that would just be more updates to try and avoid unneccesary removals, but both have the same asymptotic cost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7030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da4aaa2a_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da4aaa2a_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naively what we did on the previous slide looking at the images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7411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da4aaa2a_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da4aaa2a_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167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b5816c4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b5816c4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Green vertices/red edges in 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1675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87a44ae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87a44ae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v vertices will be added to T, so we do the following v times: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Search through the neighbors of the next vertex to adjust the parent and best edge arrays as needed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Constant time to update parent/best edge arrays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Neighbor enumeration:</a:t>
            </a:r>
            <a:endParaRPr dirty="0">
              <a:solidFill>
                <a:schemeClr val="dk1"/>
              </a:solidFill>
            </a:endParaRP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Matrix:</a:t>
            </a:r>
            <a:endParaRPr dirty="0">
              <a:solidFill>
                <a:schemeClr val="dk1"/>
              </a:solidFill>
            </a:endParaRPr>
          </a:p>
          <a:p>
            <a: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 err="1">
                <a:solidFill>
                  <a:schemeClr val="dk1"/>
                </a:solidFill>
              </a:rPr>
              <a:t>Θ</a:t>
            </a:r>
            <a:r>
              <a:rPr lang="en" dirty="0">
                <a:solidFill>
                  <a:schemeClr val="dk1"/>
                </a:solidFill>
              </a:rPr>
              <a:t>(v)</a:t>
            </a:r>
            <a:endParaRPr dirty="0">
              <a:solidFill>
                <a:schemeClr val="dk1"/>
              </a:solidFill>
            </a:endParaRPr>
          </a:p>
          <a:p>
            <a: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</a:rPr>
              <a:t>List:</a:t>
            </a:r>
            <a:endParaRPr dirty="0">
              <a:solidFill>
                <a:schemeClr val="dk1"/>
              </a:solidFill>
            </a:endParaRPr>
          </a:p>
          <a:p>
            <a: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 err="1">
                <a:solidFill>
                  <a:schemeClr val="dk1"/>
                </a:solidFill>
              </a:rPr>
              <a:t>Θ</a:t>
            </a:r>
            <a:r>
              <a:rPr lang="en" dirty="0">
                <a:solidFill>
                  <a:schemeClr val="dk1"/>
                </a:solidFill>
              </a:rPr>
              <a:t>(degree)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Search through the </a:t>
            </a:r>
            <a:r>
              <a:rPr lang="en" dirty="0" err="1">
                <a:solidFill>
                  <a:schemeClr val="dk1"/>
                </a:solidFill>
              </a:rPr>
              <a:t>best_edge</a:t>
            </a:r>
            <a:r>
              <a:rPr lang="en" dirty="0">
                <a:solidFill>
                  <a:schemeClr val="dk1"/>
                </a:solidFill>
              </a:rPr>
              <a:t> array to find the next addition to T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 err="1">
                <a:solidFill>
                  <a:schemeClr val="dk1"/>
                </a:solidFill>
              </a:rPr>
              <a:t>Θ</a:t>
            </a:r>
            <a:r>
              <a:rPr lang="en" dirty="0">
                <a:solidFill>
                  <a:schemeClr val="dk1"/>
                </a:solidFill>
              </a:rPr>
              <a:t>(v)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So, matrix:</a:t>
            </a:r>
            <a:endParaRPr dirty="0">
              <a:solidFill>
                <a:schemeClr val="dk1"/>
              </a:solidFill>
            </a:endParaRPr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We do v * 2 * </a:t>
            </a:r>
            <a:r>
              <a:rPr lang="en" dirty="0" err="1">
                <a:solidFill>
                  <a:schemeClr val="dk1"/>
                </a:solidFill>
              </a:rPr>
              <a:t>Θ</a:t>
            </a:r>
            <a:r>
              <a:rPr lang="en" dirty="0">
                <a:solidFill>
                  <a:schemeClr val="dk1"/>
                </a:solidFill>
              </a:rPr>
              <a:t>(v) work</a:t>
            </a:r>
            <a:endParaRPr dirty="0">
              <a:solidFill>
                <a:schemeClr val="dk1"/>
              </a:solidFill>
            </a:endParaRPr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 err="1">
                <a:solidFill>
                  <a:schemeClr val="dk1"/>
                </a:solidFill>
              </a:rPr>
              <a:t>Θ</a:t>
            </a:r>
            <a:r>
              <a:rPr lang="en" dirty="0">
                <a:solidFill>
                  <a:schemeClr val="dk1"/>
                </a:solidFill>
              </a:rPr>
              <a:t>(v</a:t>
            </a:r>
            <a:r>
              <a:rPr lang="en" baseline="30000" dirty="0">
                <a:solidFill>
                  <a:schemeClr val="dk1"/>
                </a:solidFill>
              </a:rPr>
              <a:t>2</a:t>
            </a:r>
            <a:r>
              <a:rPr lang="en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List:</a:t>
            </a:r>
            <a:endParaRPr dirty="0">
              <a:solidFill>
                <a:schemeClr val="dk1"/>
              </a:solidFill>
            </a:endParaRPr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We do v * </a:t>
            </a:r>
            <a:r>
              <a:rPr lang="en" dirty="0" err="1">
                <a:solidFill>
                  <a:schemeClr val="dk1"/>
                </a:solidFill>
              </a:rPr>
              <a:t>Θ</a:t>
            </a:r>
            <a:r>
              <a:rPr lang="en" dirty="0">
                <a:solidFill>
                  <a:schemeClr val="dk1"/>
                </a:solidFill>
              </a:rPr>
              <a:t>(v) * degree work</a:t>
            </a:r>
            <a:endParaRPr dirty="0">
              <a:solidFill>
                <a:schemeClr val="dk1"/>
              </a:solidFill>
            </a:endParaRPr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 err="1">
                <a:solidFill>
                  <a:schemeClr val="dk1"/>
                </a:solidFill>
              </a:rPr>
              <a:t>Θ</a:t>
            </a:r>
            <a:r>
              <a:rPr lang="en" dirty="0">
                <a:solidFill>
                  <a:schemeClr val="dk1"/>
                </a:solidFill>
              </a:rPr>
              <a:t>(v</a:t>
            </a:r>
            <a:r>
              <a:rPr lang="en" baseline="30000" dirty="0">
                <a:solidFill>
                  <a:schemeClr val="dk1"/>
                </a:solidFill>
              </a:rPr>
              <a:t>2</a:t>
            </a:r>
            <a:r>
              <a:rPr lang="en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18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dde7e38c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3dde7e38c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632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dde7e38c_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dde7e38c_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Θ(k</a:t>
            </a:r>
            <a:r>
              <a:rPr lang="en" baseline="30000" dirty="0"/>
              <a:t>2</a:t>
            </a:r>
            <a:r>
              <a:rPr lang="en" dirty="0"/>
              <a:t>)</a:t>
            </a:r>
            <a:endParaRPr dirty="0"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have to perform 2*k removals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568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2150785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5554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8425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9219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3277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8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7A7B5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11/10/2021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A7B5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 smtClean="0">
                <a:ln>
                  <a:noFill/>
                </a:ln>
                <a:solidFill>
                  <a:srgbClr val="57A7B5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57A7B5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31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42208895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0466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68311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47159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11529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71632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7040249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79384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13107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352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22629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182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179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4" r:id="rId2"/>
    <p:sldLayoutId id="2147483725" r:id="rId3"/>
    <p:sldLayoutId id="2147483726" r:id="rId4"/>
    <p:sldLayoutId id="2147483727" r:id="rId5"/>
    <p:sldLayoutId id="2147483742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04F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381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6939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/>
              <a:t>Sherif </a:t>
            </a:r>
            <a:r>
              <a:rPr lang="en-GB" altLang="en-US" sz="4002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036085-2EC8-4F49-9B5A-B9BE4D57E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E9C3D7-5303-4504-9CEB-F16FC108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Naïve implementation of Prim’s MST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A8FCA-746B-4B3B-A69B-E3C41D42C8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8A28BF-51F0-4464-B3C9-20A400BC3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768" y="1638958"/>
            <a:ext cx="7575913" cy="505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06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body" idx="1"/>
          </p:nvPr>
        </p:nvSpPr>
        <p:spPr>
          <a:xfrm>
            <a:off x="504349" y="3437060"/>
            <a:ext cx="9068753" cy="237463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 dirty="0"/>
              <a:t>No!  We only need to consider the </a:t>
            </a:r>
            <a:r>
              <a:rPr lang="en" i="1" dirty="0"/>
              <a:t>best</a:t>
            </a:r>
            <a:r>
              <a:rPr lang="en" dirty="0"/>
              <a:t> edge possible for each vertex!</a:t>
            </a: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1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360664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2865"/>
              <a:t>Do we need to look through all remaining edges? </a:t>
            </a:r>
            <a:endParaRPr sz="2865"/>
          </a:p>
        </p:txBody>
      </p:sp>
      <p:sp>
        <p:nvSpPr>
          <p:cNvPr id="136" name="Google Shape;136;p1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11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00951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Prim’s algorithm</a:t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1683564" y="2996603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942892" y="1834385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2942892" y="4203589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6362656" y="4203589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6362712" y="1834385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7723779" y="2996603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6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4703672" y="2996603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9" name="Google Shape;149;p16"/>
          <p:cNvCxnSpPr>
            <a:stCxn id="142" idx="7"/>
            <a:endCxn id="143" idx="3"/>
          </p:cNvCxnSpPr>
          <p:nvPr/>
        </p:nvCxnSpPr>
        <p:spPr>
          <a:xfrm rot="10800000" flipH="1">
            <a:off x="2255536" y="2406449"/>
            <a:ext cx="785483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16"/>
          <p:cNvCxnSpPr>
            <a:stCxn id="142" idx="5"/>
            <a:endCxn id="144" idx="1"/>
          </p:cNvCxnSpPr>
          <p:nvPr/>
        </p:nvCxnSpPr>
        <p:spPr>
          <a:xfrm>
            <a:off x="2255536" y="3568576"/>
            <a:ext cx="785483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16"/>
          <p:cNvCxnSpPr>
            <a:stCxn id="143" idx="5"/>
            <a:endCxn id="148" idx="1"/>
          </p:cNvCxnSpPr>
          <p:nvPr/>
        </p:nvCxnSpPr>
        <p:spPr>
          <a:xfrm>
            <a:off x="3514865" y="2406358"/>
            <a:ext cx="1286988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16"/>
          <p:cNvCxnSpPr>
            <a:stCxn id="144" idx="7"/>
            <a:endCxn id="148" idx="3"/>
          </p:cNvCxnSpPr>
          <p:nvPr/>
        </p:nvCxnSpPr>
        <p:spPr>
          <a:xfrm rot="10800000" flipH="1">
            <a:off x="3514865" y="3568474"/>
            <a:ext cx="1286988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16"/>
          <p:cNvCxnSpPr>
            <a:stCxn id="148" idx="7"/>
            <a:endCxn id="146" idx="3"/>
          </p:cNvCxnSpPr>
          <p:nvPr/>
        </p:nvCxnSpPr>
        <p:spPr>
          <a:xfrm rot="10800000" flipH="1">
            <a:off x="5275643" y="2406449"/>
            <a:ext cx="1185167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16"/>
          <p:cNvCxnSpPr>
            <a:stCxn id="148" idx="5"/>
            <a:endCxn id="145" idx="1"/>
          </p:cNvCxnSpPr>
          <p:nvPr/>
        </p:nvCxnSpPr>
        <p:spPr>
          <a:xfrm>
            <a:off x="5275643" y="3568576"/>
            <a:ext cx="1185167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16"/>
          <p:cNvCxnSpPr>
            <a:stCxn id="146" idx="5"/>
            <a:endCxn id="147" idx="1"/>
          </p:cNvCxnSpPr>
          <p:nvPr/>
        </p:nvCxnSpPr>
        <p:spPr>
          <a:xfrm>
            <a:off x="6934684" y="2406358"/>
            <a:ext cx="887304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16"/>
          <p:cNvCxnSpPr>
            <a:stCxn id="145" idx="7"/>
            <a:endCxn id="147" idx="3"/>
          </p:cNvCxnSpPr>
          <p:nvPr/>
        </p:nvCxnSpPr>
        <p:spPr>
          <a:xfrm rot="10800000" flipH="1">
            <a:off x="6934629" y="3568474"/>
            <a:ext cx="887304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16"/>
          <p:cNvCxnSpPr>
            <a:stCxn id="143" idx="6"/>
            <a:endCxn id="146" idx="2"/>
          </p:cNvCxnSpPr>
          <p:nvPr/>
        </p:nvCxnSpPr>
        <p:spPr>
          <a:xfrm>
            <a:off x="3612999" y="2169439"/>
            <a:ext cx="274985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16"/>
          <p:cNvCxnSpPr>
            <a:stCxn id="144" idx="6"/>
            <a:endCxn id="145" idx="2"/>
          </p:cNvCxnSpPr>
          <p:nvPr/>
        </p:nvCxnSpPr>
        <p:spPr>
          <a:xfrm>
            <a:off x="3612999" y="4538642"/>
            <a:ext cx="274952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159;p16"/>
          <p:cNvSpPr/>
          <p:nvPr/>
        </p:nvSpPr>
        <p:spPr>
          <a:xfrm>
            <a:off x="2178926" y="2169439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2178926" y="3752250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8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3638454" y="2590032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8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5681117" y="3446207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9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4703672" y="4422357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4645984" y="1609584"/>
            <a:ext cx="785483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5681117" y="2590032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7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3682340" y="3446193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7230483" y="2279691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6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7194256" y="3752250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9" name="Google Shape;169;p16"/>
          <p:cNvCxnSpPr>
            <a:stCxn id="143" idx="4"/>
            <a:endCxn id="144" idx="0"/>
          </p:cNvCxnSpPr>
          <p:nvPr/>
        </p:nvCxnSpPr>
        <p:spPr>
          <a:xfrm>
            <a:off x="3277946" y="2504493"/>
            <a:ext cx="0" cy="169923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6"/>
          <p:cNvCxnSpPr>
            <a:stCxn id="146" idx="4"/>
            <a:endCxn id="145" idx="0"/>
          </p:cNvCxnSpPr>
          <p:nvPr/>
        </p:nvCxnSpPr>
        <p:spPr>
          <a:xfrm>
            <a:off x="6697765" y="2504493"/>
            <a:ext cx="0" cy="169923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" name="Google Shape;171;p16"/>
          <p:cNvSpPr/>
          <p:nvPr/>
        </p:nvSpPr>
        <p:spPr>
          <a:xfrm>
            <a:off x="2772776" y="2960844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9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6560377" y="2960844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1683564" y="2996603"/>
            <a:ext cx="670107" cy="670107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74" name="Google Shape;174;p16"/>
          <p:cNvGrpSpPr/>
          <p:nvPr/>
        </p:nvGrpSpPr>
        <p:grpSpPr>
          <a:xfrm>
            <a:off x="2255537" y="1834387"/>
            <a:ext cx="1357463" cy="1260352"/>
            <a:chOff x="2046346" y="1662125"/>
            <a:chExt cx="1231854" cy="1143729"/>
          </a:xfrm>
        </p:grpSpPr>
        <p:cxnSp>
          <p:nvCxnSpPr>
            <p:cNvPr id="175" name="Google Shape;175;p16"/>
            <p:cNvCxnSpPr>
              <a:stCxn id="173" idx="7"/>
              <a:endCxn id="143" idx="3"/>
            </p:cNvCxnSpPr>
            <p:nvPr/>
          </p:nvCxnSpPr>
          <p:spPr>
            <a:xfrm rot="10800000" flipH="1">
              <a:off x="2046346" y="2181254"/>
              <a:ext cx="712800" cy="6246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6" name="Google Shape;176;p16"/>
            <p:cNvSpPr/>
            <p:nvPr/>
          </p:nvSpPr>
          <p:spPr>
            <a:xfrm>
              <a:off x="2670100" y="1662125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77" name="Google Shape;177;p16"/>
          <p:cNvGrpSpPr/>
          <p:nvPr/>
        </p:nvGrpSpPr>
        <p:grpSpPr>
          <a:xfrm>
            <a:off x="2255545" y="3568474"/>
            <a:ext cx="1357454" cy="1305221"/>
            <a:chOff x="2046354" y="3235754"/>
            <a:chExt cx="1231846" cy="1184446"/>
          </a:xfrm>
        </p:grpSpPr>
        <p:sp>
          <p:nvSpPr>
            <p:cNvPr id="178" name="Google Shape;178;p16"/>
            <p:cNvSpPr/>
            <p:nvPr/>
          </p:nvSpPr>
          <p:spPr>
            <a:xfrm>
              <a:off x="2670100" y="38121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79" name="Google Shape;179;p16"/>
            <p:cNvCxnSpPr>
              <a:endCxn id="178" idx="1"/>
            </p:cNvCxnSpPr>
            <p:nvPr/>
          </p:nvCxnSpPr>
          <p:spPr>
            <a:xfrm>
              <a:off x="2046354" y="3235754"/>
              <a:ext cx="712800" cy="6654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0" name="Google Shape;180;p16"/>
          <p:cNvGrpSpPr/>
          <p:nvPr/>
        </p:nvGrpSpPr>
        <p:grpSpPr>
          <a:xfrm>
            <a:off x="3514865" y="2996604"/>
            <a:ext cx="1858900" cy="1305120"/>
            <a:chOff x="3189146" y="2716800"/>
            <a:chExt cx="1686892" cy="1184354"/>
          </a:xfrm>
        </p:grpSpPr>
        <p:sp>
          <p:nvSpPr>
            <p:cNvPr id="181" name="Google Shape;181;p16"/>
            <p:cNvSpPr/>
            <p:nvPr/>
          </p:nvSpPr>
          <p:spPr>
            <a:xfrm>
              <a:off x="4267938" y="27168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82" name="Google Shape;182;p16"/>
            <p:cNvCxnSpPr>
              <a:stCxn id="178" idx="7"/>
              <a:endCxn id="148" idx="3"/>
            </p:cNvCxnSpPr>
            <p:nvPr/>
          </p:nvCxnSpPr>
          <p:spPr>
            <a:xfrm rot="10800000" flipH="1">
              <a:off x="3189146" y="3235754"/>
              <a:ext cx="1167900" cy="6654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3" name="Google Shape;183;p16"/>
          <p:cNvGrpSpPr/>
          <p:nvPr/>
        </p:nvGrpSpPr>
        <p:grpSpPr>
          <a:xfrm>
            <a:off x="3613000" y="4203589"/>
            <a:ext cx="3419764" cy="670107"/>
            <a:chOff x="3278200" y="3812100"/>
            <a:chExt cx="3103325" cy="608100"/>
          </a:xfrm>
        </p:grpSpPr>
        <p:sp>
          <p:nvSpPr>
            <p:cNvPr id="184" name="Google Shape;184;p16"/>
            <p:cNvSpPr/>
            <p:nvPr/>
          </p:nvSpPr>
          <p:spPr>
            <a:xfrm>
              <a:off x="5773425" y="38121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85" name="Google Shape;185;p16"/>
            <p:cNvCxnSpPr>
              <a:stCxn id="178" idx="6"/>
              <a:endCxn id="145" idx="2"/>
            </p:cNvCxnSpPr>
            <p:nvPr/>
          </p:nvCxnSpPr>
          <p:spPr>
            <a:xfrm>
              <a:off x="3278200" y="4116150"/>
              <a:ext cx="2495100" cy="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6" name="Google Shape;186;p16"/>
          <p:cNvGrpSpPr/>
          <p:nvPr/>
        </p:nvGrpSpPr>
        <p:grpSpPr>
          <a:xfrm>
            <a:off x="6934629" y="2996604"/>
            <a:ext cx="1459257" cy="1305120"/>
            <a:chOff x="6292471" y="2716800"/>
            <a:chExt cx="1324229" cy="1184354"/>
          </a:xfrm>
        </p:grpSpPr>
        <p:sp>
          <p:nvSpPr>
            <p:cNvPr id="187" name="Google Shape;187;p16"/>
            <p:cNvSpPr/>
            <p:nvPr/>
          </p:nvSpPr>
          <p:spPr>
            <a:xfrm>
              <a:off x="7008600" y="27168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88" name="Google Shape;188;p16"/>
            <p:cNvCxnSpPr>
              <a:stCxn id="145" idx="7"/>
              <a:endCxn id="147" idx="3"/>
            </p:cNvCxnSpPr>
            <p:nvPr/>
          </p:nvCxnSpPr>
          <p:spPr>
            <a:xfrm rot="10800000" flipH="1">
              <a:off x="6292471" y="3235754"/>
              <a:ext cx="805200" cy="6654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9" name="Google Shape;189;p16"/>
          <p:cNvGrpSpPr/>
          <p:nvPr/>
        </p:nvGrpSpPr>
        <p:grpSpPr>
          <a:xfrm>
            <a:off x="6362656" y="1834387"/>
            <a:ext cx="670107" cy="2369341"/>
            <a:chOff x="5773425" y="1662125"/>
            <a:chExt cx="608100" cy="2150100"/>
          </a:xfrm>
        </p:grpSpPr>
        <p:sp>
          <p:nvSpPr>
            <p:cNvPr id="190" name="Google Shape;190;p16"/>
            <p:cNvSpPr/>
            <p:nvPr/>
          </p:nvSpPr>
          <p:spPr>
            <a:xfrm>
              <a:off x="5773425" y="1662125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91" name="Google Shape;191;p16"/>
            <p:cNvCxnSpPr>
              <a:stCxn id="146" idx="4"/>
              <a:endCxn id="145" idx="0"/>
            </p:cNvCxnSpPr>
            <p:nvPr/>
          </p:nvCxnSpPr>
          <p:spPr>
            <a:xfrm>
              <a:off x="6077525" y="2270225"/>
              <a:ext cx="0" cy="15420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2" name="Google Shape;192;p16"/>
          <p:cNvSpPr/>
          <p:nvPr/>
        </p:nvSpPr>
        <p:spPr>
          <a:xfrm>
            <a:off x="2942892" y="6354684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3612999" y="6354684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 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4" name="Google Shape;194;p16"/>
          <p:cNvSpPr/>
          <p:nvPr/>
        </p:nvSpPr>
        <p:spPr>
          <a:xfrm>
            <a:off x="4283106" y="6354684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 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5" name="Google Shape;195;p16"/>
          <p:cNvSpPr/>
          <p:nvPr/>
        </p:nvSpPr>
        <p:spPr>
          <a:xfrm>
            <a:off x="4953212" y="6354684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 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5623319" y="6354684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 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6293425" y="6354684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 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6963532" y="6354684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 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1483668" y="6354684"/>
            <a:ext cx="1459225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Best Edge: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2977508" y="5483552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1" name="Google Shape;201;p16"/>
          <p:cNvSpPr/>
          <p:nvPr/>
        </p:nvSpPr>
        <p:spPr>
          <a:xfrm>
            <a:off x="3647615" y="5483552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2" name="Google Shape;202;p16"/>
          <p:cNvSpPr/>
          <p:nvPr/>
        </p:nvSpPr>
        <p:spPr>
          <a:xfrm>
            <a:off x="4317722" y="5483552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4987828" y="5483552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4" name="Google Shape;204;p16"/>
          <p:cNvSpPr/>
          <p:nvPr/>
        </p:nvSpPr>
        <p:spPr>
          <a:xfrm>
            <a:off x="5657935" y="5483552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5" name="Google Shape;205;p16"/>
          <p:cNvSpPr/>
          <p:nvPr/>
        </p:nvSpPr>
        <p:spPr>
          <a:xfrm>
            <a:off x="6328041" y="5483552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6" name="Google Shape;206;p16"/>
          <p:cNvSpPr/>
          <p:nvPr/>
        </p:nvSpPr>
        <p:spPr>
          <a:xfrm>
            <a:off x="6998148" y="5483552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7" name="Google Shape;207;p16"/>
          <p:cNvSpPr/>
          <p:nvPr/>
        </p:nvSpPr>
        <p:spPr>
          <a:xfrm>
            <a:off x="1483668" y="5483552"/>
            <a:ext cx="1459225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Parent: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8" name="Google Shape;208;p16"/>
          <p:cNvSpPr/>
          <p:nvPr/>
        </p:nvSpPr>
        <p:spPr>
          <a:xfrm>
            <a:off x="2977508" y="4900445"/>
            <a:ext cx="670107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3647615" y="4900445"/>
            <a:ext cx="670107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0" name="Google Shape;210;p16"/>
          <p:cNvSpPr/>
          <p:nvPr/>
        </p:nvSpPr>
        <p:spPr>
          <a:xfrm>
            <a:off x="4317722" y="4900445"/>
            <a:ext cx="670107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4987828" y="4900445"/>
            <a:ext cx="670107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5657935" y="4900445"/>
            <a:ext cx="670107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3" name="Google Shape;213;p16"/>
          <p:cNvSpPr/>
          <p:nvPr/>
        </p:nvSpPr>
        <p:spPr>
          <a:xfrm>
            <a:off x="6328041" y="4900445"/>
            <a:ext cx="670107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4" name="Google Shape;214;p16"/>
          <p:cNvSpPr/>
          <p:nvPr/>
        </p:nvSpPr>
        <p:spPr>
          <a:xfrm>
            <a:off x="6998148" y="4900445"/>
            <a:ext cx="670107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6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2942892" y="6354684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216" name="Google Shape;216;p16"/>
          <p:cNvGrpSpPr/>
          <p:nvPr/>
        </p:nvGrpSpPr>
        <p:grpSpPr>
          <a:xfrm>
            <a:off x="3612999" y="5483553"/>
            <a:ext cx="670107" cy="1541239"/>
            <a:chOff x="3278200" y="4973625"/>
            <a:chExt cx="608100" cy="1398625"/>
          </a:xfrm>
        </p:grpSpPr>
        <p:sp>
          <p:nvSpPr>
            <p:cNvPr id="217" name="Google Shape;217;p16"/>
            <p:cNvSpPr/>
            <p:nvPr/>
          </p:nvSpPr>
          <p:spPr>
            <a:xfrm>
              <a:off x="3278200" y="4973625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278200" y="5764150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19" name="Google Shape;219;p16"/>
          <p:cNvGrpSpPr/>
          <p:nvPr/>
        </p:nvGrpSpPr>
        <p:grpSpPr>
          <a:xfrm>
            <a:off x="4283106" y="5483553"/>
            <a:ext cx="670107" cy="1541239"/>
            <a:chOff x="3278200" y="4973625"/>
            <a:chExt cx="608100" cy="1398625"/>
          </a:xfrm>
        </p:grpSpPr>
        <p:sp>
          <p:nvSpPr>
            <p:cNvPr id="220" name="Google Shape;220;p16"/>
            <p:cNvSpPr/>
            <p:nvPr/>
          </p:nvSpPr>
          <p:spPr>
            <a:xfrm>
              <a:off x="3278200" y="4973625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278200" y="5764150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8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22" name="Google Shape;222;p16"/>
          <p:cNvGrpSpPr/>
          <p:nvPr/>
        </p:nvGrpSpPr>
        <p:grpSpPr>
          <a:xfrm>
            <a:off x="4987828" y="5483553"/>
            <a:ext cx="670107" cy="1541239"/>
            <a:chOff x="3278200" y="4973625"/>
            <a:chExt cx="608100" cy="1398625"/>
          </a:xfrm>
        </p:grpSpPr>
        <p:sp>
          <p:nvSpPr>
            <p:cNvPr id="223" name="Google Shape;223;p16"/>
            <p:cNvSpPr/>
            <p:nvPr/>
          </p:nvSpPr>
          <p:spPr>
            <a:xfrm>
              <a:off x="3278200" y="4973625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278200" y="5764150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8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25" name="Google Shape;225;p16"/>
          <p:cNvGrpSpPr/>
          <p:nvPr/>
        </p:nvGrpSpPr>
        <p:grpSpPr>
          <a:xfrm>
            <a:off x="5657935" y="5483553"/>
            <a:ext cx="670107" cy="1541239"/>
            <a:chOff x="3278200" y="4973625"/>
            <a:chExt cx="608100" cy="1398625"/>
          </a:xfrm>
        </p:grpSpPr>
        <p:sp>
          <p:nvSpPr>
            <p:cNvPr id="226" name="Google Shape;226;p16"/>
            <p:cNvSpPr/>
            <p:nvPr/>
          </p:nvSpPr>
          <p:spPr>
            <a:xfrm>
              <a:off x="3278200" y="4973625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278200" y="5764150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28" name="Google Shape;228;p16"/>
          <p:cNvGrpSpPr/>
          <p:nvPr/>
        </p:nvGrpSpPr>
        <p:grpSpPr>
          <a:xfrm>
            <a:off x="4953212" y="5483553"/>
            <a:ext cx="670107" cy="1541239"/>
            <a:chOff x="3278200" y="4973625"/>
            <a:chExt cx="608100" cy="1398625"/>
          </a:xfrm>
        </p:grpSpPr>
        <p:sp>
          <p:nvSpPr>
            <p:cNvPr id="229" name="Google Shape;229;p16"/>
            <p:cNvSpPr/>
            <p:nvPr/>
          </p:nvSpPr>
          <p:spPr>
            <a:xfrm>
              <a:off x="3278200" y="4973625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3278200" y="5764150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31" name="Google Shape;231;p16"/>
          <p:cNvGrpSpPr/>
          <p:nvPr/>
        </p:nvGrpSpPr>
        <p:grpSpPr>
          <a:xfrm>
            <a:off x="6328041" y="5483553"/>
            <a:ext cx="670107" cy="1541239"/>
            <a:chOff x="3278200" y="4973625"/>
            <a:chExt cx="608100" cy="1398625"/>
          </a:xfrm>
        </p:grpSpPr>
        <p:sp>
          <p:nvSpPr>
            <p:cNvPr id="232" name="Google Shape;232;p16"/>
            <p:cNvSpPr/>
            <p:nvPr/>
          </p:nvSpPr>
          <p:spPr>
            <a:xfrm>
              <a:off x="3278200" y="4973625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3278200" y="5764150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34" name="Google Shape;234;p16"/>
          <p:cNvGrpSpPr/>
          <p:nvPr/>
        </p:nvGrpSpPr>
        <p:grpSpPr>
          <a:xfrm>
            <a:off x="5657935" y="5483553"/>
            <a:ext cx="670107" cy="1541239"/>
            <a:chOff x="3278200" y="4973625"/>
            <a:chExt cx="608100" cy="1398625"/>
          </a:xfrm>
        </p:grpSpPr>
        <p:sp>
          <p:nvSpPr>
            <p:cNvPr id="235" name="Google Shape;235;p16"/>
            <p:cNvSpPr/>
            <p:nvPr/>
          </p:nvSpPr>
          <p:spPr>
            <a:xfrm>
              <a:off x="3278200" y="4973625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3278200" y="5764150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37" name="Google Shape;237;p16"/>
          <p:cNvGrpSpPr/>
          <p:nvPr/>
        </p:nvGrpSpPr>
        <p:grpSpPr>
          <a:xfrm>
            <a:off x="6998148" y="5483553"/>
            <a:ext cx="670107" cy="1541239"/>
            <a:chOff x="3278200" y="4973625"/>
            <a:chExt cx="608100" cy="1398625"/>
          </a:xfrm>
        </p:grpSpPr>
        <p:sp>
          <p:nvSpPr>
            <p:cNvPr id="238" name="Google Shape;238;p16"/>
            <p:cNvSpPr/>
            <p:nvPr/>
          </p:nvSpPr>
          <p:spPr>
            <a:xfrm>
              <a:off x="3278200" y="4973625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3278200" y="5764150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240" name="Google Shape;240;p1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12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88092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"/>
          <p:cNvSpPr txBox="1">
            <a:spLocks noGrp="1"/>
          </p:cNvSpPr>
          <p:nvPr>
            <p:ph type="body" idx="1"/>
          </p:nvPr>
        </p:nvSpPr>
        <p:spPr>
          <a:xfrm>
            <a:off x="504349" y="1418835"/>
            <a:ext cx="9068753" cy="5562842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For every vertex we add to T, we’ll need to check all of its neighbors to check for edges to add to T next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Let's assume we use an adjacency matrix: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Takes Θ(v) to check the neighbors of a given vertex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Time to update parent/best edge arrays?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Time to pick next vertex?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What about with an adjacency list?</a:t>
            </a:r>
            <a:endParaRPr/>
          </a:p>
        </p:txBody>
      </p:sp>
      <p:sp>
        <p:nvSpPr>
          <p:cNvPr id="246" name="Google Shape;246;p1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OK, so what's our runtime?</a:t>
            </a:r>
            <a:endParaRPr/>
          </a:p>
        </p:txBody>
      </p:sp>
      <p:sp>
        <p:nvSpPr>
          <p:cNvPr id="247" name="Google Shape;247;p1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13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73662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9C86-15D6-4DC2-AA84-7D4304305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MST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48948-8926-438F-909C-5412B4A77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5A05A-C87C-4592-A4A5-44602BFA134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DC13D-2C33-4DDB-8261-5B381BD196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5689B2-8265-49D2-8657-EFC24B1F4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589276"/>
            <a:ext cx="9574530" cy="638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91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58DD-EE6A-4C6B-B7E7-E067A9D6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D289C-BB87-4B4F-BEFE-0AA0C8ED3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  <a:p>
            <a:pPr lvl="1"/>
            <a:r>
              <a:rPr lang="en-US" dirty="0"/>
              <a:t>Yes! Use a priority queue instead of an array for </a:t>
            </a:r>
            <a:r>
              <a:rPr lang="en-US" dirty="0" err="1"/>
              <a:t>BestEdge</a:t>
            </a:r>
            <a:r>
              <a:rPr lang="en-US" dirty="0"/>
              <a:t>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79A6C-D0B8-43E7-B806-0808CEBF74A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0538B-0D74-4781-98F0-96E84FADEE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76772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dirty="0"/>
              <a:t>Primary operations they needed: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Insert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Find item with highest priority</a:t>
            </a:r>
            <a:endParaRPr dirty="0"/>
          </a:p>
          <a:p>
            <a:pPr lvl="2">
              <a:lnSpc>
                <a:spcPct val="150000"/>
              </a:lnSpc>
            </a:pPr>
            <a:r>
              <a:rPr lang="en" dirty="0"/>
              <a:t>E.g., </a:t>
            </a:r>
            <a:r>
              <a:rPr lang="en" dirty="0" err="1"/>
              <a:t>findMin</a:t>
            </a:r>
            <a:r>
              <a:rPr lang="en" dirty="0"/>
              <a:t>() or </a:t>
            </a:r>
            <a:r>
              <a:rPr lang="en" dirty="0" err="1"/>
              <a:t>findMax</a:t>
            </a:r>
            <a:r>
              <a:rPr lang="en" dirty="0"/>
              <a:t>()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Remove an item with highest priority</a:t>
            </a:r>
            <a:endParaRPr dirty="0"/>
          </a:p>
          <a:p>
            <a:pPr lvl="2">
              <a:lnSpc>
                <a:spcPct val="150000"/>
              </a:lnSpc>
            </a:pPr>
            <a:r>
              <a:rPr lang="en" dirty="0"/>
              <a:t>E.g., </a:t>
            </a:r>
            <a:r>
              <a:rPr lang="en" dirty="0" err="1"/>
              <a:t>removeMin</a:t>
            </a:r>
            <a:r>
              <a:rPr lang="en" dirty="0"/>
              <a:t>() or </a:t>
            </a:r>
            <a:r>
              <a:rPr lang="en" dirty="0" err="1"/>
              <a:t>removeMax</a:t>
            </a:r>
            <a:r>
              <a:rPr lang="en" dirty="0"/>
              <a:t>()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How do we implement these operations?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Simplest approach:  arrays</a:t>
            </a:r>
            <a:endParaRPr dirty="0"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2424"/>
              <a:t>We mentioned priority queues in building Huffman tries</a:t>
            </a:r>
            <a:endParaRPr sz="2424"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16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71381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Insert: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Add new item to the end of the array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Θ(1)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Find: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Search for the highest priority item (e.g., min or max)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Θ(n)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Remove: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Search for the highest priority item and delete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Θ(n)</a:t>
            </a:r>
            <a:endParaRPr/>
          </a:p>
          <a:p>
            <a:pPr marL="0" indent="0">
              <a:lnSpc>
                <a:spcPct val="115000"/>
              </a:lnSpc>
              <a:buNone/>
            </a:pPr>
            <a:endParaRPr/>
          </a:p>
          <a:p>
            <a:pPr>
              <a:lnSpc>
                <a:spcPct val="115000"/>
              </a:lnSpc>
            </a:pPr>
            <a:r>
              <a:rPr lang="en"/>
              <a:t>Runtime for use in Huffman tree generation?</a:t>
            </a:r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Unsorted array PQ</a:t>
            </a: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17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6244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Insert: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Add new item in appropriate sorted order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Θ(n)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Find: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Return the item at the end of the array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Θ(1)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Remove: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Return and delete the item at the end of the array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Θ(1)</a:t>
            </a:r>
            <a:endParaRPr/>
          </a:p>
          <a:p>
            <a:pPr marL="0" indent="0">
              <a:lnSpc>
                <a:spcPct val="115000"/>
              </a:lnSpc>
              <a:buNone/>
            </a:pPr>
            <a:endParaRPr/>
          </a:p>
          <a:p>
            <a:pPr>
              <a:lnSpc>
                <a:spcPct val="115000"/>
              </a:lnSpc>
            </a:pPr>
            <a:r>
              <a:rPr lang="en"/>
              <a:t>Runtime for use in Huffman tree generation?</a:t>
            </a: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Sorted array PQ</a:t>
            </a: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18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71027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B330-CB7F-464F-9459-FF792421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15D16-A214-4CE5-9FF5-9AB19824C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6B979-C0B0-431F-B0FE-341F6B5A739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3E330-1479-4CE0-8DC5-24F7685E68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F84A3F-87C5-4EEB-A308-A14E8B13F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5677"/>
            <a:ext cx="10077450" cy="171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3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11/9: Midterm-exam corrections</a:t>
            </a:r>
          </a:p>
          <a:p>
            <a:pPr lvl="1"/>
            <a:r>
              <a:rPr lang="en-US" dirty="0"/>
              <a:t>11/12: </a:t>
            </a:r>
            <a:r>
              <a:rPr lang="en-US"/>
              <a:t>Lab 8 </a:t>
            </a:r>
            <a:r>
              <a:rPr lang="en-US" dirty="0"/>
              <a:t>and Homework 9</a:t>
            </a:r>
          </a:p>
          <a:p>
            <a:pPr lvl="1"/>
            <a:r>
              <a:rPr lang="en-US" dirty="0"/>
              <a:t>11/15: Assignment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B8ADD6-07AD-4EAE-B4EC-6CDFDBB7E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6B7B2-649F-4350-ACE0-586F6BB5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2A8A0-52E3-4495-A86F-427BACAEA3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97EF62-CD0B-492E-87F6-422095F25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" y="1252310"/>
            <a:ext cx="8843010" cy="589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57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What about a binary search tree?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Insert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Average case of Θ(lg n), but worst case of Θ(n)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Find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Average case of Θ(lg n), but worst case of Θ(n)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Remove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Average case of Θ(lg n), but worst case of Θ(n)</a:t>
            </a:r>
            <a:endParaRPr/>
          </a:p>
          <a:p>
            <a:pPr indent="-39186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"/>
              <a:t>OK, so in the average case, all operations are </a:t>
            </a:r>
            <a:r>
              <a:rPr lang="en" sz="2204"/>
              <a:t>Θ(lg n)</a:t>
            </a:r>
            <a:endParaRPr sz="2204"/>
          </a:p>
          <a:p>
            <a:pPr lvl="1">
              <a:lnSpc>
                <a:spcPct val="150000"/>
              </a:lnSpc>
            </a:pPr>
            <a:r>
              <a:rPr lang="en"/>
              <a:t>No constant time operations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Worst case is Θ(n) for all operations</a:t>
            </a:r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So what other options do we have?</a:t>
            </a:r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21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97320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04349" y="2406004"/>
            <a:ext cx="9068753" cy="4834883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Our find and remove operations only need the highest priority item, not to find/remove </a:t>
            </a:r>
            <a:r>
              <a:rPr lang="en" i="1"/>
              <a:t>any</a:t>
            </a:r>
            <a:r>
              <a:rPr lang="en"/>
              <a:t> item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Can we take advantage of this to improve our runtime?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Yes!</a:t>
            </a: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Is a BST overkill?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22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30878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A heap is complete binary tree such that for each node T in the tree: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T.item is of a higher priority than T.right_child.item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T.item is of a higher priority than T.left_child.item</a:t>
            </a:r>
            <a:endParaRPr/>
          </a:p>
          <a:p>
            <a:pPr marL="0" indent="0">
              <a:lnSpc>
                <a:spcPct val="150000"/>
              </a:lnSpc>
              <a:buNone/>
            </a:pPr>
            <a:endParaRPr/>
          </a:p>
          <a:p>
            <a:pPr>
              <a:lnSpc>
                <a:spcPct val="150000"/>
              </a:lnSpc>
            </a:pPr>
            <a:r>
              <a:rPr lang="en"/>
              <a:t>It does not matter how T.left_child.item relates to T.right_child.item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This is a relaxation of the approach needed by a BST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The heap</a:t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127807" y="1693748"/>
            <a:ext cx="376542" cy="2075776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54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127806" y="6213716"/>
            <a:ext cx="3205734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645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The </a:t>
            </a:r>
            <a:r>
              <a:rPr kumimoji="0" lang="en" sz="2645" b="0" i="1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heap property</a:t>
            </a:r>
            <a:endParaRPr kumimoji="0" sz="2645" b="0" i="1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82" name="Google Shape;82;p14"/>
          <p:cNvCxnSpPr/>
          <p:nvPr/>
        </p:nvCxnSpPr>
        <p:spPr>
          <a:xfrm rot="10800000" flipH="1">
            <a:off x="281035" y="3841704"/>
            <a:ext cx="40001" cy="2436119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23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55650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7728DC-AA96-448B-893F-8A3B8FCFC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39D6D7-F275-4662-807C-BB9D0FDB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0E7A4-80AA-4090-8277-12045B9395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5FD3CD-F3C7-4A7D-9D0F-2E686B10C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332911"/>
            <a:ext cx="8863965" cy="591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1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Find is easy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Simply the root of the tree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Θ(1)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Remove and insert are not quite so trivial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The tree is modified and the heap property must be maintained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Heap PQ runtimes</a:t>
            </a: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25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15058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504349" y="2657061"/>
            <a:ext cx="9068753" cy="4583965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Add a new node at the next available leaf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Push the new node up the tree until it is supporting the heap property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Heap insert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26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77464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Min heap insert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6690409" y="1864470"/>
            <a:ext cx="986151" cy="54382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7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104" name="Google Shape;104;p17"/>
          <p:cNvGrpSpPr/>
          <p:nvPr/>
        </p:nvGrpSpPr>
        <p:grpSpPr>
          <a:xfrm>
            <a:off x="5752415" y="2408290"/>
            <a:ext cx="1431070" cy="1071141"/>
            <a:chOff x="3273350" y="1865125"/>
            <a:chExt cx="1298650" cy="972025"/>
          </a:xfrm>
        </p:grpSpPr>
        <p:sp>
          <p:nvSpPr>
            <p:cNvPr id="105" name="Google Shape;105;p17"/>
            <p:cNvSpPr/>
            <p:nvPr/>
          </p:nvSpPr>
          <p:spPr>
            <a:xfrm>
              <a:off x="3273350" y="23436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42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06" name="Google Shape;106;p17"/>
            <p:cNvCxnSpPr>
              <a:stCxn id="103" idx="2"/>
              <a:endCxn id="105" idx="0"/>
            </p:cNvCxnSpPr>
            <p:nvPr/>
          </p:nvCxnSpPr>
          <p:spPr>
            <a:xfrm flipH="1">
              <a:off x="3720900" y="1865125"/>
              <a:ext cx="851100" cy="47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7" name="Google Shape;107;p17"/>
          <p:cNvGrpSpPr/>
          <p:nvPr/>
        </p:nvGrpSpPr>
        <p:grpSpPr>
          <a:xfrm>
            <a:off x="7183484" y="2408290"/>
            <a:ext cx="1479226" cy="1071141"/>
            <a:chOff x="4572000" y="1865125"/>
            <a:chExt cx="1342350" cy="972025"/>
          </a:xfrm>
        </p:grpSpPr>
        <p:sp>
          <p:nvSpPr>
            <p:cNvPr id="108" name="Google Shape;108;p17"/>
            <p:cNvSpPr/>
            <p:nvPr/>
          </p:nvSpPr>
          <p:spPr>
            <a:xfrm>
              <a:off x="5019450" y="23436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37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09" name="Google Shape;109;p17"/>
            <p:cNvCxnSpPr>
              <a:stCxn id="103" idx="2"/>
              <a:endCxn id="108" idx="0"/>
            </p:cNvCxnSpPr>
            <p:nvPr/>
          </p:nvCxnSpPr>
          <p:spPr>
            <a:xfrm>
              <a:off x="4572000" y="1865125"/>
              <a:ext cx="894900" cy="47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0" name="Google Shape;110;p17"/>
          <p:cNvGrpSpPr/>
          <p:nvPr/>
        </p:nvGrpSpPr>
        <p:grpSpPr>
          <a:xfrm>
            <a:off x="4766264" y="3479431"/>
            <a:ext cx="1479226" cy="1301534"/>
            <a:chOff x="2378450" y="2837150"/>
            <a:chExt cx="1342350" cy="1181100"/>
          </a:xfrm>
        </p:grpSpPr>
        <p:sp>
          <p:nvSpPr>
            <p:cNvPr id="111" name="Google Shape;111;p17"/>
            <p:cNvSpPr/>
            <p:nvPr/>
          </p:nvSpPr>
          <p:spPr>
            <a:xfrm>
              <a:off x="2378450" y="35247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12" name="Google Shape;112;p17"/>
            <p:cNvCxnSpPr>
              <a:stCxn id="105" idx="2"/>
              <a:endCxn id="111" idx="0"/>
            </p:cNvCxnSpPr>
            <p:nvPr/>
          </p:nvCxnSpPr>
          <p:spPr>
            <a:xfrm flipH="1">
              <a:off x="2825900" y="2837150"/>
              <a:ext cx="894900" cy="68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3" name="Google Shape;113;p17"/>
          <p:cNvGrpSpPr/>
          <p:nvPr/>
        </p:nvGrpSpPr>
        <p:grpSpPr>
          <a:xfrm>
            <a:off x="4766264" y="2935609"/>
            <a:ext cx="1972302" cy="1845355"/>
            <a:chOff x="2378450" y="2343650"/>
            <a:chExt cx="1789800" cy="1674600"/>
          </a:xfrm>
        </p:grpSpPr>
        <p:sp>
          <p:nvSpPr>
            <p:cNvPr id="114" name="Google Shape;114;p17"/>
            <p:cNvSpPr/>
            <p:nvPr/>
          </p:nvSpPr>
          <p:spPr>
            <a:xfrm>
              <a:off x="3273350" y="23436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2378450" y="35247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42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6" name="Google Shape;116;p17"/>
          <p:cNvGrpSpPr/>
          <p:nvPr/>
        </p:nvGrpSpPr>
        <p:grpSpPr>
          <a:xfrm>
            <a:off x="5752414" y="1864470"/>
            <a:ext cx="1924146" cy="1614961"/>
            <a:chOff x="3273350" y="1371625"/>
            <a:chExt cx="1746100" cy="1465525"/>
          </a:xfrm>
        </p:grpSpPr>
        <p:sp>
          <p:nvSpPr>
            <p:cNvPr id="117" name="Google Shape;117;p17"/>
            <p:cNvSpPr/>
            <p:nvPr/>
          </p:nvSpPr>
          <p:spPr>
            <a:xfrm>
              <a:off x="3273350" y="23436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7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4124550" y="1371625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9" name="Google Shape;119;p17"/>
          <p:cNvGrpSpPr/>
          <p:nvPr/>
        </p:nvGrpSpPr>
        <p:grpSpPr>
          <a:xfrm>
            <a:off x="6112896" y="3479431"/>
            <a:ext cx="986151" cy="1301534"/>
            <a:chOff x="3600475" y="2837150"/>
            <a:chExt cx="894900" cy="1181100"/>
          </a:xfrm>
        </p:grpSpPr>
        <p:sp>
          <p:nvSpPr>
            <p:cNvPr id="120" name="Google Shape;120;p17"/>
            <p:cNvSpPr/>
            <p:nvPr/>
          </p:nvSpPr>
          <p:spPr>
            <a:xfrm>
              <a:off x="3600475" y="35247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8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21" name="Google Shape;121;p17"/>
            <p:cNvCxnSpPr>
              <a:stCxn id="117" idx="2"/>
              <a:endCxn id="120" idx="0"/>
            </p:cNvCxnSpPr>
            <p:nvPr/>
          </p:nvCxnSpPr>
          <p:spPr>
            <a:xfrm>
              <a:off x="3720800" y="2837150"/>
              <a:ext cx="327000" cy="68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2" name="Google Shape;122;p17"/>
          <p:cNvGrpSpPr/>
          <p:nvPr/>
        </p:nvGrpSpPr>
        <p:grpSpPr>
          <a:xfrm>
            <a:off x="7243404" y="3479431"/>
            <a:ext cx="986151" cy="1301534"/>
            <a:chOff x="4626375" y="2837150"/>
            <a:chExt cx="894900" cy="1181100"/>
          </a:xfrm>
        </p:grpSpPr>
        <p:sp>
          <p:nvSpPr>
            <p:cNvPr id="123" name="Google Shape;123;p17"/>
            <p:cNvSpPr/>
            <p:nvPr/>
          </p:nvSpPr>
          <p:spPr>
            <a:xfrm>
              <a:off x="4626375" y="35247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15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24" name="Google Shape;124;p17"/>
            <p:cNvCxnSpPr>
              <a:stCxn id="108" idx="2"/>
              <a:endCxn id="123" idx="0"/>
            </p:cNvCxnSpPr>
            <p:nvPr/>
          </p:nvCxnSpPr>
          <p:spPr>
            <a:xfrm flipH="1">
              <a:off x="5073900" y="2837150"/>
              <a:ext cx="393000" cy="68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5" name="Google Shape;125;p17"/>
          <p:cNvGrpSpPr/>
          <p:nvPr/>
        </p:nvGrpSpPr>
        <p:grpSpPr>
          <a:xfrm>
            <a:off x="7243404" y="2935609"/>
            <a:ext cx="1419307" cy="1845355"/>
            <a:chOff x="4626375" y="2343650"/>
            <a:chExt cx="1287975" cy="1674600"/>
          </a:xfrm>
        </p:grpSpPr>
        <p:sp>
          <p:nvSpPr>
            <p:cNvPr id="126" name="Google Shape;126;p17"/>
            <p:cNvSpPr/>
            <p:nvPr/>
          </p:nvSpPr>
          <p:spPr>
            <a:xfrm>
              <a:off x="5019450" y="23436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15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4626375" y="35247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37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28" name="Google Shape;128;p17"/>
          <p:cNvGrpSpPr/>
          <p:nvPr/>
        </p:nvGrpSpPr>
        <p:grpSpPr>
          <a:xfrm>
            <a:off x="8169635" y="3479431"/>
            <a:ext cx="1403466" cy="1301534"/>
            <a:chOff x="5466900" y="2837150"/>
            <a:chExt cx="1273600" cy="1181100"/>
          </a:xfrm>
        </p:grpSpPr>
        <p:sp>
          <p:nvSpPr>
            <p:cNvPr id="129" name="Google Shape;129;p17"/>
            <p:cNvSpPr/>
            <p:nvPr/>
          </p:nvSpPr>
          <p:spPr>
            <a:xfrm>
              <a:off x="5845600" y="35247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12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30" name="Google Shape;130;p17"/>
            <p:cNvCxnSpPr>
              <a:stCxn id="126" idx="2"/>
              <a:endCxn id="129" idx="0"/>
            </p:cNvCxnSpPr>
            <p:nvPr/>
          </p:nvCxnSpPr>
          <p:spPr>
            <a:xfrm>
              <a:off x="5466900" y="2837150"/>
              <a:ext cx="826200" cy="68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1" name="Google Shape;131;p17"/>
          <p:cNvGrpSpPr/>
          <p:nvPr/>
        </p:nvGrpSpPr>
        <p:grpSpPr>
          <a:xfrm>
            <a:off x="7676561" y="2935609"/>
            <a:ext cx="1896541" cy="1845355"/>
            <a:chOff x="5019450" y="2343650"/>
            <a:chExt cx="1721050" cy="1674600"/>
          </a:xfrm>
        </p:grpSpPr>
        <p:sp>
          <p:nvSpPr>
            <p:cNvPr id="132" name="Google Shape;132;p17"/>
            <p:cNvSpPr/>
            <p:nvPr/>
          </p:nvSpPr>
          <p:spPr>
            <a:xfrm>
              <a:off x="5845600" y="35247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15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5019450" y="23436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12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34" name="Google Shape;134;p17"/>
          <p:cNvGrpSpPr/>
          <p:nvPr/>
        </p:nvGrpSpPr>
        <p:grpSpPr>
          <a:xfrm>
            <a:off x="3878437" y="4780965"/>
            <a:ext cx="1380903" cy="1397791"/>
            <a:chOff x="1572775" y="4018250"/>
            <a:chExt cx="1253125" cy="1268450"/>
          </a:xfrm>
        </p:grpSpPr>
        <p:sp>
          <p:nvSpPr>
            <p:cNvPr id="135" name="Google Shape;135;p17"/>
            <p:cNvSpPr/>
            <p:nvPr/>
          </p:nvSpPr>
          <p:spPr>
            <a:xfrm>
              <a:off x="1572775" y="479320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36" name="Google Shape;136;p17"/>
            <p:cNvCxnSpPr>
              <a:stCxn id="115" idx="2"/>
              <a:endCxn id="135" idx="0"/>
            </p:cNvCxnSpPr>
            <p:nvPr/>
          </p:nvCxnSpPr>
          <p:spPr>
            <a:xfrm flipH="1">
              <a:off x="2020100" y="4018250"/>
              <a:ext cx="805800" cy="77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7" name="Google Shape;137;p17"/>
          <p:cNvGrpSpPr/>
          <p:nvPr/>
        </p:nvGrpSpPr>
        <p:grpSpPr>
          <a:xfrm>
            <a:off x="3878437" y="4237144"/>
            <a:ext cx="1873979" cy="1941612"/>
            <a:chOff x="1572775" y="3524750"/>
            <a:chExt cx="1700575" cy="1761950"/>
          </a:xfrm>
        </p:grpSpPr>
        <p:sp>
          <p:nvSpPr>
            <p:cNvPr id="138" name="Google Shape;138;p17"/>
            <p:cNvSpPr/>
            <p:nvPr/>
          </p:nvSpPr>
          <p:spPr>
            <a:xfrm>
              <a:off x="2378450" y="35247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1572775" y="479320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42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40" name="Google Shape;140;p17"/>
          <p:cNvGrpSpPr/>
          <p:nvPr/>
        </p:nvGrpSpPr>
        <p:grpSpPr>
          <a:xfrm>
            <a:off x="5193303" y="4780965"/>
            <a:ext cx="986151" cy="1397791"/>
            <a:chOff x="2765975" y="4018250"/>
            <a:chExt cx="894900" cy="1268450"/>
          </a:xfrm>
        </p:grpSpPr>
        <p:sp>
          <p:nvSpPr>
            <p:cNvPr id="141" name="Google Shape;141;p17"/>
            <p:cNvSpPr/>
            <p:nvPr/>
          </p:nvSpPr>
          <p:spPr>
            <a:xfrm>
              <a:off x="2765975" y="479320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42" name="Google Shape;142;p17"/>
            <p:cNvCxnSpPr>
              <a:stCxn id="138" idx="2"/>
              <a:endCxn id="141" idx="0"/>
            </p:cNvCxnSpPr>
            <p:nvPr/>
          </p:nvCxnSpPr>
          <p:spPr>
            <a:xfrm>
              <a:off x="2825900" y="4018250"/>
              <a:ext cx="387600" cy="77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3" name="Google Shape;143;p17"/>
          <p:cNvGrpSpPr/>
          <p:nvPr/>
        </p:nvGrpSpPr>
        <p:grpSpPr>
          <a:xfrm>
            <a:off x="4766251" y="4237144"/>
            <a:ext cx="1413191" cy="1941612"/>
            <a:chOff x="2378438" y="3524750"/>
            <a:chExt cx="1282425" cy="1761950"/>
          </a:xfrm>
        </p:grpSpPr>
        <p:sp>
          <p:nvSpPr>
            <p:cNvPr id="144" name="Google Shape;144;p17"/>
            <p:cNvSpPr/>
            <p:nvPr/>
          </p:nvSpPr>
          <p:spPr>
            <a:xfrm>
              <a:off x="2378438" y="35247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2765963" y="479320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46" name="Google Shape;146;p17"/>
          <p:cNvGrpSpPr/>
          <p:nvPr/>
        </p:nvGrpSpPr>
        <p:grpSpPr>
          <a:xfrm>
            <a:off x="4766264" y="2935596"/>
            <a:ext cx="1972302" cy="1845369"/>
            <a:chOff x="2378450" y="2343638"/>
            <a:chExt cx="1789800" cy="1674612"/>
          </a:xfrm>
        </p:grpSpPr>
        <p:sp>
          <p:nvSpPr>
            <p:cNvPr id="147" name="Google Shape;147;p17"/>
            <p:cNvSpPr/>
            <p:nvPr/>
          </p:nvSpPr>
          <p:spPr>
            <a:xfrm>
              <a:off x="3273350" y="2343638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2378450" y="35247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7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49" name="Google Shape;149;p17"/>
          <p:cNvGrpSpPr/>
          <p:nvPr/>
        </p:nvGrpSpPr>
        <p:grpSpPr>
          <a:xfrm>
            <a:off x="5752414" y="1864470"/>
            <a:ext cx="1924146" cy="1614961"/>
            <a:chOff x="3273350" y="1371625"/>
            <a:chExt cx="1746100" cy="1465525"/>
          </a:xfrm>
        </p:grpSpPr>
        <p:sp>
          <p:nvSpPr>
            <p:cNvPr id="150" name="Google Shape;150;p17"/>
            <p:cNvSpPr/>
            <p:nvPr/>
          </p:nvSpPr>
          <p:spPr>
            <a:xfrm>
              <a:off x="4124550" y="1371625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3273350" y="23436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152" name="Google Shape;152;p17"/>
          <p:cNvSpPr txBox="1"/>
          <p:nvPr/>
        </p:nvSpPr>
        <p:spPr>
          <a:xfrm>
            <a:off x="488977" y="1707770"/>
            <a:ext cx="4036838" cy="1071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Insert:</a:t>
            </a:r>
            <a:b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</a:b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7, 42, 37, 5, 8, 15, 12, 9, 3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3" name="Google Shape;153;p1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27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67685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marL="0" marR="0" lvl="0" indent="0" algn="ctr" defTabSz="75584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Please submit your reflections by using the </a:t>
            </a:r>
            <a:r>
              <a:rPr kumimoji="0" lang="en-US" sz="4960" b="1" i="0" u="none" strike="noStrike" kern="1200" cap="none" spc="248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CourseMIRROR</a:t>
            </a: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1217456" cy="249184"/>
          </a:xfrm>
        </p:spPr>
        <p:txBody>
          <a:bodyPr/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11/10/2021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you are having a problem with </a:t>
            </a:r>
            <a:r>
              <a:rPr kumimoji="0" lang="en-US" sz="1819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CourseMIRROR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please send an email to 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584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Using DFS to find articulation points in a graph</a:t>
            </a:r>
          </a:p>
          <a:p>
            <a:r>
              <a:rPr lang="en-US" dirty="0">
                <a:latin typeface="Calibri" panose="020F0502020204030204" pitchFamily="34" charset="0"/>
              </a:rPr>
              <a:t>Prim’s Minimum Spanning Tree (MST)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156B-D2B9-4EC0-A18E-008A18F1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CourseMIRROR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838A7-5939-4392-A24A-B4FC7AE50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C5A67-2CBB-4148-A7C7-B9B758C2840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13F65-A197-481B-8270-57828330F1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7225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0D5E-EC98-4DBD-9551-1D9130A3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Articulation Points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D0367-AD6D-4051-9828-FD91B2455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9466D-EA2A-485E-B481-F9EBCB3260E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50CBB-E101-4712-AC95-50D08F63E4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779BC-38F3-4E38-8D15-9C90573C3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83" y="1246934"/>
            <a:ext cx="8614410" cy="574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05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Prim’s analysis</a:t>
            </a:r>
          </a:p>
          <a:p>
            <a:r>
              <a:rPr lang="en-US" dirty="0">
                <a:latin typeface="Calibri" panose="020F0502020204030204" pitchFamily="34" charset="0"/>
              </a:rPr>
              <a:t>Priority Queue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Definition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Operations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Heap implementation</a:t>
            </a:r>
          </a:p>
          <a:p>
            <a:r>
              <a:rPr lang="en-US" dirty="0">
                <a:latin typeface="Calibri" panose="020F0502020204030204" pitchFamily="34" charset="0"/>
              </a:rPr>
              <a:t>Heap Sort</a:t>
            </a:r>
          </a:p>
          <a:p>
            <a:pPr lvl="1"/>
            <a:r>
              <a:rPr lang="en-US" dirty="0" err="1">
                <a:latin typeface="Calibri" panose="020F0502020204030204" pitchFamily="34" charset="0"/>
              </a:rPr>
              <a:t>Heapify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6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3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Initialize T  to contain the starting vertex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T will eventually become the MST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While there are vertices not in T: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Find minimum edge weight edge that connects a vertex in T to a vertex not yet in T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Add the edge with its vertex to T</a:t>
            </a:r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Prim’s algorithm</a:t>
            </a:r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7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37104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Prim’s algorithm</a:t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1683564" y="2996603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2942892" y="1834385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2942892" y="4203589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6362656" y="4203589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6362712" y="1834385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7723779" y="2996603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6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4703672" y="2996603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9" name="Google Shape;79;p13"/>
          <p:cNvCxnSpPr>
            <a:stCxn id="72" idx="7"/>
            <a:endCxn id="73" idx="3"/>
          </p:cNvCxnSpPr>
          <p:nvPr/>
        </p:nvCxnSpPr>
        <p:spPr>
          <a:xfrm rot="10800000" flipH="1">
            <a:off x="2255536" y="2406449"/>
            <a:ext cx="785483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3"/>
          <p:cNvCxnSpPr>
            <a:stCxn id="72" idx="5"/>
            <a:endCxn id="74" idx="1"/>
          </p:cNvCxnSpPr>
          <p:nvPr/>
        </p:nvCxnSpPr>
        <p:spPr>
          <a:xfrm>
            <a:off x="2255536" y="3568576"/>
            <a:ext cx="785483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13"/>
          <p:cNvCxnSpPr>
            <a:stCxn id="73" idx="5"/>
            <a:endCxn id="78" idx="1"/>
          </p:cNvCxnSpPr>
          <p:nvPr/>
        </p:nvCxnSpPr>
        <p:spPr>
          <a:xfrm>
            <a:off x="3514865" y="2406358"/>
            <a:ext cx="1286988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3"/>
          <p:cNvCxnSpPr>
            <a:stCxn id="74" idx="7"/>
            <a:endCxn id="78" idx="3"/>
          </p:cNvCxnSpPr>
          <p:nvPr/>
        </p:nvCxnSpPr>
        <p:spPr>
          <a:xfrm rot="10800000" flipH="1">
            <a:off x="3514865" y="3568474"/>
            <a:ext cx="1286988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3"/>
          <p:cNvCxnSpPr>
            <a:stCxn id="78" idx="7"/>
            <a:endCxn id="76" idx="3"/>
          </p:cNvCxnSpPr>
          <p:nvPr/>
        </p:nvCxnSpPr>
        <p:spPr>
          <a:xfrm rot="10800000" flipH="1">
            <a:off x="5275643" y="2406449"/>
            <a:ext cx="1185167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3"/>
          <p:cNvCxnSpPr>
            <a:stCxn id="78" idx="5"/>
            <a:endCxn id="75" idx="1"/>
          </p:cNvCxnSpPr>
          <p:nvPr/>
        </p:nvCxnSpPr>
        <p:spPr>
          <a:xfrm>
            <a:off x="5275643" y="3568576"/>
            <a:ext cx="1185167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3"/>
          <p:cNvCxnSpPr>
            <a:stCxn id="76" idx="5"/>
            <a:endCxn id="77" idx="1"/>
          </p:cNvCxnSpPr>
          <p:nvPr/>
        </p:nvCxnSpPr>
        <p:spPr>
          <a:xfrm>
            <a:off x="6934684" y="2406358"/>
            <a:ext cx="887304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3"/>
          <p:cNvCxnSpPr>
            <a:stCxn id="75" idx="7"/>
            <a:endCxn id="77" idx="3"/>
          </p:cNvCxnSpPr>
          <p:nvPr/>
        </p:nvCxnSpPr>
        <p:spPr>
          <a:xfrm rot="10800000" flipH="1">
            <a:off x="6934629" y="3568474"/>
            <a:ext cx="887304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3"/>
          <p:cNvCxnSpPr>
            <a:stCxn id="73" idx="6"/>
            <a:endCxn id="76" idx="2"/>
          </p:cNvCxnSpPr>
          <p:nvPr/>
        </p:nvCxnSpPr>
        <p:spPr>
          <a:xfrm>
            <a:off x="3612999" y="2169439"/>
            <a:ext cx="274985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>
            <a:stCxn id="74" idx="6"/>
            <a:endCxn id="75" idx="2"/>
          </p:cNvCxnSpPr>
          <p:nvPr/>
        </p:nvCxnSpPr>
        <p:spPr>
          <a:xfrm>
            <a:off x="3612999" y="4538642"/>
            <a:ext cx="274952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13"/>
          <p:cNvSpPr/>
          <p:nvPr/>
        </p:nvSpPr>
        <p:spPr>
          <a:xfrm>
            <a:off x="2178926" y="2169439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2178926" y="3752250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8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3638454" y="2590032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8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5681117" y="3446207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9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4703672" y="4422357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4645984" y="1609584"/>
            <a:ext cx="785483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5681117" y="2590032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7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3682340" y="3446193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7230483" y="2279691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6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7194256" y="3752250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9" name="Google Shape;99;p13"/>
          <p:cNvCxnSpPr>
            <a:stCxn id="73" idx="4"/>
            <a:endCxn id="74" idx="0"/>
          </p:cNvCxnSpPr>
          <p:nvPr/>
        </p:nvCxnSpPr>
        <p:spPr>
          <a:xfrm>
            <a:off x="3277946" y="2504493"/>
            <a:ext cx="0" cy="169923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3"/>
          <p:cNvCxnSpPr>
            <a:stCxn id="76" idx="4"/>
            <a:endCxn id="75" idx="0"/>
          </p:cNvCxnSpPr>
          <p:nvPr/>
        </p:nvCxnSpPr>
        <p:spPr>
          <a:xfrm>
            <a:off x="6697765" y="2504493"/>
            <a:ext cx="0" cy="169923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3"/>
          <p:cNvSpPr/>
          <p:nvPr/>
        </p:nvSpPr>
        <p:spPr>
          <a:xfrm>
            <a:off x="2772776" y="2960844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9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6560377" y="2960844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1683564" y="2996603"/>
            <a:ext cx="670107" cy="670107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04" name="Google Shape;104;p13"/>
          <p:cNvGrpSpPr/>
          <p:nvPr/>
        </p:nvGrpSpPr>
        <p:grpSpPr>
          <a:xfrm>
            <a:off x="2255537" y="1834387"/>
            <a:ext cx="1357463" cy="1260352"/>
            <a:chOff x="2046346" y="1662125"/>
            <a:chExt cx="1231854" cy="1143729"/>
          </a:xfrm>
        </p:grpSpPr>
        <p:cxnSp>
          <p:nvCxnSpPr>
            <p:cNvPr id="105" name="Google Shape;105;p13"/>
            <p:cNvCxnSpPr>
              <a:stCxn id="103" idx="7"/>
              <a:endCxn id="73" idx="3"/>
            </p:cNvCxnSpPr>
            <p:nvPr/>
          </p:nvCxnSpPr>
          <p:spPr>
            <a:xfrm rot="10800000" flipH="1">
              <a:off x="2046346" y="2181254"/>
              <a:ext cx="712800" cy="6246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6" name="Google Shape;106;p13"/>
            <p:cNvSpPr/>
            <p:nvPr/>
          </p:nvSpPr>
          <p:spPr>
            <a:xfrm>
              <a:off x="2670100" y="1662125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07" name="Google Shape;107;p13"/>
          <p:cNvGrpSpPr/>
          <p:nvPr/>
        </p:nvGrpSpPr>
        <p:grpSpPr>
          <a:xfrm>
            <a:off x="2255545" y="3568474"/>
            <a:ext cx="1357454" cy="1305221"/>
            <a:chOff x="2046354" y="3235754"/>
            <a:chExt cx="1231846" cy="1184446"/>
          </a:xfrm>
        </p:grpSpPr>
        <p:sp>
          <p:nvSpPr>
            <p:cNvPr id="108" name="Google Shape;108;p13"/>
            <p:cNvSpPr/>
            <p:nvPr/>
          </p:nvSpPr>
          <p:spPr>
            <a:xfrm>
              <a:off x="2670100" y="38121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9" name="Google Shape;109;p13"/>
            <p:cNvCxnSpPr>
              <a:endCxn id="108" idx="1"/>
            </p:cNvCxnSpPr>
            <p:nvPr/>
          </p:nvCxnSpPr>
          <p:spPr>
            <a:xfrm>
              <a:off x="2046354" y="3235754"/>
              <a:ext cx="712800" cy="6654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0" name="Google Shape;110;p13"/>
          <p:cNvGrpSpPr/>
          <p:nvPr/>
        </p:nvGrpSpPr>
        <p:grpSpPr>
          <a:xfrm>
            <a:off x="3514865" y="2996604"/>
            <a:ext cx="1858900" cy="1305120"/>
            <a:chOff x="3189146" y="2716800"/>
            <a:chExt cx="1686892" cy="1184354"/>
          </a:xfrm>
        </p:grpSpPr>
        <p:sp>
          <p:nvSpPr>
            <p:cNvPr id="111" name="Google Shape;111;p13"/>
            <p:cNvSpPr/>
            <p:nvPr/>
          </p:nvSpPr>
          <p:spPr>
            <a:xfrm>
              <a:off x="4267938" y="27168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2" name="Google Shape;112;p13"/>
            <p:cNvCxnSpPr>
              <a:stCxn id="108" idx="7"/>
              <a:endCxn id="78" idx="3"/>
            </p:cNvCxnSpPr>
            <p:nvPr/>
          </p:nvCxnSpPr>
          <p:spPr>
            <a:xfrm rot="10800000" flipH="1">
              <a:off x="3189146" y="3235754"/>
              <a:ext cx="1167900" cy="6654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3" name="Google Shape;113;p13"/>
          <p:cNvGrpSpPr/>
          <p:nvPr/>
        </p:nvGrpSpPr>
        <p:grpSpPr>
          <a:xfrm>
            <a:off x="3613000" y="4203589"/>
            <a:ext cx="3419764" cy="670107"/>
            <a:chOff x="3278200" y="3812100"/>
            <a:chExt cx="3103325" cy="608100"/>
          </a:xfrm>
        </p:grpSpPr>
        <p:sp>
          <p:nvSpPr>
            <p:cNvPr id="114" name="Google Shape;114;p13"/>
            <p:cNvSpPr/>
            <p:nvPr/>
          </p:nvSpPr>
          <p:spPr>
            <a:xfrm>
              <a:off x="5773425" y="38121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5" name="Google Shape;115;p13"/>
            <p:cNvCxnSpPr>
              <a:stCxn id="108" idx="6"/>
              <a:endCxn id="75" idx="2"/>
            </p:cNvCxnSpPr>
            <p:nvPr/>
          </p:nvCxnSpPr>
          <p:spPr>
            <a:xfrm>
              <a:off x="3278200" y="4116150"/>
              <a:ext cx="2495100" cy="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6" name="Google Shape;116;p13"/>
          <p:cNvGrpSpPr/>
          <p:nvPr/>
        </p:nvGrpSpPr>
        <p:grpSpPr>
          <a:xfrm>
            <a:off x="6934629" y="2996604"/>
            <a:ext cx="1459257" cy="1305120"/>
            <a:chOff x="6292471" y="2716800"/>
            <a:chExt cx="1324229" cy="1184354"/>
          </a:xfrm>
        </p:grpSpPr>
        <p:sp>
          <p:nvSpPr>
            <p:cNvPr id="117" name="Google Shape;117;p13"/>
            <p:cNvSpPr/>
            <p:nvPr/>
          </p:nvSpPr>
          <p:spPr>
            <a:xfrm>
              <a:off x="7008600" y="27168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8" name="Google Shape;118;p13"/>
            <p:cNvCxnSpPr>
              <a:stCxn id="75" idx="7"/>
              <a:endCxn id="77" idx="3"/>
            </p:cNvCxnSpPr>
            <p:nvPr/>
          </p:nvCxnSpPr>
          <p:spPr>
            <a:xfrm rot="10800000" flipH="1">
              <a:off x="6292471" y="3235754"/>
              <a:ext cx="805200" cy="6654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9" name="Google Shape;119;p13"/>
          <p:cNvGrpSpPr/>
          <p:nvPr/>
        </p:nvGrpSpPr>
        <p:grpSpPr>
          <a:xfrm>
            <a:off x="6362656" y="1834387"/>
            <a:ext cx="670107" cy="2369341"/>
            <a:chOff x="5773425" y="1662125"/>
            <a:chExt cx="608100" cy="2150100"/>
          </a:xfrm>
        </p:grpSpPr>
        <p:sp>
          <p:nvSpPr>
            <p:cNvPr id="120" name="Google Shape;120;p13"/>
            <p:cNvSpPr/>
            <p:nvPr/>
          </p:nvSpPr>
          <p:spPr>
            <a:xfrm>
              <a:off x="5773425" y="1662125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21" name="Google Shape;121;p13"/>
            <p:cNvCxnSpPr>
              <a:stCxn id="76" idx="4"/>
              <a:endCxn id="75" idx="0"/>
            </p:cNvCxnSpPr>
            <p:nvPr/>
          </p:nvCxnSpPr>
          <p:spPr>
            <a:xfrm>
              <a:off x="6077525" y="2270225"/>
              <a:ext cx="0" cy="15420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2" name="Google Shape;122;p1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8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82550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At each step, check all possible edges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For a complete graph:</a:t>
            </a:r>
            <a:endParaRPr/>
          </a:p>
          <a:p>
            <a:pPr lvl="1"/>
            <a:r>
              <a:rPr lang="en"/>
              <a:t>First iteration:</a:t>
            </a:r>
            <a:endParaRPr/>
          </a:p>
          <a:p>
            <a:pPr lvl="2"/>
            <a:r>
              <a:rPr lang="en"/>
              <a:t>v - 1 possible edges</a:t>
            </a:r>
            <a:endParaRPr/>
          </a:p>
          <a:p>
            <a:pPr lvl="1"/>
            <a:r>
              <a:rPr lang="en"/>
              <a:t>Next iteration:</a:t>
            </a:r>
            <a:endParaRPr/>
          </a:p>
          <a:p>
            <a:pPr lvl="2"/>
            <a:r>
              <a:rPr lang="en"/>
              <a:t>2(v - 2) possibilities</a:t>
            </a:r>
            <a:endParaRPr/>
          </a:p>
          <a:p>
            <a:pPr lvl="3"/>
            <a:r>
              <a:rPr lang="en"/>
              <a:t>Each vertex in T shared v-1 edges with other vertices, but the edges they shared with each other already in T</a:t>
            </a:r>
            <a:endParaRPr/>
          </a:p>
          <a:p>
            <a:pPr lvl="1"/>
            <a:r>
              <a:rPr lang="en"/>
              <a:t>Next:</a:t>
            </a:r>
            <a:endParaRPr/>
          </a:p>
          <a:p>
            <a:pPr lvl="2"/>
            <a:r>
              <a:rPr lang="en"/>
              <a:t>3(v - 3) possibilities</a:t>
            </a:r>
            <a:endParaRPr/>
          </a:p>
          <a:p>
            <a:pPr lvl="1"/>
            <a:r>
              <a:rPr lang="en"/>
              <a:t>…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Runtime:</a:t>
            </a:r>
            <a:endParaRPr/>
          </a:p>
          <a:p>
            <a:pPr lvl="1"/>
            <a:r>
              <a:rPr lang="en"/>
              <a:t>Σ</a:t>
            </a:r>
            <a:r>
              <a:rPr lang="en" baseline="-25000"/>
              <a:t>i = 1 to v </a:t>
            </a:r>
            <a:r>
              <a:rPr lang="en"/>
              <a:t>(i * (v - i))</a:t>
            </a:r>
            <a:endParaRPr/>
          </a:p>
          <a:p>
            <a:pPr lvl="2"/>
            <a:r>
              <a:rPr lang="en"/>
              <a:t>Evaluates to Θ(v</a:t>
            </a:r>
            <a:r>
              <a:rPr lang="en" baseline="30000"/>
              <a:t>3</a:t>
            </a:r>
            <a:r>
              <a:rPr lang="en"/>
              <a:t>)</a:t>
            </a:r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Runtime of Prim’s</a:t>
            </a:r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9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38458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1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4987</TotalTime>
  <Words>1383</Words>
  <Application>Microsoft Office PowerPoint</Application>
  <PresentationFormat>Custom</PresentationFormat>
  <Paragraphs>317</Paragraphs>
  <Slides>28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28</vt:i4>
      </vt:variant>
    </vt:vector>
  </HeadingPairs>
  <TitlesOfParts>
    <vt:vector size="44" baseType="lpstr">
      <vt:lpstr>Acumin Pro ExtraCondensed</vt:lpstr>
      <vt:lpstr>Acumin Pro Medium</vt:lpstr>
      <vt:lpstr>Arial</vt:lpstr>
      <vt:lpstr>Calibri</vt:lpstr>
      <vt:lpstr>Calibri Light</vt:lpstr>
      <vt:lpstr>Consolas</vt:lpstr>
      <vt:lpstr>Droid Sans</vt:lpstr>
      <vt:lpstr>Helvetica</vt:lpstr>
      <vt:lpstr>Times New Roman</vt:lpstr>
      <vt:lpstr>United Sans Cond Medium</vt:lpstr>
      <vt:lpstr>United Sans Reg Medium</vt:lpstr>
      <vt:lpstr>Office Theme</vt:lpstr>
      <vt:lpstr>2_Office Theme</vt:lpstr>
      <vt:lpstr>1_Pitt_minimal</vt:lpstr>
      <vt:lpstr>2_Pitt_minimal</vt:lpstr>
      <vt:lpstr>3_Pitt_minimal</vt:lpstr>
      <vt:lpstr>Algorithms and Data Structures 2 CS 1501</vt:lpstr>
      <vt:lpstr>Announcements</vt:lpstr>
      <vt:lpstr>Previous lecture …</vt:lpstr>
      <vt:lpstr>CourseMIRROR Reflections</vt:lpstr>
      <vt:lpstr>Articulation Points Algorithm</vt:lpstr>
      <vt:lpstr>Today…</vt:lpstr>
      <vt:lpstr>Prim’s algorithm</vt:lpstr>
      <vt:lpstr>Prim’s algorithm</vt:lpstr>
      <vt:lpstr>Runtime of Prim’s</vt:lpstr>
      <vt:lpstr>Analysis of Naïve implementation of Prim’s MST Algorithm</vt:lpstr>
      <vt:lpstr>Do we need to look through all remaining edges? </vt:lpstr>
      <vt:lpstr>Prim’s algorithm</vt:lpstr>
      <vt:lpstr>OK, so what's our runtime?</vt:lpstr>
      <vt:lpstr>Prim’s MST Algorithm</vt:lpstr>
      <vt:lpstr>Priority Queue</vt:lpstr>
      <vt:lpstr>We mentioned priority queues in building Huffman tries</vt:lpstr>
      <vt:lpstr>Unsorted array PQ</vt:lpstr>
      <vt:lpstr>Sorted array PQ</vt:lpstr>
      <vt:lpstr>Amortized Runtime</vt:lpstr>
      <vt:lpstr>Amortized Time</vt:lpstr>
      <vt:lpstr>So what other options do we have?</vt:lpstr>
      <vt:lpstr>Is a BST overkill?</vt:lpstr>
      <vt:lpstr>The heap</vt:lpstr>
      <vt:lpstr>Heap Example</vt:lpstr>
      <vt:lpstr>Heap PQ runtimes</vt:lpstr>
      <vt:lpstr>Heap insert</vt:lpstr>
      <vt:lpstr>Min heap insert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2021-11-10T15:26:19Z</dcterms:modified>
</cp:coreProperties>
</file>