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7"/>
  </p:notesMasterIdLst>
  <p:sldIdLst>
    <p:sldId id="405" r:id="rId4"/>
    <p:sldId id="496" r:id="rId5"/>
    <p:sldId id="498" r:id="rId6"/>
    <p:sldId id="513" r:id="rId7"/>
    <p:sldId id="508" r:id="rId8"/>
    <p:sldId id="509" r:id="rId9"/>
    <p:sldId id="514" r:id="rId10"/>
    <p:sldId id="506" r:id="rId11"/>
    <p:sldId id="281" r:id="rId12"/>
    <p:sldId id="391" r:id="rId13"/>
    <p:sldId id="285" r:id="rId14"/>
    <p:sldId id="510" r:id="rId15"/>
    <p:sldId id="511" r:id="rId16"/>
    <p:sldId id="287" r:id="rId17"/>
    <p:sldId id="257" r:id="rId18"/>
    <p:sldId id="258" r:id="rId19"/>
    <p:sldId id="512" r:id="rId20"/>
    <p:sldId id="515" r:id="rId21"/>
    <p:sldId id="260" r:id="rId22"/>
    <p:sldId id="259" r:id="rId23"/>
    <p:sldId id="393" r:id="rId24"/>
    <p:sldId id="394" r:id="rId25"/>
    <p:sldId id="395" r:id="rId2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D77A2-576A-40F5-A0DC-AA3C82179CBC}" v="8" dt="2021-09-13T14:27:42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B4519C6-0E93-9B44-A8F6-7C77C2B5C5C2}"/>
    <pc:docChg chg="modSld">
      <pc:chgData name="Khattab, Sherif" userId="c83b1e15-36f3-4f46-aceb-05aac24c545e" providerId="ADAL" clId="{0B4519C6-0E93-9B44-A8F6-7C77C2B5C5C2}" dt="2021-09-01T05:38:28.822" v="0"/>
      <pc:docMkLst>
        <pc:docMk/>
      </pc:docMkLst>
      <pc:sldChg chg="modSp">
        <pc:chgData name="Khattab, Sherif" userId="c83b1e15-36f3-4f46-aceb-05aac24c545e" providerId="ADAL" clId="{0B4519C6-0E93-9B44-A8F6-7C77C2B5C5C2}" dt="2021-09-01T05:38:28.822" v="0"/>
        <pc:sldMkLst>
          <pc:docMk/>
          <pc:sldMk cId="1894775455" sldId="405"/>
        </pc:sldMkLst>
        <pc:spChg chg="mod">
          <ac:chgData name="Khattab, Sherif" userId="c83b1e15-36f3-4f46-aceb-05aac24c545e" providerId="ADAL" clId="{0B4519C6-0E93-9B44-A8F6-7C77C2B5C5C2}" dt="2021-09-01T05:38:28.822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B5D77A2-576A-40F5-A0DC-AA3C82179CBC}"/>
    <pc:docChg chg="undo custSel addSld delSld modSld">
      <pc:chgData name="Khattab, Sherif" userId="c83b1e15-36f3-4f46-aceb-05aac24c545e" providerId="ADAL" clId="{7B5D77A2-576A-40F5-A0DC-AA3C82179CBC}" dt="2021-09-13T14:29:44.863" v="153" actId="1076"/>
      <pc:docMkLst>
        <pc:docMk/>
      </pc:docMkLst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152327425" sldId="257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472493573" sldId="258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382941772" sldId="260"/>
        </pc:sldMkLst>
      </pc:sldChg>
      <pc:sldChg chg="addSp delSp modSp add mod">
        <pc:chgData name="Khattab, Sherif" userId="c83b1e15-36f3-4f46-aceb-05aac24c545e" providerId="ADAL" clId="{7B5D77A2-576A-40F5-A0DC-AA3C82179CBC}" dt="2021-09-13T14:27:26.150" v="123" actId="1076"/>
        <pc:sldMkLst>
          <pc:docMk/>
          <pc:sldMk cId="445949216" sldId="281"/>
        </pc:sldMkLst>
        <pc:picChg chg="add mod">
          <ac:chgData name="Khattab, Sherif" userId="c83b1e15-36f3-4f46-aceb-05aac24c545e" providerId="ADAL" clId="{7B5D77A2-576A-40F5-A0DC-AA3C82179CBC}" dt="2021-09-13T14:27:26.150" v="123" actId="1076"/>
          <ac:picMkLst>
            <pc:docMk/>
            <pc:sldMk cId="445949216" sldId="281"/>
            <ac:picMk id="5" creationId="{1210C7CF-F33B-46F2-B20A-B423EC74884B}"/>
          </ac:picMkLst>
        </pc:picChg>
        <pc:inkChg chg="add del">
          <ac:chgData name="Khattab, Sherif" userId="c83b1e15-36f3-4f46-aceb-05aac24c545e" providerId="ADAL" clId="{7B5D77A2-576A-40F5-A0DC-AA3C82179CBC}" dt="2021-09-13T14:27:06.056" v="120"/>
          <ac:inkMkLst>
            <pc:docMk/>
            <pc:sldMk cId="445949216" sldId="281"/>
            <ac:inkMk id="2" creationId="{17DDB883-44C6-4637-A1FA-28FC8BF06114}"/>
          </ac:inkMkLst>
        </pc:inkChg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865696446" sldId="285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14968552" sldId="287"/>
        </pc:sldMkLst>
      </pc:sldChg>
      <pc:sldChg chg="addSp delSp modSp add mod">
        <pc:chgData name="Khattab, Sherif" userId="c83b1e15-36f3-4f46-aceb-05aac24c545e" providerId="ADAL" clId="{7B5D77A2-576A-40F5-A0DC-AA3C82179CBC}" dt="2021-09-13T14:28:11.922" v="130" actId="14100"/>
        <pc:sldMkLst>
          <pc:docMk/>
          <pc:sldMk cId="1092592367" sldId="391"/>
        </pc:sldMkLst>
        <pc:picChg chg="add mod">
          <ac:chgData name="Khattab, Sherif" userId="c83b1e15-36f3-4f46-aceb-05aac24c545e" providerId="ADAL" clId="{7B5D77A2-576A-40F5-A0DC-AA3C82179CBC}" dt="2021-09-13T14:28:11.922" v="130" actId="14100"/>
          <ac:picMkLst>
            <pc:docMk/>
            <pc:sldMk cId="1092592367" sldId="391"/>
            <ac:picMk id="5" creationId="{F32A00F2-37BD-4EAA-8246-BD992ACFADC3}"/>
          </ac:picMkLst>
        </pc:picChg>
        <pc:inkChg chg="add del">
          <ac:chgData name="Khattab, Sherif" userId="c83b1e15-36f3-4f46-aceb-05aac24c545e" providerId="ADAL" clId="{7B5D77A2-576A-40F5-A0DC-AA3C82179CBC}" dt="2021-09-13T14:27:42.135" v="125"/>
          <ac:inkMkLst>
            <pc:docMk/>
            <pc:sldMk cId="1092592367" sldId="391"/>
            <ac:inkMk id="2" creationId="{DBC4EF98-CFA9-483E-95C7-907A246434A7}"/>
          </ac:inkMkLst>
        </pc:inkChg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7B5D77A2-576A-40F5-A0DC-AA3C82179CBC}" dt="2021-09-13T14:25:23.923" v="3" actId="47"/>
        <pc:sldMkLst>
          <pc:docMk/>
          <pc:sldMk cId="2823856332" sldId="499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729670177" sldId="505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3580328244" sldId="510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4280497035" sldId="511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660951229" sldId="512"/>
        </pc:sldMkLst>
      </pc:sldChg>
      <pc:sldChg chg="addSp modSp new mod">
        <pc:chgData name="Khattab, Sherif" userId="c83b1e15-36f3-4f46-aceb-05aac24c545e" providerId="ADAL" clId="{7B5D77A2-576A-40F5-A0DC-AA3C82179CBC}" dt="2021-09-13T14:25:44.869" v="43" actId="1076"/>
        <pc:sldMkLst>
          <pc:docMk/>
          <pc:sldMk cId="1122278814" sldId="513"/>
        </pc:sldMkLst>
        <pc:spChg chg="mod">
          <ac:chgData name="Khattab, Sherif" userId="c83b1e15-36f3-4f46-aceb-05aac24c545e" providerId="ADAL" clId="{7B5D77A2-576A-40F5-A0DC-AA3C82179CBC}" dt="2021-09-13T14:25:39.801" v="40" actId="20577"/>
          <ac:spMkLst>
            <pc:docMk/>
            <pc:sldMk cId="1122278814" sldId="513"/>
            <ac:spMk id="2" creationId="{8C04408D-5A89-43FE-930C-FD8E83A0213C}"/>
          </ac:spMkLst>
        </pc:spChg>
        <pc:picChg chg="add mod">
          <ac:chgData name="Khattab, Sherif" userId="c83b1e15-36f3-4f46-aceb-05aac24c545e" providerId="ADAL" clId="{7B5D77A2-576A-40F5-A0DC-AA3C82179CBC}" dt="2021-09-13T14:25:44.869" v="43" actId="1076"/>
          <ac:picMkLst>
            <pc:docMk/>
            <pc:sldMk cId="1122278814" sldId="513"/>
            <ac:picMk id="7" creationId="{7DB78145-F9DE-429D-A9AF-C5BB00E8C22E}"/>
          </ac:picMkLst>
        </pc:picChg>
      </pc:sldChg>
      <pc:sldChg chg="add del">
        <pc:chgData name="Khattab, Sherif" userId="c83b1e15-36f3-4f46-aceb-05aac24c545e" providerId="ADAL" clId="{7B5D77A2-576A-40F5-A0DC-AA3C82179CBC}" dt="2021-09-13T14:16:47.501" v="2" actId="47"/>
        <pc:sldMkLst>
          <pc:docMk/>
          <pc:sldMk cId="1621366455" sldId="513"/>
        </pc:sldMkLst>
      </pc:sldChg>
      <pc:sldChg chg="addSp delSp modSp new mod">
        <pc:chgData name="Khattab, Sherif" userId="c83b1e15-36f3-4f46-aceb-05aac24c545e" providerId="ADAL" clId="{7B5D77A2-576A-40F5-A0DC-AA3C82179CBC}" dt="2021-09-13T14:29:44.863" v="153" actId="1076"/>
        <pc:sldMkLst>
          <pc:docMk/>
          <pc:sldMk cId="3175970271" sldId="514"/>
        </pc:sldMkLst>
        <pc:spChg chg="mod">
          <ac:chgData name="Khattab, Sherif" userId="c83b1e15-36f3-4f46-aceb-05aac24c545e" providerId="ADAL" clId="{7B5D77A2-576A-40F5-A0DC-AA3C82179CBC}" dt="2021-09-13T14:26:26.674" v="112" actId="404"/>
          <ac:spMkLst>
            <pc:docMk/>
            <pc:sldMk cId="3175970271" sldId="514"/>
            <ac:spMk id="2" creationId="{BBFC4EFB-2F2F-4162-B4E3-9238CF184286}"/>
          </ac:spMkLst>
        </pc:spChg>
        <pc:picChg chg="add mod">
          <ac:chgData name="Khattab, Sherif" userId="c83b1e15-36f3-4f46-aceb-05aac24c545e" providerId="ADAL" clId="{7B5D77A2-576A-40F5-A0DC-AA3C82179CBC}" dt="2021-09-13T14:26:46.071" v="118" actId="1076"/>
          <ac:picMkLst>
            <pc:docMk/>
            <pc:sldMk cId="3175970271" sldId="514"/>
            <ac:picMk id="8" creationId="{6EE50FA9-AF00-4BAA-B918-7CE10007F253}"/>
          </ac:picMkLst>
        </pc:picChg>
        <pc:picChg chg="add del">
          <ac:chgData name="Khattab, Sherif" userId="c83b1e15-36f3-4f46-aceb-05aac24c545e" providerId="ADAL" clId="{7B5D77A2-576A-40F5-A0DC-AA3C82179CBC}" dt="2021-09-13T14:29:21.077" v="145" actId="22"/>
          <ac:picMkLst>
            <pc:docMk/>
            <pc:sldMk cId="3175970271" sldId="514"/>
            <ac:picMk id="10" creationId="{0B355D87-2282-4A0D-9F7D-D47B261C09DB}"/>
          </ac:picMkLst>
        </pc:picChg>
        <pc:picChg chg="add mod">
          <ac:chgData name="Khattab, Sherif" userId="c83b1e15-36f3-4f46-aceb-05aac24c545e" providerId="ADAL" clId="{7B5D77A2-576A-40F5-A0DC-AA3C82179CBC}" dt="2021-09-13T14:29:44.863" v="153" actId="1076"/>
          <ac:picMkLst>
            <pc:docMk/>
            <pc:sldMk cId="3175970271" sldId="514"/>
            <ac:picMk id="12" creationId="{ED2498F0-9691-4C81-A007-2F9D104EE6BF}"/>
          </ac:picMkLst>
        </pc:picChg>
        <pc:inkChg chg="add del">
          <ac:chgData name="Khattab, Sherif" userId="c83b1e15-36f3-4f46-aceb-05aac24c545e" providerId="ADAL" clId="{7B5D77A2-576A-40F5-A0DC-AA3C82179CBC}" dt="2021-09-13T14:26:31.027" v="114"/>
          <ac:inkMkLst>
            <pc:docMk/>
            <pc:sldMk cId="3175970271" sldId="514"/>
            <ac:inkMk id="6" creationId="{A32587E9-F340-470C-9F4C-513E227D016B}"/>
          </ac:inkMkLst>
        </pc:inkChg>
      </pc:sldChg>
      <pc:sldChg chg="addSp modSp new mod">
        <pc:chgData name="Khattab, Sherif" userId="c83b1e15-36f3-4f46-aceb-05aac24c545e" providerId="ADAL" clId="{7B5D77A2-576A-40F5-A0DC-AA3C82179CBC}" dt="2021-09-13T14:28:42.783" v="143" actId="1076"/>
        <pc:sldMkLst>
          <pc:docMk/>
          <pc:sldMk cId="2536564398" sldId="515"/>
        </pc:sldMkLst>
        <pc:spChg chg="mod">
          <ac:chgData name="Khattab, Sherif" userId="c83b1e15-36f3-4f46-aceb-05aac24c545e" providerId="ADAL" clId="{7B5D77A2-576A-40F5-A0DC-AA3C82179CBC}" dt="2021-09-13T14:28:37.923" v="140" actId="20577"/>
          <ac:spMkLst>
            <pc:docMk/>
            <pc:sldMk cId="2536564398" sldId="515"/>
            <ac:spMk id="2" creationId="{DB4ACDCE-C71E-4594-B0D3-759E2EF4B58E}"/>
          </ac:spMkLst>
        </pc:spChg>
        <pc:picChg chg="add mod">
          <ac:chgData name="Khattab, Sherif" userId="c83b1e15-36f3-4f46-aceb-05aac24c545e" providerId="ADAL" clId="{7B5D77A2-576A-40F5-A0DC-AA3C82179CBC}" dt="2021-09-13T14:28:42.783" v="143" actId="1076"/>
          <ac:picMkLst>
            <pc:docMk/>
            <pc:sldMk cId="2536564398" sldId="515"/>
            <ac:picMk id="7" creationId="{60D239EC-8E51-4531-B156-B02C16CFC20D}"/>
          </ac:picMkLst>
        </pc:picChg>
      </pc:sldChg>
      <pc:sldMasterChg chg="delSldLayout">
        <pc:chgData name="Khattab, Sherif" userId="c83b1e15-36f3-4f46-aceb-05aac24c545e" providerId="ADAL" clId="{7B5D77A2-576A-40F5-A0DC-AA3C82179CBC}" dt="2021-09-13T14:16:47.501" v="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7B5D77A2-576A-40F5-A0DC-AA3C82179CBC}" dt="2021-09-13T14:16:47.501" v="2" actId="47"/>
          <pc:sldLayoutMkLst>
            <pc:docMk/>
            <pc:sldMasterMk cId="2216678085" sldId="2147483660"/>
            <pc:sldLayoutMk cId="3418617383" sldId="2147483714"/>
          </pc:sldLayoutMkLst>
        </pc:sldLayoutChg>
      </pc:sldMasterChg>
    </pc:docChg>
  </pc:docChgLst>
  <pc:docChgLst>
    <pc:chgData name="Khattab, Sherif" userId="c83b1e15-36f3-4f46-aceb-05aac24c545e" providerId="ADAL" clId="{EE86EF27-9E3A-4F9B-886D-7258ABF8F9A7}"/>
    <pc:docChg chg="custSel addSld delSld modSld">
      <pc:chgData name="Khattab, Sherif" userId="c83b1e15-36f3-4f46-aceb-05aac24c545e" providerId="ADAL" clId="{EE86EF27-9E3A-4F9B-886D-7258ABF8F9A7}" dt="2021-01-27T22:22:31.028" v="95" actId="1076"/>
      <pc:docMkLst>
        <pc:docMk/>
      </pc:docMkLst>
      <pc:sldChg chg="addSp delSp modSp mod">
        <pc:chgData name="Khattab, Sherif" userId="c83b1e15-36f3-4f46-aceb-05aac24c545e" providerId="ADAL" clId="{EE86EF27-9E3A-4F9B-886D-7258ABF8F9A7}" dt="2021-01-27T22:19:46.757" v="86" actId="1076"/>
        <pc:sldMkLst>
          <pc:docMk/>
          <pc:sldMk cId="2435766761" sldId="503"/>
        </pc:sldMkLst>
        <pc:spChg chg="del">
          <ac:chgData name="Khattab, Sherif" userId="c83b1e15-36f3-4f46-aceb-05aac24c545e" providerId="ADAL" clId="{EE86EF27-9E3A-4F9B-886D-7258ABF8F9A7}" dt="2021-01-27T22:19:45.123" v="85" actId="478"/>
          <ac:spMkLst>
            <pc:docMk/>
            <pc:sldMk cId="2435766761" sldId="503"/>
            <ac:spMk id="3" creationId="{FCCD1DD7-2D70-5442-9AA7-3080044E31DA}"/>
          </ac:spMkLst>
        </pc:spChg>
        <pc:picChg chg="add mod">
          <ac:chgData name="Khattab, Sherif" userId="c83b1e15-36f3-4f46-aceb-05aac24c545e" providerId="ADAL" clId="{EE86EF27-9E3A-4F9B-886D-7258ABF8F9A7}" dt="2021-01-27T22:19:46.757" v="86" actId="1076"/>
          <ac:picMkLst>
            <pc:docMk/>
            <pc:sldMk cId="2435766761" sldId="503"/>
            <ac:picMk id="7" creationId="{143E978B-7717-41CE-9A72-6904F9AD775B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0:32.035" v="91" actId="1076"/>
        <pc:sldMkLst>
          <pc:docMk/>
          <pc:sldMk cId="1128397823" sldId="504"/>
        </pc:sldMkLst>
        <pc:spChg chg="del">
          <ac:chgData name="Khattab, Sherif" userId="c83b1e15-36f3-4f46-aceb-05aac24c545e" providerId="ADAL" clId="{EE86EF27-9E3A-4F9B-886D-7258ABF8F9A7}" dt="2021-01-27T22:20:23.839" v="87" actId="478"/>
          <ac:spMkLst>
            <pc:docMk/>
            <pc:sldMk cId="1128397823" sldId="504"/>
            <ac:spMk id="3" creationId="{33545541-13E2-8842-8C5C-1343005ABAA7}"/>
          </ac:spMkLst>
        </pc:spChg>
        <pc:picChg chg="add mod">
          <ac:chgData name="Khattab, Sherif" userId="c83b1e15-36f3-4f46-aceb-05aac24c545e" providerId="ADAL" clId="{EE86EF27-9E3A-4F9B-886D-7258ABF8F9A7}" dt="2021-01-27T22:20:32.035" v="91" actId="1076"/>
          <ac:picMkLst>
            <pc:docMk/>
            <pc:sldMk cId="1128397823" sldId="504"/>
            <ac:picMk id="7" creationId="{4BBC57F5-7199-4E70-801A-F2912B300BE6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2:31.028" v="95" actId="1076"/>
        <pc:sldMkLst>
          <pc:docMk/>
          <pc:sldMk cId="729670177" sldId="505"/>
        </pc:sldMkLst>
        <pc:spChg chg="del">
          <ac:chgData name="Khattab, Sherif" userId="c83b1e15-36f3-4f46-aceb-05aac24c545e" providerId="ADAL" clId="{EE86EF27-9E3A-4F9B-886D-7258ABF8F9A7}" dt="2021-01-27T22:22:26.845" v="92" actId="478"/>
          <ac:spMkLst>
            <pc:docMk/>
            <pc:sldMk cId="729670177" sldId="505"/>
            <ac:spMk id="3" creationId="{A547B3B4-D05E-3244-B271-E398E2C99C3E}"/>
          </ac:spMkLst>
        </pc:spChg>
        <pc:picChg chg="add mod">
          <ac:chgData name="Khattab, Sherif" userId="c83b1e15-36f3-4f46-aceb-05aac24c545e" providerId="ADAL" clId="{EE86EF27-9E3A-4F9B-886D-7258ABF8F9A7}" dt="2021-01-27T22:22:31.028" v="95" actId="1076"/>
          <ac:picMkLst>
            <pc:docMk/>
            <pc:sldMk cId="729670177" sldId="505"/>
            <ac:picMk id="7" creationId="{AAF57E68-2F47-43B3-9BC2-ABC20C7234A9}"/>
          </ac:picMkLst>
        </pc:picChg>
      </pc:sldChg>
      <pc:sldChg chg="del">
        <pc:chgData name="Khattab, Sherif" userId="c83b1e15-36f3-4f46-aceb-05aac24c545e" providerId="ADAL" clId="{EE86EF27-9E3A-4F9B-886D-7258ABF8F9A7}" dt="2021-01-27T22:19:27.406" v="82" actId="47"/>
        <pc:sldMkLst>
          <pc:docMk/>
          <pc:sldMk cId="1569011807" sldId="507"/>
        </pc:sldMkLst>
      </pc:sldChg>
      <pc:sldChg chg="addSp delSp modSp new mod">
        <pc:chgData name="Khattab, Sherif" userId="c83b1e15-36f3-4f46-aceb-05aac24c545e" providerId="ADAL" clId="{EE86EF27-9E3A-4F9B-886D-7258ABF8F9A7}" dt="2021-01-27T22:18:01.972" v="22" actId="1076"/>
        <pc:sldMkLst>
          <pc:docMk/>
          <pc:sldMk cId="2003276944" sldId="508"/>
        </pc:sldMkLst>
        <pc:spChg chg="mod">
          <ac:chgData name="Khattab, Sherif" userId="c83b1e15-36f3-4f46-aceb-05aac24c545e" providerId="ADAL" clId="{EE86EF27-9E3A-4F9B-886D-7258ABF8F9A7}" dt="2021-01-27T22:17:26.100" v="14" actId="20577"/>
          <ac:spMkLst>
            <pc:docMk/>
            <pc:sldMk cId="2003276944" sldId="508"/>
            <ac:spMk id="2" creationId="{FEA35D18-8C70-4DA0-A211-9BD99557E4C3}"/>
          </ac:spMkLst>
        </pc:spChg>
        <pc:spChg chg="del">
          <ac:chgData name="Khattab, Sherif" userId="c83b1e15-36f3-4f46-aceb-05aac24c545e" providerId="ADAL" clId="{EE86EF27-9E3A-4F9B-886D-7258ABF8F9A7}" dt="2021-01-27T22:17:58.344" v="21" actId="478"/>
          <ac:spMkLst>
            <pc:docMk/>
            <pc:sldMk cId="2003276944" sldId="508"/>
            <ac:spMk id="3" creationId="{D7DF5FCC-9FBF-41E3-BF59-195B239BA5A4}"/>
          </ac:spMkLst>
        </pc:spChg>
        <pc:picChg chg="add mod">
          <ac:chgData name="Khattab, Sherif" userId="c83b1e15-36f3-4f46-aceb-05aac24c545e" providerId="ADAL" clId="{EE86EF27-9E3A-4F9B-886D-7258ABF8F9A7}" dt="2021-01-27T22:18:01.972" v="22" actId="1076"/>
          <ac:picMkLst>
            <pc:docMk/>
            <pc:sldMk cId="2003276944" sldId="508"/>
            <ac:picMk id="7" creationId="{AC4268DF-8B1B-470D-B4A5-09267A6A8F9E}"/>
          </ac:picMkLst>
        </pc:picChg>
      </pc:sldChg>
      <pc:sldChg chg="addSp delSp modSp new mod">
        <pc:chgData name="Khattab, Sherif" userId="c83b1e15-36f3-4f46-aceb-05aac24c545e" providerId="ADAL" clId="{EE86EF27-9E3A-4F9B-886D-7258ABF8F9A7}" dt="2021-01-27T22:18:47.732" v="81" actId="1076"/>
        <pc:sldMkLst>
          <pc:docMk/>
          <pc:sldMk cId="3714929240" sldId="509"/>
        </pc:sldMkLst>
        <pc:spChg chg="mod">
          <ac:chgData name="Khattab, Sherif" userId="c83b1e15-36f3-4f46-aceb-05aac24c545e" providerId="ADAL" clId="{EE86EF27-9E3A-4F9B-886D-7258ABF8F9A7}" dt="2021-01-27T22:18:37.972" v="76" actId="20577"/>
          <ac:spMkLst>
            <pc:docMk/>
            <pc:sldMk cId="3714929240" sldId="509"/>
            <ac:spMk id="2" creationId="{BC72EBE0-8817-4DA1-BFA1-9EFED06EF86F}"/>
          </ac:spMkLst>
        </pc:spChg>
        <pc:spChg chg="del">
          <ac:chgData name="Khattab, Sherif" userId="c83b1e15-36f3-4f46-aceb-05aac24c545e" providerId="ADAL" clId="{EE86EF27-9E3A-4F9B-886D-7258ABF8F9A7}" dt="2021-01-27T22:18:41.344" v="77" actId="478"/>
          <ac:spMkLst>
            <pc:docMk/>
            <pc:sldMk cId="3714929240" sldId="509"/>
            <ac:spMk id="3" creationId="{711EA805-B398-461E-B9E1-9B6645E03ECC}"/>
          </ac:spMkLst>
        </pc:spChg>
        <pc:picChg chg="add mod">
          <ac:chgData name="Khattab, Sherif" userId="c83b1e15-36f3-4f46-aceb-05aac24c545e" providerId="ADAL" clId="{EE86EF27-9E3A-4F9B-886D-7258ABF8F9A7}" dt="2021-01-27T22:18:47.732" v="81" actId="1076"/>
          <ac:picMkLst>
            <pc:docMk/>
            <pc:sldMk cId="3714929240" sldId="509"/>
            <ac:picMk id="7" creationId="{34802B9A-3D14-42D2-9B34-EEB09292A38C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 delMainMaster">
      <pc:chgData name="Khattab, Sherif" userId="c83b1e15-36f3-4f46-aceb-05aac24c545e" providerId="ADAL" clId="{FB7609DE-4E49-B943-8CC1-A94C3EC91022}" dt="2021-01-31T03:29:22.866" v="983" actId="20577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">
        <pc:chgData name="Khattab, Sherif" userId="c83b1e15-36f3-4f46-aceb-05aac24c545e" providerId="ADAL" clId="{FB7609DE-4E49-B943-8CC1-A94C3EC91022}" dt="2021-01-31T03:29:22.866" v="983" actId="20577"/>
        <pc:sldMkLst>
          <pc:docMk/>
          <pc:sldMk cId="2597936913" sldId="396"/>
        </pc:sldMkLst>
        <pc:spChg chg="mod">
          <ac:chgData name="Khattab, Sherif" userId="c83b1e15-36f3-4f46-aceb-05aac24c545e" providerId="ADAL" clId="{FB7609DE-4E49-B943-8CC1-A94C3EC91022}" dt="2021-01-31T03:29:22.866" v="983" actId="20577"/>
          <ac:spMkLst>
            <pc:docMk/>
            <pc:sldMk cId="2597936913" sldId="396"/>
            <ac:spMk id="277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318118368" sldId="404"/>
        </pc:sldMkLst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20:13:22.525" v="982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20:13:22.525" v="982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496682011" sldId="1747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1456819960" sldId="1749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838362889" sldId="1756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537966333" sldId="1859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FB7609DE-4E49-B943-8CC1-A94C3EC91022}" dt="2021-01-27T20:13:13.097" v="981" actId="2696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f29ac11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f29ac11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39-</a:t>
            </a:r>
            <a:r>
              <a:rPr lang="en-US"/>
              <a:t>digit number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33 x 10</a:t>
            </a:r>
            <a:r>
              <a:rPr lang="en-US" baseline="30000"/>
              <a:t>12</a:t>
            </a:r>
            <a:endParaRPr lang="en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 of those strings contain all valid characters though, so how can we cut down the number of checks?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765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a9008f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a9008f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3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f29ac11_0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f29ac11_0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128-bit binary password, if 8 bits are newline character, can prune since most won’t allow newline characters in password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734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f29ac11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f29ac11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3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cb39f69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cb39f69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New runtime: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(n</a:t>
            </a:r>
            <a:r>
              <a:rPr lang="en" baseline="30000" dirty="0"/>
              <a:t>2</a:t>
            </a:r>
            <a:r>
              <a:rPr lang="en" dirty="0"/>
              <a:t> log n)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Sort time: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O(n log n)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done before our search, dominated by search time</a:t>
            </a:r>
            <a:endParaRPr dirty="0"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Asymptotically insignificant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47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cf5f09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cf5f09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grey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yellow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 baseline="-2500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  (x varies from 0 ..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sum </a:t>
            </a:r>
            <a:r>
              <a:rPr lang="en" err="1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=1 to x (sum j=1 to n (1))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=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(assuming x ==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purple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  (y varies from 0 ..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32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cf5f09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cf5f09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4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f5f0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cf5f0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2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 (x varies from 0 ..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</a:t>
            </a:r>
            <a:r>
              <a:rPr lang="en" err="1"/>
              <a:t>i</a:t>
            </a:r>
            <a:r>
              <a:rPr lang="en"/>
              <a:t>=1 to x (sum j=1 to n-</a:t>
            </a:r>
            <a:r>
              <a:rPr lang="en" err="1"/>
              <a:t>i</a:t>
            </a:r>
            <a:r>
              <a:rPr lang="en"/>
              <a:t>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  (assuming x ==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 (y varies from 0 ..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/2 - n/2)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37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cf5f09d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cf5f09d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6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7f29ac11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7f29ac11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0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f29ac11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7f29ac11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0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Simply go through the array comparing pairs of items, swap them if they are out of order</a:t>
            </a:r>
            <a:endParaRPr/>
          </a:p>
          <a:p>
            <a:pPr lvl="1"/>
            <a:r>
              <a:rPr lang="en"/>
              <a:t>Repeat until you make it through the array with 0 swaps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4B0E-10AE-B542-A273-5230D3D07E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4" name="Google Shape;286;p36">
            <a:extLst>
              <a:ext uri="{FF2B5EF4-FFF2-40B4-BE49-F238E27FC236}">
                <a16:creationId xmlns:a16="http://schemas.microsoft.com/office/drawing/2014/main" id="{39CF7B65-D792-464F-BB00-412CBEC22CB9}"/>
              </a:ext>
            </a:extLst>
          </p:cNvPr>
          <p:cNvSpPr/>
          <p:nvPr/>
        </p:nvSpPr>
        <p:spPr>
          <a:xfrm>
            <a:off x="1264929" y="3171933"/>
            <a:ext cx="7421816" cy="3154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287;p36">
            <a:extLst>
              <a:ext uri="{FF2B5EF4-FFF2-40B4-BE49-F238E27FC236}">
                <a16:creationId xmlns:a16="http://schemas.microsoft.com/office/drawing/2014/main" id="{B1C29649-9822-8349-83C5-A1C689856AC7}"/>
              </a:ext>
            </a:extLst>
          </p:cNvPr>
          <p:cNvSpPr/>
          <p:nvPr/>
        </p:nvSpPr>
        <p:spPr>
          <a:xfrm>
            <a:off x="1749032" y="3873052"/>
            <a:ext cx="6744132" cy="22869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oogle Shape;288;p36">
            <a:extLst>
              <a:ext uri="{FF2B5EF4-FFF2-40B4-BE49-F238E27FC236}">
                <a16:creationId xmlns:a16="http://schemas.microsoft.com/office/drawing/2014/main" id="{8F1C1008-3DBF-264C-95FE-9AF121FAF36C}"/>
              </a:ext>
            </a:extLst>
          </p:cNvPr>
          <p:cNvGrpSpPr/>
          <p:nvPr/>
        </p:nvGrpSpPr>
        <p:grpSpPr>
          <a:xfrm>
            <a:off x="2283234" y="4357130"/>
            <a:ext cx="6026229" cy="1318803"/>
            <a:chOff x="2252725" y="3554300"/>
            <a:chExt cx="6023700" cy="1318250"/>
          </a:xfrm>
        </p:grpSpPr>
        <p:sp>
          <p:nvSpPr>
            <p:cNvPr id="17" name="Google Shape;289;p36">
              <a:extLst>
                <a:ext uri="{FF2B5EF4-FFF2-40B4-BE49-F238E27FC236}">
                  <a16:creationId xmlns:a16="http://schemas.microsoft.com/office/drawing/2014/main" id="{27AAD471-FB3A-C94A-B20E-0A1F776F548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290;p36">
              <a:extLst>
                <a:ext uri="{FF2B5EF4-FFF2-40B4-BE49-F238E27FC236}">
                  <a16:creationId xmlns:a16="http://schemas.microsoft.com/office/drawing/2014/main" id="{51D6DFD0-E553-A440-A78D-AFCC2065CCCE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Google Shape;291;p36">
            <a:extLst>
              <a:ext uri="{FF2B5EF4-FFF2-40B4-BE49-F238E27FC236}">
                <a16:creationId xmlns:a16="http://schemas.microsoft.com/office/drawing/2014/main" id="{DA28DC6A-F846-584F-BB85-36DCFC566B06}"/>
              </a:ext>
            </a:extLst>
          </p:cNvPr>
          <p:cNvSpPr/>
          <p:nvPr/>
        </p:nvSpPr>
        <p:spPr>
          <a:xfrm>
            <a:off x="3101175" y="5074682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292;p36">
            <a:extLst>
              <a:ext uri="{FF2B5EF4-FFF2-40B4-BE49-F238E27FC236}">
                <a16:creationId xmlns:a16="http://schemas.microsoft.com/office/drawing/2014/main" id="{64E38E5B-90D8-164C-8F8D-EA23C7EFA99D}"/>
              </a:ext>
            </a:extLst>
          </p:cNvPr>
          <p:cNvSpPr txBox="1">
            <a:spLocks/>
          </p:cNvSpPr>
          <p:nvPr/>
        </p:nvSpPr>
        <p:spPr bwMode="auto">
          <a:xfrm>
            <a:off x="942443" y="2607320"/>
            <a:ext cx="8644901" cy="385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&lt;T extends Comparable&lt;? super T&gt;&gt; void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bubbleSort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(T 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swapped;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exch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A00F2-37BD-4EAA-8246-BD992ACF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54" y="3171878"/>
            <a:ext cx="3326981" cy="10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D6C60-412A-9744-9628-836CD6F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11</a:t>
            </a:fld>
            <a:endParaRPr kern="0">
              <a:cs typeface="Arial" panose="020B0604020202020204" pitchFamily="34" charset="0"/>
            </a:endParaRPr>
          </a:p>
        </p:txBody>
      </p:sp>
      <p:grpSp>
        <p:nvGrpSpPr>
          <p:cNvPr id="299" name="Google Shape;299;p37"/>
          <p:cNvGrpSpPr/>
          <p:nvPr/>
        </p:nvGrpSpPr>
        <p:grpSpPr>
          <a:xfrm>
            <a:off x="898346" y="3174182"/>
            <a:ext cx="8280758" cy="1214489"/>
            <a:chOff x="1001275" y="2878350"/>
            <a:chExt cx="7509000" cy="1101300"/>
          </a:xfrm>
        </p:grpSpPr>
        <p:sp>
          <p:nvSpPr>
            <p:cNvPr id="300" name="Google Shape;300;p37"/>
            <p:cNvSpPr/>
            <p:nvPr/>
          </p:nvSpPr>
          <p:spPr>
            <a:xfrm>
              <a:off x="10012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030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40048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0084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5506663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5" name="Google Shape;305;p37"/>
          <p:cNvGrpSpPr/>
          <p:nvPr/>
        </p:nvGrpSpPr>
        <p:grpSpPr>
          <a:xfrm>
            <a:off x="898347" y="3174182"/>
            <a:ext cx="3312303" cy="1214489"/>
            <a:chOff x="817500" y="2878350"/>
            <a:chExt cx="3003600" cy="1101300"/>
          </a:xfrm>
        </p:grpSpPr>
        <p:sp>
          <p:nvSpPr>
            <p:cNvPr id="306" name="Google Shape;306;p37"/>
            <p:cNvSpPr/>
            <p:nvPr/>
          </p:nvSpPr>
          <p:spPr>
            <a:xfrm>
              <a:off x="23193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8175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2557007" y="3174182"/>
            <a:ext cx="3312303" cy="1214489"/>
            <a:chOff x="3356100" y="4849550"/>
            <a:chExt cx="3003600" cy="1101300"/>
          </a:xfrm>
        </p:grpSpPr>
        <p:sp>
          <p:nvSpPr>
            <p:cNvPr id="309" name="Google Shape;309;p37"/>
            <p:cNvSpPr/>
            <p:nvPr/>
          </p:nvSpPr>
          <p:spPr>
            <a:xfrm>
              <a:off x="48579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33561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4210638" y="3174182"/>
            <a:ext cx="3312318" cy="1214489"/>
            <a:chOff x="2423888" y="5450250"/>
            <a:chExt cx="3003613" cy="1101300"/>
          </a:xfrm>
        </p:grpSpPr>
        <p:sp>
          <p:nvSpPr>
            <p:cNvPr id="312" name="Google Shape;312;p37"/>
            <p:cNvSpPr/>
            <p:nvPr/>
          </p:nvSpPr>
          <p:spPr>
            <a:xfrm>
              <a:off x="3925700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423888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2556994" y="3174182"/>
            <a:ext cx="3312318" cy="1214489"/>
            <a:chOff x="905413" y="4649325"/>
            <a:chExt cx="3003613" cy="1101300"/>
          </a:xfrm>
        </p:grpSpPr>
        <p:sp>
          <p:nvSpPr>
            <p:cNvPr id="315" name="Google Shape;315;p37"/>
            <p:cNvSpPr/>
            <p:nvPr/>
          </p:nvSpPr>
          <p:spPr>
            <a:xfrm>
              <a:off x="2407225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905413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898334" y="3174182"/>
            <a:ext cx="3312318" cy="1214489"/>
            <a:chOff x="919788" y="4582550"/>
            <a:chExt cx="3003613" cy="1101300"/>
          </a:xfrm>
        </p:grpSpPr>
        <p:sp>
          <p:nvSpPr>
            <p:cNvPr id="318" name="Google Shape;318;p37"/>
            <p:cNvSpPr/>
            <p:nvPr/>
          </p:nvSpPr>
          <p:spPr>
            <a:xfrm>
              <a:off x="2421600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9788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0" name="Google Shape;320;p37"/>
          <p:cNvSpPr txBox="1"/>
          <p:nvPr/>
        </p:nvSpPr>
        <p:spPr>
          <a:xfrm>
            <a:off x="3207894" y="1619458"/>
            <a:ext cx="3661663" cy="10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t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3970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SWAPPED!</a:t>
            </a:r>
            <a:endParaRPr sz="3970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7443-4060-3C48-BCD2-144C9C69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236-77CA-43D1-A224-768F2AC3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3BE6-54F1-4E36-9BB6-A8AD1AF01B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01F9-4AEE-47E1-9424-ED8373F5C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8CA58-A9AD-4FE9-9A37-AAD2F7E4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3" y="721029"/>
            <a:ext cx="9642683" cy="64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“Improved” bubble sort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13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3528-C602-5B4F-B01B-6E709EC6F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C376E-36BA-FC4A-ACF8-84406FF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Google Shape;327;p38">
            <a:extLst>
              <a:ext uri="{FF2B5EF4-FFF2-40B4-BE49-F238E27FC236}">
                <a16:creationId xmlns:a16="http://schemas.microsoft.com/office/drawing/2014/main" id="{6C764630-A059-3848-8C31-A249ED01AB64}"/>
              </a:ext>
            </a:extLst>
          </p:cNvPr>
          <p:cNvSpPr/>
          <p:nvPr/>
        </p:nvSpPr>
        <p:spPr>
          <a:xfrm>
            <a:off x="1265079" y="1986635"/>
            <a:ext cx="7421816" cy="3839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8;p38">
            <a:extLst>
              <a:ext uri="{FF2B5EF4-FFF2-40B4-BE49-F238E27FC236}">
                <a16:creationId xmlns:a16="http://schemas.microsoft.com/office/drawing/2014/main" id="{09BD05FA-8BA4-314F-99E2-2878500BCE5C}"/>
              </a:ext>
            </a:extLst>
          </p:cNvPr>
          <p:cNvSpPr/>
          <p:nvPr/>
        </p:nvSpPr>
        <p:spPr>
          <a:xfrm>
            <a:off x="1749182" y="3188541"/>
            <a:ext cx="6744132" cy="25540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329;p38">
            <a:extLst>
              <a:ext uri="{FF2B5EF4-FFF2-40B4-BE49-F238E27FC236}">
                <a16:creationId xmlns:a16="http://schemas.microsoft.com/office/drawing/2014/main" id="{66BC59B3-C006-8348-84F1-1EF54CDF05B3}"/>
              </a:ext>
            </a:extLst>
          </p:cNvPr>
          <p:cNvGrpSpPr/>
          <p:nvPr/>
        </p:nvGrpSpPr>
        <p:grpSpPr>
          <a:xfrm>
            <a:off x="2249969" y="3555794"/>
            <a:ext cx="6026229" cy="1318803"/>
            <a:chOff x="2252725" y="3554300"/>
            <a:chExt cx="6023700" cy="1318250"/>
          </a:xfrm>
        </p:grpSpPr>
        <p:sp>
          <p:nvSpPr>
            <p:cNvPr id="18" name="Google Shape;330;p38">
              <a:extLst>
                <a:ext uri="{FF2B5EF4-FFF2-40B4-BE49-F238E27FC236}">
                  <a16:creationId xmlns:a16="http://schemas.microsoft.com/office/drawing/2014/main" id="{B51AC6DB-C639-E24E-8CD1-BF3FCCFEC86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331;p38">
              <a:extLst>
                <a:ext uri="{FF2B5EF4-FFF2-40B4-BE49-F238E27FC236}">
                  <a16:creationId xmlns:a16="http://schemas.microsoft.com/office/drawing/2014/main" id="{0103C736-D4CE-A845-BD5A-FA178607D6D2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Google Shape;332;p38">
            <a:extLst>
              <a:ext uri="{FF2B5EF4-FFF2-40B4-BE49-F238E27FC236}">
                <a16:creationId xmlns:a16="http://schemas.microsoft.com/office/drawing/2014/main" id="{D1C1B974-05B9-184B-8A04-F0511A115899}"/>
              </a:ext>
            </a:extLst>
          </p:cNvPr>
          <p:cNvSpPr/>
          <p:nvPr/>
        </p:nvSpPr>
        <p:spPr>
          <a:xfrm>
            <a:off x="3118008" y="4290277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333;p38">
            <a:extLst>
              <a:ext uri="{FF2B5EF4-FFF2-40B4-BE49-F238E27FC236}">
                <a16:creationId xmlns:a16="http://schemas.microsoft.com/office/drawing/2014/main" id="{8B39E798-EC5B-8F4E-B9B1-574F3D7ADD49}"/>
              </a:ext>
            </a:extLst>
          </p:cNvPr>
          <p:cNvSpPr txBox="1">
            <a:spLocks/>
          </p:cNvSpPr>
          <p:nvPr/>
        </p:nvSpPr>
        <p:spPr bwMode="auto">
          <a:xfrm>
            <a:off x="942444" y="1438781"/>
            <a:ext cx="7255545" cy="48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to_sort = a.length;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to_sort; j++)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to_sort--;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4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How bad is it?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Runtime:</a:t>
            </a:r>
            <a:endParaRPr/>
          </a:p>
          <a:p>
            <a:pPr lvl="1"/>
            <a:r>
              <a:rPr lang="en"/>
              <a:t>O(n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14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341" name="Google Shape;341;p39" descr="dek-14may10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5" y="3825559"/>
            <a:ext cx="4319331" cy="287841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9"/>
          <p:cNvSpPr/>
          <p:nvPr/>
        </p:nvSpPr>
        <p:spPr>
          <a:xfrm>
            <a:off x="4982538" y="1597677"/>
            <a:ext cx="4682284" cy="3147218"/>
          </a:xfrm>
          <a:prstGeom prst="wedgeRoundRectCallout">
            <a:avLst>
              <a:gd name="adj1" fmla="val -86866"/>
              <a:gd name="adj2" fmla="val 38567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"[A]lthough the techniques used in the calculations [to analyze the bubble sort] are instructive, the results are disappointing since they tell us that the bubble sort isn't really very good at all."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defTabSz="1008463">
              <a:buClr>
                <a:srgbClr val="000000"/>
              </a:buClr>
            </a:pP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Donald Knuth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i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The Art of Computer Programming</a:t>
            </a:r>
            <a:endParaRPr sz="1985" i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B7C9-1727-9244-B9B3-01B7BB070B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Brute-force (or exhaustive) search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the solution to a problem by considering all potential solutions and selecting the correct one(s)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Run-time is bounded by the number of potential solutions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</a:t>
            </a:r>
            <a:r>
              <a:rPr lang="en" baseline="30000"/>
              <a:t>3 </a:t>
            </a:r>
            <a:r>
              <a:rPr lang="en"/>
              <a:t>potential solutions means cubic run-time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potential solutions means exponential run-time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15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3891-C3AC-844E-9A83-3D96FE55B3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Password cracking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9AC9-4F76-F742-B59C-97E34FE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Brute force password attacks depend on the length of the password, hence the insecurity of short passwords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/>
              <a:t>We can view the series of guesses we make as a tree</a:t>
            </a:r>
          </a:p>
          <a:p>
            <a:pPr lvl="1">
              <a:lnSpc>
                <a:spcPct val="150000"/>
              </a:lnSpc>
            </a:pPr>
            <a:r>
              <a:rPr lang="en-US"/>
              <a:t>Each path from root to leaf is an attempted solution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6B058-8E73-3246-AC16-87F7629C4F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16</a:t>
            </a:fld>
            <a:endParaRPr ker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9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CDCE-C71E-4594-B0D3-759E2EF4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8A7-DBC0-4904-8428-19429301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87815-18C1-4E14-88A2-282A98B7B9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9B27-E7BA-4345-BC0A-97BA5F87A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239EC-8E51-4531-B156-B02C16CF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1396375"/>
            <a:ext cx="8261091" cy="55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6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Search space size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"/>
              <a:t>This tree will enumerate 10</a:t>
            </a:r>
            <a:r>
              <a:rPr lang="en" baseline="30000"/>
              <a:t>n</a:t>
            </a:r>
            <a:r>
              <a:rPr lang="en"/>
              <a:t> different PINs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n is the length of the PIN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So for our case 10</a:t>
            </a:r>
            <a:r>
              <a:rPr lang="en" baseline="30000"/>
              <a:t>4</a:t>
            </a:r>
            <a:r>
              <a:rPr lang="en"/>
              <a:t> = 10,000 different PINs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Note that this is (for a computer) tiny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would be a long password for a computer?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Say 128 bits long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different passwords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128</a:t>
            </a:r>
            <a:r>
              <a:rPr lang="en"/>
              <a:t> = 340282366920938463463374607431768211456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Assuming a supercomputer can check 33860000000000 passwords per second...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And we’ll on average find the correct password after guessing half the possibilities…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We should be able to crack a 128 bit password on our supercomputer in 1.59 x 10</a:t>
            </a:r>
            <a:r>
              <a:rPr lang="en" baseline="30000"/>
              <a:t>17</a:t>
            </a:r>
            <a:r>
              <a:rPr lang="en"/>
              <a:t> years using brute force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2122B-4B97-6B40-81C0-31034A8BD7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r>
              <a:rPr lang="en-US" dirty="0"/>
              <a:t>Lab 1 posted on Canvas</a:t>
            </a:r>
          </a:p>
          <a:p>
            <a:pPr lvl="1"/>
            <a:r>
              <a:rPr lang="en-US" dirty="0"/>
              <a:t>Explained in recitations of this week</a:t>
            </a:r>
          </a:p>
          <a:p>
            <a:pPr lvl="1"/>
            <a:r>
              <a:rPr lang="en-US" dirty="0"/>
              <a:t>Github Classroom</a:t>
            </a:r>
          </a:p>
          <a:p>
            <a:r>
              <a:rPr lang="en-US" dirty="0"/>
              <a:t>Assignment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 to our PIN cracking example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What if we have background knowledge that the PIN we’re trying to crack doesn’t have more than one 0?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5186388" y="2476454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4" name="Google Shape;174;p13"/>
          <p:cNvGrpSpPr/>
          <p:nvPr/>
        </p:nvGrpSpPr>
        <p:grpSpPr>
          <a:xfrm>
            <a:off x="2267941" y="3422968"/>
            <a:ext cx="3391703" cy="1108623"/>
            <a:chOff x="2106275" y="2173150"/>
            <a:chExt cx="3075600" cy="1005300"/>
          </a:xfrm>
        </p:grpSpPr>
        <p:sp>
          <p:nvSpPr>
            <p:cNvPr id="175" name="Google Shape;175;p13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6" name="Google Shape;176;p13"/>
            <p:cNvCxnSpPr>
              <a:stCxn id="173" idx="4"/>
              <a:endCxn id="175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3"/>
          <p:cNvGrpSpPr/>
          <p:nvPr/>
        </p:nvGrpSpPr>
        <p:grpSpPr>
          <a:xfrm>
            <a:off x="3659591" y="3422968"/>
            <a:ext cx="2000053" cy="1108623"/>
            <a:chOff x="3368225" y="2173150"/>
            <a:chExt cx="1813650" cy="1005300"/>
          </a:xfrm>
        </p:grpSpPr>
        <p:sp>
          <p:nvSpPr>
            <p:cNvPr id="178" name="Google Shape;178;p13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9" name="Google Shape;179;p13"/>
            <p:cNvCxnSpPr>
              <a:stCxn id="173" idx="4"/>
              <a:endCxn id="178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0" name="Google Shape;180;p13"/>
          <p:cNvGrpSpPr/>
          <p:nvPr/>
        </p:nvGrpSpPr>
        <p:grpSpPr>
          <a:xfrm>
            <a:off x="5086641" y="3422968"/>
            <a:ext cx="1146007" cy="1108623"/>
            <a:chOff x="4662275" y="2173150"/>
            <a:chExt cx="1039200" cy="1005300"/>
          </a:xfrm>
        </p:grpSpPr>
        <p:sp>
          <p:nvSpPr>
            <p:cNvPr id="181" name="Google Shape;181;p13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2" name="Google Shape;182;p13"/>
            <p:cNvCxnSpPr>
              <a:stCxn id="173" idx="4"/>
              <a:endCxn id="181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3" name="Google Shape;183;p13"/>
          <p:cNvGrpSpPr/>
          <p:nvPr/>
        </p:nvGrpSpPr>
        <p:grpSpPr>
          <a:xfrm>
            <a:off x="1634065" y="4531590"/>
            <a:ext cx="1206880" cy="1108623"/>
            <a:chOff x="1531475" y="3178450"/>
            <a:chExt cx="1094400" cy="1005300"/>
          </a:xfrm>
        </p:grpSpPr>
        <p:sp>
          <p:nvSpPr>
            <p:cNvPr id="184" name="Google Shape;184;p13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5" name="Google Shape;185;p13"/>
            <p:cNvCxnSpPr>
              <a:stCxn id="175" idx="2"/>
              <a:endCxn id="184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6" name="Google Shape;186;p13"/>
          <p:cNvGrpSpPr/>
          <p:nvPr/>
        </p:nvGrpSpPr>
        <p:grpSpPr>
          <a:xfrm>
            <a:off x="2840946" y="4531590"/>
            <a:ext cx="1323884" cy="1108623"/>
            <a:chOff x="2625875" y="3178450"/>
            <a:chExt cx="1200500" cy="1005300"/>
          </a:xfrm>
        </p:grpSpPr>
        <p:sp>
          <p:nvSpPr>
            <p:cNvPr id="187" name="Google Shape;187;p13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8" name="Google Shape;188;p13"/>
            <p:cNvCxnSpPr>
              <a:stCxn id="175" idx="2"/>
              <a:endCxn id="187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9" name="Google Shape;189;p13"/>
          <p:cNvGrpSpPr/>
          <p:nvPr/>
        </p:nvGrpSpPr>
        <p:grpSpPr>
          <a:xfrm>
            <a:off x="2840945" y="4531590"/>
            <a:ext cx="2776767" cy="1154471"/>
            <a:chOff x="2625875" y="3178450"/>
            <a:chExt cx="2517975" cy="1046875"/>
          </a:xfrm>
        </p:grpSpPr>
        <p:sp>
          <p:nvSpPr>
            <p:cNvPr id="190" name="Google Shape;190;p13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1" name="Google Shape;191;p13"/>
            <p:cNvCxnSpPr>
              <a:stCxn id="175" idx="2"/>
              <a:endCxn id="190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2" name="Google Shape;192;p13"/>
          <p:cNvGrpSpPr/>
          <p:nvPr/>
        </p:nvGrpSpPr>
        <p:grpSpPr>
          <a:xfrm>
            <a:off x="2415494" y="5640213"/>
            <a:ext cx="1176333" cy="1108623"/>
            <a:chOff x="980175" y="4183750"/>
            <a:chExt cx="1066700" cy="1005300"/>
          </a:xfrm>
        </p:grpSpPr>
        <p:sp>
          <p:nvSpPr>
            <p:cNvPr id="193" name="Google Shape;193;p13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4" name="Google Shape;194;p13"/>
            <p:cNvCxnSpPr>
              <a:stCxn id="187" idx="2"/>
              <a:endCxn id="193" idx="0"/>
            </p:cNvCxnSpPr>
            <p:nvPr/>
          </p:nvCxnSpPr>
          <p:spPr>
            <a:xfrm flipH="1">
              <a:off x="1499675" y="4183750"/>
              <a:ext cx="547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5" name="Google Shape;195;p13"/>
          <p:cNvGrpSpPr/>
          <p:nvPr/>
        </p:nvGrpSpPr>
        <p:grpSpPr>
          <a:xfrm>
            <a:off x="3591827" y="5640213"/>
            <a:ext cx="1299459" cy="1108623"/>
            <a:chOff x="2046875" y="4183750"/>
            <a:chExt cx="1178350" cy="1005300"/>
          </a:xfrm>
        </p:grpSpPr>
        <p:sp>
          <p:nvSpPr>
            <p:cNvPr id="196" name="Google Shape;196;p13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7" name="Google Shape;197;p13"/>
            <p:cNvCxnSpPr>
              <a:stCxn id="187" idx="2"/>
              <a:endCxn id="196" idx="0"/>
            </p:cNvCxnSpPr>
            <p:nvPr/>
          </p:nvCxnSpPr>
          <p:spPr>
            <a:xfrm>
              <a:off x="2046875" y="4183750"/>
              <a:ext cx="658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8" name="Google Shape;198;p13"/>
          <p:cNvGrpSpPr/>
          <p:nvPr/>
        </p:nvGrpSpPr>
        <p:grpSpPr>
          <a:xfrm>
            <a:off x="3591827" y="5640213"/>
            <a:ext cx="2629243" cy="1108623"/>
            <a:chOff x="2046875" y="4183750"/>
            <a:chExt cx="2384200" cy="1005300"/>
          </a:xfrm>
        </p:grpSpPr>
        <p:sp>
          <p:nvSpPr>
            <p:cNvPr id="199" name="Google Shape;199;p13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0" name="Google Shape;200;p13"/>
            <p:cNvCxnSpPr>
              <a:stCxn id="187" idx="2"/>
              <a:endCxn id="199" idx="0"/>
            </p:cNvCxnSpPr>
            <p:nvPr/>
          </p:nvCxnSpPr>
          <p:spPr>
            <a:xfrm>
              <a:off x="2046875" y="4183750"/>
              <a:ext cx="18645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1" name="Google Shape;201;p13"/>
          <p:cNvGrpSpPr/>
          <p:nvPr/>
        </p:nvGrpSpPr>
        <p:grpSpPr>
          <a:xfrm>
            <a:off x="2840780" y="4531590"/>
            <a:ext cx="5614573" cy="1108623"/>
            <a:chOff x="2625725" y="3178450"/>
            <a:chExt cx="5091300" cy="1005300"/>
          </a:xfrm>
        </p:grpSpPr>
        <p:sp>
          <p:nvSpPr>
            <p:cNvPr id="202" name="Google Shape;202;p13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3" name="Google Shape;203;p13"/>
            <p:cNvCxnSpPr>
              <a:endCxn id="202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3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5" name="Google Shape;205;p13"/>
          <p:cNvGrpSpPr/>
          <p:nvPr/>
        </p:nvGrpSpPr>
        <p:grpSpPr>
          <a:xfrm>
            <a:off x="5659646" y="3422968"/>
            <a:ext cx="3391703" cy="1108623"/>
            <a:chOff x="5181875" y="2173150"/>
            <a:chExt cx="3075600" cy="1005300"/>
          </a:xfrm>
        </p:grpSpPr>
        <p:sp>
          <p:nvSpPr>
            <p:cNvPr id="206" name="Google Shape;206;p13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7" name="Google Shape;207;p13"/>
            <p:cNvCxnSpPr>
              <a:stCxn id="173" idx="4"/>
              <a:endCxn id="206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" name="Google Shape;208;p13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3591826" y="5640213"/>
            <a:ext cx="5288812" cy="1108623"/>
            <a:chOff x="2046875" y="4183750"/>
            <a:chExt cx="4795900" cy="1005300"/>
          </a:xfrm>
        </p:grpSpPr>
        <p:sp>
          <p:nvSpPr>
            <p:cNvPr id="210" name="Google Shape;210;p13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1" name="Google Shape;211;p13"/>
            <p:cNvCxnSpPr>
              <a:stCxn id="187" idx="2"/>
              <a:endCxn id="210" idx="0"/>
            </p:cNvCxnSpPr>
            <p:nvPr/>
          </p:nvCxnSpPr>
          <p:spPr>
            <a:xfrm>
              <a:off x="2046875" y="4183750"/>
              <a:ext cx="4276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2" name="Google Shape;212;p13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13" name="Google Shape;213;p13"/>
          <p:cNvSpPr/>
          <p:nvPr/>
        </p:nvSpPr>
        <p:spPr>
          <a:xfrm>
            <a:off x="6026637" y="6964649"/>
            <a:ext cx="802933" cy="43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...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4" name="Google Shape;214;p13"/>
          <p:cNvGrpSpPr/>
          <p:nvPr/>
        </p:nvGrpSpPr>
        <p:grpSpPr>
          <a:xfrm>
            <a:off x="4057241" y="4531591"/>
            <a:ext cx="4674635" cy="2433059"/>
            <a:chOff x="3681988" y="4109250"/>
            <a:chExt cx="4238963" cy="2206300"/>
          </a:xfrm>
        </p:grpSpPr>
        <p:grpSp>
          <p:nvGrpSpPr>
            <p:cNvPr id="215" name="Google Shape;215;p13"/>
            <p:cNvGrpSpPr/>
            <p:nvPr/>
          </p:nvGrpSpPr>
          <p:grpSpPr>
            <a:xfrm>
              <a:off x="3736038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16" name="Google Shape;21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7" name="Google Shape;21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8" name="Google Shape;21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9" name="Google Shape;21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0" name="Google Shape;220;p13"/>
            <p:cNvGrpSpPr/>
            <p:nvPr/>
          </p:nvGrpSpPr>
          <p:grpSpPr>
            <a:xfrm>
              <a:off x="3681988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1" name="Google Shape;22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4954075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6" name="Google Shape;22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8" name="Google Shape;22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9" name="Google Shape;22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0" name="Google Shape;230;p13"/>
            <p:cNvGrpSpPr/>
            <p:nvPr/>
          </p:nvGrpSpPr>
          <p:grpSpPr>
            <a:xfrm>
              <a:off x="4916963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1" name="Google Shape;23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2" name="Google Shape;23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3" name="Google Shape;23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4" name="Google Shape;23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5" name="Google Shape;235;p13"/>
            <p:cNvGrpSpPr/>
            <p:nvPr/>
          </p:nvGrpSpPr>
          <p:grpSpPr>
            <a:xfrm>
              <a:off x="7365975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6" name="Google Shape;23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7" name="Google Shape;23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8" name="Google Shape;23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9" name="Google Shape;23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0" name="Google Shape;240;p13"/>
            <p:cNvGrpSpPr/>
            <p:nvPr/>
          </p:nvGrpSpPr>
          <p:grpSpPr>
            <a:xfrm>
              <a:off x="4391025" y="5156125"/>
              <a:ext cx="361950" cy="195700"/>
              <a:chOff x="6843825" y="1409300"/>
              <a:chExt cx="361950" cy="195700"/>
            </a:xfrm>
          </p:grpSpPr>
          <p:cxnSp>
            <p:nvCxnSpPr>
              <p:cNvPr id="241" name="Google Shape;24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7559000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46" name="Google Shape;24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7" name="Google Shape;24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8" name="Google Shape;24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9" name="Google Shape;24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50" name="Google Shape;250;p13"/>
            <p:cNvGrpSpPr/>
            <p:nvPr/>
          </p:nvGrpSpPr>
          <p:grpSpPr>
            <a:xfrm>
              <a:off x="6949400" y="5114550"/>
              <a:ext cx="361950" cy="195700"/>
              <a:chOff x="6843825" y="1409300"/>
              <a:chExt cx="361950" cy="195700"/>
            </a:xfrm>
          </p:grpSpPr>
          <p:cxnSp>
            <p:nvCxnSpPr>
              <p:cNvPr id="251" name="Google Shape;25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2" name="Google Shape;25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3" name="Google Shape;25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4" name="Google Shape;25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56" name="Google Shape;256;p13"/>
          <p:cNvSpPr/>
          <p:nvPr/>
        </p:nvSpPr>
        <p:spPr>
          <a:xfrm>
            <a:off x="1027648" y="4858977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804250" y="5989379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82CD4-53D9-0548-8A3B-2C5F48EEDD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Pruning!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Removes entire subtrees of our search space exploration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When we can use it, it makes our algorithm practical for much larger values of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Does not, however, affect the asymptotic performance of an algorithm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exponential time requirement for our PIN example</a:t>
            </a:r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22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5BC32-740B-244A-B334-A89E909896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2"/>
              <a:t>How to enumerate all these possibilities?</a:t>
            </a:r>
            <a:endParaRPr sz="4002"/>
          </a:p>
        </p:txBody>
      </p:sp>
      <p:sp>
        <p:nvSpPr>
          <p:cNvPr id="270" name="Google Shape;27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For the PIN example a whole bunch of for loops would do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 general, exhaustive search trees can be easily traversed via </a:t>
            </a:r>
            <a:r>
              <a:rPr lang="en">
                <a:solidFill>
                  <a:srgbClr val="002B5E"/>
                </a:solidFill>
              </a:rPr>
              <a:t>recursion</a:t>
            </a:r>
            <a:r>
              <a:rPr lang="en"/>
              <a:t> and </a:t>
            </a:r>
            <a:r>
              <a:rPr lang="en" i="1">
                <a:solidFill>
                  <a:srgbClr val="002B5E"/>
                </a:solidFill>
              </a:rPr>
              <a:t>backtracking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 err="1">
                <a:solidFill>
                  <a:srgbClr val="002B5E"/>
                </a:solidFill>
              </a:rPr>
              <a:t>Recurse</a:t>
            </a:r>
            <a:r>
              <a:rPr lang="en">
                <a:solidFill>
                  <a:srgbClr val="002B5E"/>
                </a:solidFill>
              </a:rPr>
              <a:t> until its apparent no solution can be achieved along the current path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Undo the path to the point that you can start to move forward again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72" name="Google Shape;27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23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877F-C67D-0A4B-8208-0EE90A4DE9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nary>
                  </m:oMath>
                </a14:m>
                <a:r>
                  <a:rPr lang="en-US" dirty="0"/>
                  <a:t> technique for modeling runtime of algorithms</a:t>
                </a:r>
              </a:p>
              <a:p>
                <a:pPr lvl="1"/>
                <a:r>
                  <a:rPr lang="en-US" dirty="0"/>
                  <a:t>examples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  <a:blipFill>
                <a:blip r:embed="rId2"/>
                <a:stretch>
                  <a:fillRect l="-2390" t="-1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08D-5A89-43FE-930C-FD8E83A0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Big-O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A53B-8B59-48EB-A557-B7A7299E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5849-951F-4391-93B8-009CF88A41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6A5E-C4D0-48FF-AB8E-FF1DFC77B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78145-F9DE-429D-A9AF-C5BB00E8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6" y="952518"/>
            <a:ext cx="9262577" cy="61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5D18-8C70-4DA0-A211-9BD99557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vs Theta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286A-C531-41CF-B245-52826A65E9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CBDA-6AA2-44A7-A752-2B36D2F4E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268DF-8B1B-470D-B4A5-09267A6A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714675"/>
            <a:ext cx="9699171" cy="64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EBE0-8817-4DA1-BFA1-9EFED06E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couple useful Math formulae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2EDF2-677F-47BF-B16F-D5EE7CE452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91E89-09B6-4A9D-AEBF-3495A3591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02B9A-3D14-42D2-9B34-EEB09292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714675"/>
            <a:ext cx="9554713" cy="63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4EFB-2F2F-4162-B4E3-9238CF18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Runtime Analysis of 3-loop Algorithm for </a:t>
            </a:r>
            <a:r>
              <a:rPr lang="en-US" sz="3200" dirty="0" err="1"/>
              <a:t>ThreeSum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E833-5DB1-4184-BF63-AD156BBB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932CF-B833-4C8A-950A-0104A7B8CE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68E0E-7110-40FF-95E4-33AD99C5C1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50FA9-AF00-4BAA-B918-7CE10007F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967066"/>
            <a:ext cx="9026200" cy="6018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498F0-9691-4C81-A007-2F9D104E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45" y="6041136"/>
            <a:ext cx="5779147" cy="11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today’s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Exhaustive (brute-force) search algorithms</a:t>
            </a:r>
          </a:p>
          <a:p>
            <a:pPr lvl="1"/>
            <a:r>
              <a:rPr lang="en-US" dirty="0"/>
              <a:t>Search space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As a tree</a:t>
            </a:r>
            <a:endParaRPr lang="en-US" b="1" dirty="0"/>
          </a:p>
          <a:p>
            <a:r>
              <a:rPr lang="en-US" b="1" dirty="0"/>
              <a:t>Pruning</a:t>
            </a:r>
            <a:r>
              <a:rPr lang="en-US" dirty="0"/>
              <a:t> to reduce search space size</a:t>
            </a:r>
          </a:p>
          <a:p>
            <a:r>
              <a:rPr lang="en-US" dirty="0"/>
              <a:t>Backtracking algorithm</a:t>
            </a:r>
          </a:p>
          <a:p>
            <a:pPr lvl="1"/>
            <a:r>
              <a:rPr lang="en-US" dirty="0"/>
              <a:t>Overall (recursive) structure</a:t>
            </a:r>
          </a:p>
          <a:p>
            <a:pPr lvl="1"/>
            <a:r>
              <a:rPr lang="en-US" dirty="0"/>
              <a:t>Relationship to the search space tree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PIN/Password Cracking</a:t>
            </a:r>
          </a:p>
          <a:p>
            <a:pPr lvl="1"/>
            <a:r>
              <a:rPr lang="en-US" dirty="0"/>
              <a:t>8 Queens</a:t>
            </a:r>
          </a:p>
          <a:p>
            <a:pPr lvl="1"/>
            <a:r>
              <a:rPr lang="en-US" dirty="0"/>
              <a:t>Boggle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044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 better algorithm for </a:t>
            </a:r>
            <a:r>
              <a:rPr lang="en" err="1"/>
              <a:t>ThreeSum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if we sorted the array first?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Pick two numbers, then binary search for the third one that will make a sum of zero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a[</a:t>
            </a:r>
            <a:r>
              <a:rPr lang="en" err="1"/>
              <a:t>i</a:t>
            </a:r>
            <a:r>
              <a:rPr lang="en"/>
              <a:t>] = 10, a[j] = -7, binary search for -3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Still have two for loops, but we replace the third with a binary search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Runtime now?</a:t>
            </a:r>
            <a:endParaRPr sz="2205"/>
          </a:p>
          <a:p>
            <a:pPr lvl="2">
              <a:lnSpc>
                <a:spcPct val="150000"/>
              </a:lnSpc>
            </a:pPr>
            <a:r>
              <a:rPr lang="en"/>
              <a:t>What if the input data isn't sorted?</a:t>
            </a:r>
          </a:p>
          <a:p>
            <a:pPr lvl="1">
              <a:lnSpc>
                <a:spcPct val="150000"/>
              </a:lnSpc>
            </a:pPr>
            <a:r>
              <a:rPr lang="en"/>
              <a:t>What about the sorting time?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AD05-1C56-EF45-8F8E-69A6BA642B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C7CF-F33B-46F2-B20A-B423EC74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5599700"/>
            <a:ext cx="3854450" cy="15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1362</Words>
  <Application>Microsoft Office PowerPoint</Application>
  <PresentationFormat>Custom</PresentationFormat>
  <Paragraphs>267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Formal Definition of Big-O functions</vt:lpstr>
      <vt:lpstr>Big O vs Theta</vt:lpstr>
      <vt:lpstr>A couple useful Math formulae</vt:lpstr>
      <vt:lpstr>Runtime Analysis of 3-loop Algorithm for ThreeSum</vt:lpstr>
      <vt:lpstr>In today’s lecture …</vt:lpstr>
      <vt:lpstr>A better algorithm for ThreeSum</vt:lpstr>
      <vt:lpstr>Bubble sort</vt:lpstr>
      <vt:lpstr>Bubble sort example</vt:lpstr>
      <vt:lpstr>Runtime Modeling</vt:lpstr>
      <vt:lpstr>“Improved” bubble sort</vt:lpstr>
      <vt:lpstr>How bad is it?</vt:lpstr>
      <vt:lpstr>Brute-force (or exhaustive) search</vt:lpstr>
      <vt:lpstr>Password cracking</vt:lpstr>
      <vt:lpstr>PIN cracking example</vt:lpstr>
      <vt:lpstr>Tree Size</vt:lpstr>
      <vt:lpstr>Search space size</vt:lpstr>
      <vt:lpstr>PIN cracking example</vt:lpstr>
      <vt:lpstr>Back to our PIN cracking example</vt:lpstr>
      <vt:lpstr>Pruning!</vt:lpstr>
      <vt:lpstr>How to enumerate all these possibilities?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4</cp:revision>
  <dcterms:created xsi:type="dcterms:W3CDTF">2021-01-20T14:20:08Z</dcterms:created>
  <dcterms:modified xsi:type="dcterms:W3CDTF">2021-09-13T14:29:45Z</dcterms:modified>
</cp:coreProperties>
</file>