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17"/>
  </p:notesMasterIdLst>
  <p:sldIdLst>
    <p:sldId id="405" r:id="rId4"/>
    <p:sldId id="496" r:id="rId5"/>
    <p:sldId id="498" r:id="rId6"/>
    <p:sldId id="1860" r:id="rId7"/>
    <p:sldId id="1881" r:id="rId8"/>
    <p:sldId id="1861" r:id="rId9"/>
    <p:sldId id="1878" r:id="rId10"/>
    <p:sldId id="1864" r:id="rId11"/>
    <p:sldId id="1879" r:id="rId12"/>
    <p:sldId id="1880" r:id="rId13"/>
    <p:sldId id="1872" r:id="rId14"/>
    <p:sldId id="1876" r:id="rId15"/>
    <p:sldId id="1874" r:id="rId1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4A692-C60E-4A7F-BFFC-022D6F04C37B}" v="3" dt="2021-09-22T14:39:04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6BE62160-865A-BB42-9E0A-4D434352C67B}"/>
    <pc:docChg chg="custSel modSld">
      <pc:chgData name="Khattab, Sherif" userId="c83b1e15-36f3-4f46-aceb-05aac24c545e" providerId="ADAL" clId="{6BE62160-865A-BB42-9E0A-4D434352C67B}" dt="2021-09-01T05:41:11.573" v="1" actId="478"/>
      <pc:docMkLst>
        <pc:docMk/>
      </pc:docMkLst>
      <pc:sldChg chg="delSp modSp mod">
        <pc:chgData name="Khattab, Sherif" userId="c83b1e15-36f3-4f46-aceb-05aac24c545e" providerId="ADAL" clId="{6BE62160-865A-BB42-9E0A-4D434352C67B}" dt="2021-09-01T05:41:11.57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6BE62160-865A-BB42-9E0A-4D434352C67B}" dt="2021-09-01T05:41:09.116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6BE62160-865A-BB42-9E0A-4D434352C67B}" dt="2021-09-01T05:41:11.573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124A692-C60E-4A7F-BFFC-022D6F04C37B}"/>
    <pc:docChg chg="custSel addSld delSld modSld sldOrd">
      <pc:chgData name="Khattab, Sherif" userId="c83b1e15-36f3-4f46-aceb-05aac24c545e" providerId="ADAL" clId="{F124A692-C60E-4A7F-BFFC-022D6F04C37B}" dt="2021-09-27T14:29:41.771" v="166" actId="1076"/>
      <pc:docMkLst>
        <pc:docMk/>
      </pc:docMkLst>
      <pc:sldChg chg="modSp mod">
        <pc:chgData name="Khattab, Sherif" userId="c83b1e15-36f3-4f46-aceb-05aac24c545e" providerId="ADAL" clId="{F124A692-C60E-4A7F-BFFC-022D6F04C37B}" dt="2021-09-22T14:35:21.275" v="7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124A692-C60E-4A7F-BFFC-022D6F04C37B}" dt="2021-09-22T14:35:21.275" v="7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124A692-C60E-4A7F-BFFC-022D6F04C37B}" dt="2021-09-22T14:35:50.110" v="10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124A692-C60E-4A7F-BFFC-022D6F04C37B}" dt="2021-09-22T14:35:50.110" v="10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124A692-C60E-4A7F-BFFC-022D6F04C37B}" dt="2021-09-22T14:35:56.563" v="102" actId="47"/>
        <pc:sldMkLst>
          <pc:docMk/>
          <pc:sldMk cId="2823856332" sldId="499"/>
        </pc:sldMkLst>
      </pc:sldChg>
      <pc:sldChg chg="modSp mod ord">
        <pc:chgData name="Khattab, Sherif" userId="c83b1e15-36f3-4f46-aceb-05aac24c545e" providerId="ADAL" clId="{F124A692-C60E-4A7F-BFFC-022D6F04C37B}" dt="2021-09-22T14:37:22.649" v="123"/>
        <pc:sldMkLst>
          <pc:docMk/>
          <pc:sldMk cId="1241308872" sldId="1860"/>
        </pc:sldMkLst>
        <pc:spChg chg="mod">
          <ac:chgData name="Khattab, Sherif" userId="c83b1e15-36f3-4f46-aceb-05aac24c545e" providerId="ADAL" clId="{F124A692-C60E-4A7F-BFFC-022D6F04C37B}" dt="2021-09-22T14:36:36.165" v="121" actId="27636"/>
          <ac:spMkLst>
            <pc:docMk/>
            <pc:sldMk cId="1241308872" sldId="1860"/>
            <ac:spMk id="3" creationId="{BDC81B29-68EF-D34F-B9F6-D9EC25476DFF}"/>
          </ac:spMkLst>
        </pc:spChg>
      </pc:sldChg>
      <pc:sldChg chg="modSp add mod">
        <pc:chgData name="Khattab, Sherif" userId="c83b1e15-36f3-4f46-aceb-05aac24c545e" providerId="ADAL" clId="{F124A692-C60E-4A7F-BFFC-022D6F04C37B}" dt="2021-09-22T14:39:40.316" v="140" actId="20577"/>
        <pc:sldMkLst>
          <pc:docMk/>
          <pc:sldMk cId="48768362" sldId="1861"/>
        </pc:sldMkLst>
        <pc:spChg chg="mod">
          <ac:chgData name="Khattab, Sherif" userId="c83b1e15-36f3-4f46-aceb-05aac24c545e" providerId="ADAL" clId="{F124A692-C60E-4A7F-BFFC-022D6F04C37B}" dt="2021-09-22T14:39:40.316" v="140" actId="20577"/>
          <ac:spMkLst>
            <pc:docMk/>
            <pc:sldMk cId="48768362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F124A692-C60E-4A7F-BFFC-022D6F04C37B}" dt="2021-09-22T14:38:50.279" v="131" actId="2696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028450419" sldId="1862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701654133" sldId="1863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2333665953" sldId="1866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848346626" sldId="1867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781323783" sldId="1868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583811832" sldId="1869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61484665" sldId="1870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2305462513" sldId="1871"/>
        </pc:sldMkLst>
      </pc:sldChg>
      <pc:sldChg chg="ord">
        <pc:chgData name="Khattab, Sherif" userId="c83b1e15-36f3-4f46-aceb-05aac24c545e" providerId="ADAL" clId="{F124A692-C60E-4A7F-BFFC-022D6F04C37B}" dt="2021-09-22T14:38:19.649" v="126"/>
        <pc:sldMkLst>
          <pc:docMk/>
          <pc:sldMk cId="4051688220" sldId="1872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209707332" sldId="1873"/>
        </pc:sldMkLst>
      </pc:sldChg>
      <pc:sldChg chg="ord">
        <pc:chgData name="Khattab, Sherif" userId="c83b1e15-36f3-4f46-aceb-05aac24c545e" providerId="ADAL" clId="{F124A692-C60E-4A7F-BFFC-022D6F04C37B}" dt="2021-09-22T14:38:25.875" v="128"/>
        <pc:sldMkLst>
          <pc:docMk/>
          <pc:sldMk cId="3409777137" sldId="1874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854151989" sldId="1875"/>
        </pc:sldMkLst>
      </pc:sldChg>
      <pc:sldChg chg="ord">
        <pc:chgData name="Khattab, Sherif" userId="c83b1e15-36f3-4f46-aceb-05aac24c545e" providerId="ADAL" clId="{F124A692-C60E-4A7F-BFFC-022D6F04C37B}" dt="2021-09-22T14:38:45.107" v="130"/>
        <pc:sldMkLst>
          <pc:docMk/>
          <pc:sldMk cId="972574410" sldId="1876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422302577" sldId="1877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264922787" sldId="1878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3910073379" sldId="1879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1489909952" sldId="1880"/>
        </pc:sldMkLst>
      </pc:sldChg>
      <pc:sldChg chg="add del ord">
        <pc:chgData name="Khattab, Sherif" userId="c83b1e15-36f3-4f46-aceb-05aac24c545e" providerId="ADAL" clId="{F124A692-C60E-4A7F-BFFC-022D6F04C37B}" dt="2021-09-27T14:23:17.335" v="143" actId="2696"/>
        <pc:sldMkLst>
          <pc:docMk/>
          <pc:sldMk cId="2678322925" sldId="1881"/>
        </pc:sldMkLst>
      </pc:sldChg>
      <pc:sldChg chg="addSp modSp new mod">
        <pc:chgData name="Khattab, Sherif" userId="c83b1e15-36f3-4f46-aceb-05aac24c545e" providerId="ADAL" clId="{F124A692-C60E-4A7F-BFFC-022D6F04C37B}" dt="2021-09-27T14:29:41.771" v="166" actId="1076"/>
        <pc:sldMkLst>
          <pc:docMk/>
          <pc:sldMk cId="3508679249" sldId="1881"/>
        </pc:sldMkLst>
        <pc:spChg chg="mod">
          <ac:chgData name="Khattab, Sherif" userId="c83b1e15-36f3-4f46-aceb-05aac24c545e" providerId="ADAL" clId="{F124A692-C60E-4A7F-BFFC-022D6F04C37B}" dt="2021-09-27T14:29:32.736" v="162" actId="20577"/>
          <ac:spMkLst>
            <pc:docMk/>
            <pc:sldMk cId="3508679249" sldId="1881"/>
            <ac:spMk id="2" creationId="{9F14BC90-7F9C-4EC6-A881-044010291481}"/>
          </ac:spMkLst>
        </pc:spChg>
        <pc:picChg chg="add mod">
          <ac:chgData name="Khattab, Sherif" userId="c83b1e15-36f3-4f46-aceb-05aac24c545e" providerId="ADAL" clId="{F124A692-C60E-4A7F-BFFC-022D6F04C37B}" dt="2021-09-27T14:29:41.771" v="166" actId="1076"/>
          <ac:picMkLst>
            <pc:docMk/>
            <pc:sldMk cId="3508679249" sldId="1881"/>
            <ac:picMk id="7" creationId="{ED9502C9-6DA2-48BA-85C4-BEAA3F8C20E9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0AA5-9193-4E4B-BD3C-C8FA93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03BD-C623-4BDA-96A8-4C6EE8D2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F2E4-5547-4DAA-84F1-145F8466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B23A-A796-4035-AEB4-97E576A94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598AE-4899-4CD6-9F22-668D21CE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" y="2410365"/>
            <a:ext cx="5095179" cy="33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A65692-0649-4F10-896A-ED5106B4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85" y="1433643"/>
            <a:ext cx="3857245" cy="5178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0DD2-D0DF-4C6C-9C46-61870AA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EB84-C6E0-4A40-B891-C559D3EB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91AA4-0F2E-4A7A-8CCE-3F95DEFBBA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5A34-34D1-4FA4-BCFC-C20AE1024C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AE2A9-3FD2-4C2A-B93F-5983A939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9" y="1062469"/>
            <a:ext cx="8845809" cy="5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C92-9798-42DA-A083-C24A2C9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BSTs with varying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92E2-AFA0-44C5-8D49-1C1556A5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9C8D-9747-4909-8F2F-B0DA1EC7D7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19D4-7ED8-453A-92B4-BF142E5D5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214CE-6882-4472-AC79-5B2AF6B6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64" y="1318727"/>
            <a:ext cx="8358884" cy="55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57A-79CF-4420-98D2-CCC8A3C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and insertion to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5D5-689D-4CF2-BC51-C8F4CBF0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2757-701C-4D5F-9C3B-D98BEE126D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BE09A-4453-453B-85DA-D27848241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7D898-3D24-44AD-BE48-2575EE8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1" y="1200539"/>
            <a:ext cx="8079022" cy="53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  <a:p>
            <a:r>
              <a:rPr lang="en-US" dirty="0"/>
              <a:t>Traversals of general trees:</a:t>
            </a:r>
          </a:p>
          <a:p>
            <a:pPr lvl="1"/>
            <a:r>
              <a:rPr lang="en-US" dirty="0"/>
              <a:t>Level-order, pre-order, and post-order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BinaryNode</a:t>
            </a:r>
            <a:endParaRPr lang="en-US" dirty="0"/>
          </a:p>
          <a:p>
            <a:r>
              <a:rPr lang="en-US" dirty="0" err="1"/>
              <a:t>BinaryTree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BinaryTree</a:t>
            </a:r>
            <a:r>
              <a:rPr lang="en-US" dirty="0"/>
              <a:t> (continued)</a:t>
            </a:r>
          </a:p>
          <a:p>
            <a:pPr lvl="1"/>
            <a:r>
              <a:rPr lang="en-US" dirty="0" err="1"/>
              <a:t>privateBuildTree</a:t>
            </a:r>
            <a:r>
              <a:rPr lang="en-US" dirty="0"/>
              <a:t> and its cases</a:t>
            </a:r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/>
              <a:t>Search, add, delete (to be completed today)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Order operations overview</a:t>
            </a:r>
          </a:p>
          <a:p>
            <a:pPr lvl="2"/>
            <a:r>
              <a:rPr lang="en-US" dirty="0"/>
              <a:t>rank, select, range query</a:t>
            </a:r>
          </a:p>
          <a:p>
            <a:r>
              <a:rPr lang="en-US" dirty="0"/>
              <a:t>Red-Black BST (Balanced BST)</a:t>
            </a:r>
          </a:p>
          <a:p>
            <a:pPr lvl="1"/>
            <a:r>
              <a:rPr lang="en-US" dirty="0"/>
              <a:t>definition and basic operations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delete overview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BC90-7F9C-4EC6-A881-04401029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0B42-041D-40C6-9152-76746A4C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4590-F474-4393-84D3-5DA9D5830E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615FB-26D0-4BD4-B888-4C5A2B5E5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02C9-6DA2-48BA-85C4-BEAA3F8C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3" y="954600"/>
            <a:ext cx="9212812" cy="61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>
                <a:hlinkClick r:id="rId3"/>
              </a:rPr>
              <a:t>https://github.com/cs1501-2221/handouts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7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63B-1BCB-460C-A7AF-44C18D2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46E-CA81-4F04-8FDC-A36AB1F94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464-32DB-441C-9EA3-7F3F31E0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DA1F-AAB4-4C1A-8C9D-658ECA4B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805501"/>
            <a:ext cx="9635885" cy="6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F81-F0D4-4E8E-86E7-D8569D62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972C-0D0C-46D2-B4AE-D234C6DD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leftTree</a:t>
            </a:r>
            <a:r>
              <a:rPr lang="en-US"/>
              <a:t> == </a:t>
            </a:r>
            <a:r>
              <a:rPr lang="en-US" err="1"/>
              <a:t>rightTree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449C3-EFBA-41E4-BA83-E11417002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AB22-C540-46B1-B7B4-08E43D998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D0001-CAB0-4E99-99A4-CB2BA5B5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84" y="3334139"/>
            <a:ext cx="4504245" cy="300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BCD76-ABDF-4899-9CAE-1BEE8674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0" y="1940767"/>
            <a:ext cx="5196438" cy="34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70F7-21F8-415D-80C1-BCDCE2F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38CB-D4EE-4AB3-B701-A57D1107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leftTree</a:t>
            </a:r>
            <a:r>
              <a:rPr lang="en-US"/>
              <a:t> (or </a:t>
            </a:r>
            <a:r>
              <a:rPr lang="en-US" err="1"/>
              <a:t>rightTree</a:t>
            </a:r>
            <a:r>
              <a:rPr lang="en-US"/>
              <a:t> or both) ==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8A54-EA31-4CB0-ACB3-F53E67A761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743-9F70-45C9-9356-F4D90593F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47AE8-4A9F-4E4E-A9AE-6B18B38B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506263"/>
            <a:ext cx="8310854" cy="55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3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356</Words>
  <Application>Microsoft Office PowerPoint</Application>
  <PresentationFormat>Custom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This Lecture</vt:lpstr>
      <vt:lpstr>Assignment 1 Hints</vt:lpstr>
      <vt:lpstr>Code Walkthrough</vt:lpstr>
      <vt:lpstr>privateBuildTree Method</vt:lpstr>
      <vt:lpstr>privateBuildTree Special Case #1</vt:lpstr>
      <vt:lpstr>privateBuildTree Special Case #2</vt:lpstr>
      <vt:lpstr>privateBuildTree Corner Cases</vt:lpstr>
      <vt:lpstr>privateBuildTree Special Cases</vt:lpstr>
      <vt:lpstr>BSTs with varying heights</vt:lpstr>
      <vt:lpstr>Searching in and insertion to a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2021-09-27T14:29:44Z</dcterms:modified>
</cp:coreProperties>
</file>