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</p:sldMasterIdLst>
  <p:notesMasterIdLst>
    <p:notesMasterId r:id="rId14"/>
  </p:notesMasterIdLst>
  <p:sldIdLst>
    <p:sldId id="405" r:id="rId3"/>
    <p:sldId id="496" r:id="rId4"/>
    <p:sldId id="498" r:id="rId5"/>
    <p:sldId id="1939" r:id="rId6"/>
    <p:sldId id="1937" r:id="rId7"/>
    <p:sldId id="1938" r:id="rId8"/>
    <p:sldId id="1924" r:id="rId9"/>
    <p:sldId id="1925" r:id="rId10"/>
    <p:sldId id="1926" r:id="rId11"/>
    <p:sldId id="1927" r:id="rId12"/>
    <p:sldId id="1928" r:id="rId13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928C87-4CEF-4162-881E-828E5691358E}" v="2" dt="2021-09-27T14:26:39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0340" autoAdjust="0"/>
  </p:normalViewPr>
  <p:slideViewPr>
    <p:cSldViewPr snapToGrid="0">
      <p:cViewPr varScale="1">
        <p:scale>
          <a:sx n="65" d="100"/>
          <a:sy n="65" d="100"/>
        </p:scale>
        <p:origin x="1290" y="54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27D641A8-9FBE-4349-88DA-C5ACA86514F5}"/>
    <pc:docChg chg="custSel modSld">
      <pc:chgData name="Khattab, Sherif" userId="c83b1e15-36f3-4f46-aceb-05aac24c545e" providerId="ADAL" clId="{27D641A8-9FBE-4349-88DA-C5ACA86514F5}" dt="2021-09-01T05:40:52.027" v="1" actId="478"/>
      <pc:docMkLst>
        <pc:docMk/>
      </pc:docMkLst>
      <pc:sldChg chg="delSp modSp mod">
        <pc:chgData name="Khattab, Sherif" userId="c83b1e15-36f3-4f46-aceb-05aac24c545e" providerId="ADAL" clId="{27D641A8-9FBE-4349-88DA-C5ACA86514F5}" dt="2021-09-01T05:40:52.027" v="1" actId="478"/>
        <pc:sldMkLst>
          <pc:docMk/>
          <pc:sldMk cId="1894775455" sldId="405"/>
        </pc:sldMkLst>
        <pc:spChg chg="mod">
          <ac:chgData name="Khattab, Sherif" userId="c83b1e15-36f3-4f46-aceb-05aac24c545e" providerId="ADAL" clId="{27D641A8-9FBE-4349-88DA-C5ACA86514F5}" dt="2021-09-01T05:40:42.950" v="0"/>
          <ac:spMkLst>
            <pc:docMk/>
            <pc:sldMk cId="1894775455" sldId="405"/>
            <ac:spMk id="3" creationId="{00000000-0000-0000-0000-000000000000}"/>
          </ac:spMkLst>
        </pc:spChg>
        <pc:spChg chg="del">
          <ac:chgData name="Khattab, Sherif" userId="c83b1e15-36f3-4f46-aceb-05aac24c545e" providerId="ADAL" clId="{27D641A8-9FBE-4349-88DA-C5ACA86514F5}" dt="2021-09-01T05:40:52.027" v="1" actId="478"/>
          <ac:spMkLst>
            <pc:docMk/>
            <pc:sldMk cId="1894775455" sldId="405"/>
            <ac:spMk id="5" creationId="{76645EC5-A991-419C-860F-C4BB509A507B}"/>
          </ac:spMkLst>
        </pc:sp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2B928C87-4CEF-4162-881E-828E5691358E}"/>
    <pc:docChg chg="custSel addSld delSld modSld delMainMaster">
      <pc:chgData name="Khattab, Sherif" userId="c83b1e15-36f3-4f46-aceb-05aac24c545e" providerId="ADAL" clId="{2B928C87-4CEF-4162-881E-828E5691358E}" dt="2021-09-29T14:27:22.417" v="107" actId="2696"/>
      <pc:docMkLst>
        <pc:docMk/>
      </pc:docMkLst>
      <pc:sldChg chg="modSp mod">
        <pc:chgData name="Khattab, Sherif" userId="c83b1e15-36f3-4f46-aceb-05aac24c545e" providerId="ADAL" clId="{2B928C87-4CEF-4162-881E-828E5691358E}" dt="2021-09-27T14:24:41.373" v="12" actId="3626"/>
        <pc:sldMkLst>
          <pc:docMk/>
          <pc:sldMk cId="1068465410" sldId="496"/>
        </pc:sldMkLst>
        <pc:spChg chg="mod">
          <ac:chgData name="Khattab, Sherif" userId="c83b1e15-36f3-4f46-aceb-05aac24c545e" providerId="ADAL" clId="{2B928C87-4CEF-4162-881E-828E5691358E}" dt="2021-09-27T14:24:41.373" v="12" actId="362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2B928C87-4CEF-4162-881E-828E5691358E}" dt="2021-09-27T14:25:19.891" v="52" actId="27636"/>
        <pc:sldMkLst>
          <pc:docMk/>
          <pc:sldMk cId="2374057061" sldId="498"/>
        </pc:sldMkLst>
        <pc:spChg chg="mod">
          <ac:chgData name="Khattab, Sherif" userId="c83b1e15-36f3-4f46-aceb-05aac24c545e" providerId="ADAL" clId="{2B928C87-4CEF-4162-881E-828E5691358E}" dt="2021-09-27T14:25:19.891" v="52" actId="27636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2B928C87-4CEF-4162-881E-828E5691358E}" dt="2021-09-27T14:25:24.347" v="53" actId="47"/>
        <pc:sldMkLst>
          <pc:docMk/>
          <pc:sldMk cId="2823856332" sldId="499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241308872" sldId="1860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631093479" sldId="1861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965147494" sldId="1862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935097606" sldId="1863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075675109" sldId="1864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464967628" sldId="1865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460812323" sldId="1866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011277927" sldId="1867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817980079" sldId="1868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725840757" sldId="1869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394064959" sldId="1870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462673888" sldId="1871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284695805" sldId="1872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286595828" sldId="1873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506398929" sldId="1874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716876123" sldId="1875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666274250" sldId="1876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150600414" sldId="1877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431325307" sldId="1878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558269334" sldId="1879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45647495" sldId="1880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088633130" sldId="1881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309767198" sldId="1882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17045043" sldId="1883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098904307" sldId="1884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34041170" sldId="1885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266354922" sldId="1886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523251672" sldId="1887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867123455" sldId="1888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857664107" sldId="1889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554909424" sldId="1890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238050005" sldId="1891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807693848" sldId="1892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506754629" sldId="1893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968171281" sldId="1894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274156439" sldId="1895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809767751" sldId="1896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198610926" sldId="1897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129809358" sldId="1898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216253402" sldId="1899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935348080" sldId="1900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639662287" sldId="1901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509558345" sldId="1902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673909929" sldId="1903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539573288" sldId="1904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766369650" sldId="1905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759982674" sldId="1906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229419838" sldId="1907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388665405" sldId="1908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979201267" sldId="1909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723922862" sldId="1910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4037098521" sldId="1911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731482511" sldId="1912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82704595" sldId="1913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894223681" sldId="1914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792179666" sldId="1915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813647196" sldId="1916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598194465" sldId="1917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129237205" sldId="1918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931340789" sldId="1919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016461558" sldId="1920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583811832" sldId="1921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61484665" sldId="1922"/>
        </pc:sldMkLst>
      </pc:sldChg>
      <pc:sldChg chg="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305462513" sldId="1923"/>
        </pc:sldMkLst>
      </pc:sldChg>
      <pc:sldChg chg="add">
        <pc:chgData name="Khattab, Sherif" userId="c83b1e15-36f3-4f46-aceb-05aac24c545e" providerId="ADAL" clId="{2B928C87-4CEF-4162-881E-828E5691358E}" dt="2021-09-27T14:23:34.806" v="0"/>
        <pc:sldMkLst>
          <pc:docMk/>
          <pc:sldMk cId="2678322925" sldId="1924"/>
        </pc:sldMkLst>
      </pc:sldChg>
      <pc:sldChg chg="add">
        <pc:chgData name="Khattab, Sherif" userId="c83b1e15-36f3-4f46-aceb-05aac24c545e" providerId="ADAL" clId="{2B928C87-4CEF-4162-881E-828E5691358E}" dt="2021-09-27T14:23:34.806" v="0"/>
        <pc:sldMkLst>
          <pc:docMk/>
          <pc:sldMk cId="1209707332" sldId="1925"/>
        </pc:sldMkLst>
      </pc:sldChg>
      <pc:sldChg chg="add">
        <pc:chgData name="Khattab, Sherif" userId="c83b1e15-36f3-4f46-aceb-05aac24c545e" providerId="ADAL" clId="{2B928C87-4CEF-4162-881E-828E5691358E}" dt="2021-09-27T14:23:34.806" v="0"/>
        <pc:sldMkLst>
          <pc:docMk/>
          <pc:sldMk cId="1854151989" sldId="1926"/>
        </pc:sldMkLst>
      </pc:sldChg>
      <pc:sldChg chg="add">
        <pc:chgData name="Khattab, Sherif" userId="c83b1e15-36f3-4f46-aceb-05aac24c545e" providerId="ADAL" clId="{2B928C87-4CEF-4162-881E-828E5691358E}" dt="2021-09-27T14:23:34.806" v="0"/>
        <pc:sldMkLst>
          <pc:docMk/>
          <pc:sldMk cId="1028450419" sldId="1927"/>
        </pc:sldMkLst>
      </pc:sldChg>
      <pc:sldChg chg="add">
        <pc:chgData name="Khattab, Sherif" userId="c83b1e15-36f3-4f46-aceb-05aac24c545e" providerId="ADAL" clId="{2B928C87-4CEF-4162-881E-828E5691358E}" dt="2021-09-27T14:23:34.806" v="0"/>
        <pc:sldMkLst>
          <pc:docMk/>
          <pc:sldMk cId="422302577" sldId="1928"/>
        </pc:sldMkLst>
      </pc:sldChg>
      <pc:sldChg chg="add 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324867235" sldId="1929"/>
        </pc:sldMkLst>
      </pc:sldChg>
      <pc:sldChg chg="add 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561382384" sldId="1930"/>
        </pc:sldMkLst>
      </pc:sldChg>
      <pc:sldChg chg="add 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412975245" sldId="1931"/>
        </pc:sldMkLst>
      </pc:sldChg>
      <pc:sldChg chg="add 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701654133" sldId="1932"/>
        </pc:sldMkLst>
      </pc:sldChg>
      <pc:sldChg chg="add 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1580714527" sldId="1933"/>
        </pc:sldMkLst>
      </pc:sldChg>
      <pc:sldChg chg="add 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2333665953" sldId="1934"/>
        </pc:sldMkLst>
      </pc:sldChg>
      <pc:sldChg chg="add 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848346626" sldId="1935"/>
        </pc:sldMkLst>
      </pc:sldChg>
      <pc:sldChg chg="add del">
        <pc:chgData name="Khattab, Sherif" userId="c83b1e15-36f3-4f46-aceb-05aac24c545e" providerId="ADAL" clId="{2B928C87-4CEF-4162-881E-828E5691358E}" dt="2021-09-29T14:27:22.417" v="107" actId="2696"/>
        <pc:sldMkLst>
          <pc:docMk/>
          <pc:sldMk cId="3781323783" sldId="1936"/>
        </pc:sldMkLst>
      </pc:sldChg>
      <pc:sldChg chg="modSp new mod">
        <pc:chgData name="Khattab, Sherif" userId="c83b1e15-36f3-4f46-aceb-05aac24c545e" providerId="ADAL" clId="{2B928C87-4CEF-4162-881E-828E5691358E}" dt="2021-09-27T14:25:50.569" v="78" actId="27636"/>
        <pc:sldMkLst>
          <pc:docMk/>
          <pc:sldMk cId="3419459153" sldId="1937"/>
        </pc:sldMkLst>
        <pc:spChg chg="mod">
          <ac:chgData name="Khattab, Sherif" userId="c83b1e15-36f3-4f46-aceb-05aac24c545e" providerId="ADAL" clId="{2B928C87-4CEF-4162-881E-828E5691358E}" dt="2021-09-27T14:25:46.332" v="74" actId="5793"/>
          <ac:spMkLst>
            <pc:docMk/>
            <pc:sldMk cId="3419459153" sldId="1937"/>
            <ac:spMk id="2" creationId="{836B6095-1D9F-4867-9A5F-D7723D218FAB}"/>
          </ac:spMkLst>
        </pc:spChg>
        <pc:spChg chg="mod">
          <ac:chgData name="Khattab, Sherif" userId="c83b1e15-36f3-4f46-aceb-05aac24c545e" providerId="ADAL" clId="{2B928C87-4CEF-4162-881E-828E5691358E}" dt="2021-09-27T14:25:50.569" v="78" actId="27636"/>
          <ac:spMkLst>
            <pc:docMk/>
            <pc:sldMk cId="3419459153" sldId="1937"/>
            <ac:spMk id="3" creationId="{967D371E-4CA0-4E16-A9AF-429E08855765}"/>
          </ac:spMkLst>
        </pc:spChg>
      </pc:sldChg>
      <pc:sldChg chg="add">
        <pc:chgData name="Khattab, Sherif" userId="c83b1e15-36f3-4f46-aceb-05aac24c545e" providerId="ADAL" clId="{2B928C87-4CEF-4162-881E-828E5691358E}" dt="2021-09-27T14:26:39.893" v="79"/>
        <pc:sldMkLst>
          <pc:docMk/>
          <pc:sldMk cId="48768362" sldId="1938"/>
        </pc:sldMkLst>
      </pc:sldChg>
      <pc:sldChg chg="modSp new mod">
        <pc:chgData name="Khattab, Sherif" userId="c83b1e15-36f3-4f46-aceb-05aac24c545e" providerId="ADAL" clId="{2B928C87-4CEF-4162-881E-828E5691358E}" dt="2021-09-27T14:27:01.395" v="106" actId="20577"/>
        <pc:sldMkLst>
          <pc:docMk/>
          <pc:sldMk cId="1376462119" sldId="1939"/>
        </pc:sldMkLst>
        <pc:spChg chg="mod">
          <ac:chgData name="Khattab, Sherif" userId="c83b1e15-36f3-4f46-aceb-05aac24c545e" providerId="ADAL" clId="{2B928C87-4CEF-4162-881E-828E5691358E}" dt="2021-09-27T14:27:01.395" v="106" actId="20577"/>
          <ac:spMkLst>
            <pc:docMk/>
            <pc:sldMk cId="1376462119" sldId="1939"/>
            <ac:spMk id="2" creationId="{6DB9A481-3873-42EB-A533-E1E15F5B26C8}"/>
          </ac:spMkLst>
        </pc:spChg>
      </pc:sldChg>
      <pc:sldMasterChg chg="del delSldLayout">
        <pc:chgData name="Khattab, Sherif" userId="c83b1e15-36f3-4f46-aceb-05aac24c545e" providerId="ADAL" clId="{2B928C87-4CEF-4162-881E-828E5691358E}" dt="2021-09-29T14:27:22.417" v="107" actId="2696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2B928C87-4CEF-4162-881E-828E5691358E}" dt="2021-09-29T14:27:22.417" v="107" actId="2696"/>
          <pc:sldLayoutMkLst>
            <pc:docMk/>
            <pc:sldMasterMk cId="2216678085" sldId="2147483660"/>
            <pc:sldLayoutMk cId="1666826863" sldId="2147483686"/>
          </pc:sldLayoutMkLst>
        </pc:sldLayoutChg>
      </pc:sldMaster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Sherif Khattab" userId="c83b1e15-36f3-4f46-aceb-05aac24c545e" providerId="ADAL" clId="{765E29AF-DB58-4025-A9E7-1BD6AAD1841B}"/>
    <pc:docChg chg="undo custSel addSld delSld modSld sldOrd delMainMaster">
      <pc:chgData name="Sherif Khattab" userId="c83b1e15-36f3-4f46-aceb-05aac24c545e" providerId="ADAL" clId="{765E29AF-DB58-4025-A9E7-1BD6AAD1841B}" dt="2021-02-15T16:00:46.461" v="2974" actId="47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16:00:46.461" v="2974" actId="4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16:00:46.461" v="2974" actId="47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16:00:46.461" v="2974" actId="4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16:00:46.461" v="2974" actId="47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16:00:46.461" v="2974" actId="47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16:00:46.461" v="2974" actId="47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16:00:16.229" v="2972" actId="20577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16:00:16.229" v="2972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16:00:30.869" v="2973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16:00:30.869" v="2973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  <pc:sldMasterChg chg="del delSldLayout">
        <pc:chgData name="Sherif Khattab" userId="c83b1e15-36f3-4f46-aceb-05aac24c545e" providerId="ADAL" clId="{765E29AF-DB58-4025-A9E7-1BD6AAD1841B}" dt="2021-02-15T16:00:46.461" v="2974" actId="47"/>
        <pc:sldMasterMkLst>
          <pc:docMk/>
          <pc:sldMasterMk cId="1391243068" sldId="2147483714"/>
        </pc:sldMasterMkLst>
        <pc:sldLayoutChg chg="del">
          <pc:chgData name="Sherif Khattab" userId="c83b1e15-36f3-4f46-aceb-05aac24c545e" providerId="ADAL" clId="{765E29AF-DB58-4025-A9E7-1BD6AAD1841B}" dt="2021-02-15T16:00:46.461" v="2974" actId="47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Sherif Khattab" userId="c83b1e15-36f3-4f46-aceb-05aac24c545e" providerId="ADAL" clId="{765E29AF-DB58-4025-A9E7-1BD6AAD1841B}" dt="2021-02-15T16:00:46.461" v="2974" actId="47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Sherif Khattab" userId="c83b1e15-36f3-4f46-aceb-05aac24c545e" providerId="ADAL" clId="{765E29AF-DB58-4025-A9E7-1BD6AAD1841B}" dt="2021-02-15T16:00:46.461" v="2974" actId="47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Sherif Khattab" userId="c83b1e15-36f3-4f46-aceb-05aac24c545e" providerId="ADAL" clId="{765E29AF-DB58-4025-A9E7-1BD6AAD1841B}" dt="2021-02-15T16:00:46.461" v="2974" actId="47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Sherif Khattab" userId="c83b1e15-36f3-4f46-aceb-05aac24c545e" providerId="ADAL" clId="{765E29AF-DB58-4025-A9E7-1BD6AAD1841B}" dt="2021-02-15T16:00:46.461" v="2974" actId="47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Sherif Khattab" userId="c83b1e15-36f3-4f46-aceb-05aac24c545e" providerId="ADAL" clId="{765E29AF-DB58-4025-A9E7-1BD6AAD1841B}" dt="2021-02-15T16:00:46.461" v="2974" actId="47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1501-2221/handouts" TargetMode="External"/><Relationship Id="rId2" Type="http://schemas.openxmlformats.org/officeDocument/2006/relationships/hyperlink" Target="https://cs1501-2221.github.io/handouts/CodeHandouts/TreeADT/Slides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FA74-8E87-8A45-A287-194B7A67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Red-Black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32132-E69D-C042-983B-BB195D3F3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Definition</a:t>
            </a:r>
          </a:p>
          <a:p>
            <a:pPr lvl="1"/>
            <a:r>
              <a:rPr lang="en-US"/>
              <a:t>two colors for links (nodes)</a:t>
            </a:r>
          </a:p>
          <a:p>
            <a:pPr lvl="1"/>
            <a:r>
              <a:rPr lang="en-US"/>
              <a:t>red links are always to the left children</a:t>
            </a:r>
          </a:p>
          <a:p>
            <a:pPr lvl="1"/>
            <a:r>
              <a:rPr lang="en-US"/>
              <a:t>at most one red-link per node</a:t>
            </a:r>
          </a:p>
          <a:p>
            <a:pPr lvl="1"/>
            <a:r>
              <a:rPr lang="en-US"/>
              <a:t>all black-link paths are the same</a:t>
            </a:r>
          </a:p>
          <a:p>
            <a:pPr lvl="1"/>
            <a:r>
              <a:rPr lang="en-US"/>
              <a:t>root node is always black</a:t>
            </a:r>
          </a:p>
          <a:p>
            <a:pPr lvl="1"/>
            <a:r>
              <a:rPr lang="en-US" b="1" i="1"/>
              <a:t>Why?</a:t>
            </a:r>
          </a:p>
          <a:p>
            <a:pPr lvl="2"/>
            <a:r>
              <a:rPr lang="en-US" b="1" i="1" u="sng"/>
              <a:t>maximum</a:t>
            </a:r>
            <a:r>
              <a:rPr lang="en-US" b="1" i="1"/>
              <a:t> height = 2*log n !!</a:t>
            </a:r>
          </a:p>
          <a:p>
            <a:r>
              <a:rPr lang="en-US"/>
              <a:t>Basic operations</a:t>
            </a:r>
          </a:p>
          <a:p>
            <a:pPr lvl="1"/>
            <a:r>
              <a:rPr lang="en-US"/>
              <a:t>rotate left</a:t>
            </a:r>
          </a:p>
          <a:p>
            <a:pPr lvl="1"/>
            <a:r>
              <a:rPr lang="en-US"/>
              <a:t>rotate right</a:t>
            </a:r>
          </a:p>
          <a:p>
            <a:pPr lvl="1"/>
            <a:r>
              <a:rPr lang="en-US"/>
              <a:t>flip color</a:t>
            </a:r>
          </a:p>
          <a:p>
            <a:pPr lvl="1"/>
            <a:r>
              <a:rPr lang="en-US" b="1" i="1"/>
              <a:t>preserve the properties of the red-black BST!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7C2A4-D21F-CD45-B832-F3C1E87DB76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97772-6CB6-CC42-968E-5178FC4E16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2845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D1B7-0A21-4EA1-A8C9-99CFF9B5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Red-black BST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C9BBB-9B60-46F8-94BF-4612220C0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21D78-6CD2-465E-9047-BE4A1E9B1C9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FD58E-1ADF-4970-AB08-025666922B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675FC0-E5ED-4204-9076-AAA0AC8A9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50" y="1156995"/>
            <a:ext cx="8601432" cy="573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10/1: Assignment 1, Lab 3, and Homework </a:t>
            </a:r>
            <a:r>
              <a:rPr lang="ar-EG" dirty="0"/>
              <a:t>4</a:t>
            </a:r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Please make good use of the 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Lato Extended"/>
              </a:rPr>
              <a:t>office hours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 of the </a:t>
            </a:r>
            <a:r>
              <a:rPr lang="en-US" b="1" i="0" dirty="0">
                <a:solidFill>
                  <a:srgbClr val="000000"/>
                </a:solidFill>
                <a:effectLst/>
                <a:latin typeface="Lato Extended"/>
              </a:rPr>
              <a:t>entire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 teaching team. We are all here to help you.</a:t>
            </a:r>
          </a:p>
          <a:p>
            <a:r>
              <a:rPr lang="en-US" dirty="0">
                <a:latin typeface="Lato Extended"/>
              </a:rPr>
              <a:t>Measuring runtime using </a:t>
            </a:r>
            <a:r>
              <a:rPr lang="en-US" dirty="0" err="1">
                <a:latin typeface="Lato Extended"/>
              </a:rPr>
              <a:t>System.nanoTime</a:t>
            </a:r>
            <a:r>
              <a:rPr lang="en-US" dirty="0">
                <a:latin typeface="Lato Extended"/>
              </a:rPr>
              <a:t>()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Debugging using JDB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>
            <a:normAutofit/>
          </a:bodyPr>
          <a:lstStyle/>
          <a:p>
            <a:r>
              <a:rPr lang="en-US" dirty="0" err="1"/>
              <a:t>BinarySearchTree</a:t>
            </a:r>
            <a:r>
              <a:rPr lang="en-US" dirty="0"/>
              <a:t> (BST)</a:t>
            </a:r>
          </a:p>
          <a:p>
            <a:pPr lvl="1"/>
            <a:r>
              <a:rPr lang="en-US" dirty="0"/>
              <a:t>Search tree property</a:t>
            </a:r>
          </a:p>
          <a:p>
            <a:pPr lvl="1"/>
            <a:r>
              <a:rPr lang="en-US" dirty="0"/>
              <a:t>Add and 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A481-3873-42EB-A533-E1E15F5B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CourseMIRROR</a:t>
            </a:r>
            <a:r>
              <a:rPr lang="en-US"/>
              <a:t>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D834-DFED-4403-954D-D86020A35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C3F7C-93C2-4C22-95DB-35577695C7B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40CE5-D461-4278-A334-6BD805176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7646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6095-1D9F-4867-9A5F-D7723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371E-4CA0-4E16-A9AF-429E08855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BinarySearchTree</a:t>
            </a:r>
            <a:r>
              <a:rPr lang="en-US" dirty="0"/>
              <a:t> (BST)</a:t>
            </a:r>
          </a:p>
          <a:p>
            <a:pPr lvl="1"/>
            <a:r>
              <a:rPr lang="en-US" dirty="0"/>
              <a:t>delete (continued)</a:t>
            </a:r>
          </a:p>
          <a:p>
            <a:pPr lvl="1"/>
            <a:r>
              <a:rPr lang="en-US" dirty="0"/>
              <a:t>Run-time of search, add, and delete</a:t>
            </a:r>
          </a:p>
          <a:p>
            <a:pPr lvl="1"/>
            <a:r>
              <a:rPr lang="en-US" dirty="0"/>
              <a:t>Order operations overview</a:t>
            </a:r>
          </a:p>
          <a:p>
            <a:pPr lvl="2"/>
            <a:r>
              <a:rPr lang="en-US" dirty="0"/>
              <a:t>rank, select, range query</a:t>
            </a:r>
          </a:p>
          <a:p>
            <a:r>
              <a:rPr lang="en-US" dirty="0"/>
              <a:t>Red-Black BST (Balanced BST)</a:t>
            </a:r>
          </a:p>
          <a:p>
            <a:pPr lvl="1"/>
            <a:r>
              <a:rPr lang="en-US" dirty="0"/>
              <a:t>definition and basic operations</a:t>
            </a:r>
          </a:p>
          <a:p>
            <a:pPr lvl="1"/>
            <a:r>
              <a:rPr lang="en-US" dirty="0"/>
              <a:t>run-time of search, add, and delete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delete overview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8741C-168C-4472-9233-5C7655C9658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21793-5C9E-43CA-BEC7-34765F6F0D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945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DD74-EB95-47D3-9ED2-6D8DD55D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D1F4-E837-4F96-9F51-0E48E82E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online at:</a:t>
            </a:r>
          </a:p>
          <a:p>
            <a:pPr lvl="1"/>
            <a:r>
              <a:rPr lang="en-US" dirty="0">
                <a:hlinkClick r:id="rId2"/>
              </a:rPr>
              <a:t>https://cs1501-2221.github.io/handouts/CodeHandouts/TreeADT/Slides</a:t>
            </a:r>
            <a:endParaRPr lang="en-US" dirty="0"/>
          </a:p>
          <a:p>
            <a:pPr lvl="1"/>
            <a:r>
              <a:rPr lang="en-US" dirty="0"/>
              <a:t>The slides are under the </a:t>
            </a:r>
            <a:r>
              <a:rPr lang="en-US" dirty="0" err="1"/>
              <a:t>CodeHandouts</a:t>
            </a:r>
            <a:r>
              <a:rPr lang="en-US" dirty="0"/>
              <a:t>/</a:t>
            </a:r>
            <a:r>
              <a:rPr lang="en-US" dirty="0" err="1"/>
              <a:t>TreeADT</a:t>
            </a:r>
            <a:r>
              <a:rPr lang="en-US" dirty="0"/>
              <a:t>/slides folder in the handout repository</a:t>
            </a:r>
          </a:p>
          <a:p>
            <a:pPr lvl="1"/>
            <a:r>
              <a:rPr lang="en-US">
                <a:hlinkClick r:id="rId3"/>
              </a:rPr>
              <a:t>https://github.com/cs1501-2221/handouts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3D596-6ED7-4EC0-BE08-9629518364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5766F-85AB-4B60-A2E9-0EE94ED9DD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876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0D00B-6A03-42AC-8115-1DE4BCAE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BinarySearchTree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6FBB8-F703-4F3D-8677-1D27474DF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A71EC-67F9-4EA5-BD77-58805CD4E6B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A677B-C42A-476C-AB44-8FC5E1811D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246CB-983F-454C-B528-1724F990B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" y="985708"/>
            <a:ext cx="9156830" cy="610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2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700D-84A6-452F-B9CC-42DDCEA7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cases of deleting from a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96601-AE4E-460F-8D00-B0E4C3050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4B988-A7E0-42C7-9466-DD8FDFD14FE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AD902-676B-44AD-BB56-60C6CBB7D4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12E414-9D49-4CDE-BB4C-F5F7836B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147513"/>
            <a:ext cx="8615654" cy="57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0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AF30-39B1-4958-8533-31E1F40F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command-line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75E5-502F-4660-BCB4-BB681E01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49231-9FDC-4430-A013-54F07C77A5A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2812F-1152-4239-9742-5E3F3D3448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5D2ABD-F6EC-4968-ADDD-49063439B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1404041"/>
            <a:ext cx="7785100" cy="519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5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384</Words>
  <Application>Microsoft Office PowerPoint</Application>
  <PresentationFormat>Custom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Lato Extended</vt:lpstr>
      <vt:lpstr>Times New Roman</vt:lpstr>
      <vt:lpstr>Office Theme</vt:lpstr>
      <vt:lpstr>2_Office Theme</vt:lpstr>
      <vt:lpstr>Algorithms and Data Structures 2 CS 1501</vt:lpstr>
      <vt:lpstr>Announcements</vt:lpstr>
      <vt:lpstr>Last lecture …</vt:lpstr>
      <vt:lpstr>CourseMIRROR Reflections</vt:lpstr>
      <vt:lpstr>Today …</vt:lpstr>
      <vt:lpstr>Code Walkthrough</vt:lpstr>
      <vt:lpstr>BinarySearchTree</vt:lpstr>
      <vt:lpstr>3 cases of deleting from a BST</vt:lpstr>
      <vt:lpstr>Java command-line arguments</vt:lpstr>
      <vt:lpstr>Red-Black BST</vt:lpstr>
      <vt:lpstr>Red-black BST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2021-09-29T14:27:49Z</dcterms:modified>
</cp:coreProperties>
</file>