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</p:sldMasterIdLst>
  <p:notesMasterIdLst>
    <p:notesMasterId r:id="rId18"/>
  </p:notesMasterIdLst>
  <p:sldIdLst>
    <p:sldId id="405" r:id="rId4"/>
    <p:sldId id="496" r:id="rId5"/>
    <p:sldId id="498" r:id="rId6"/>
    <p:sldId id="1942" r:id="rId7"/>
    <p:sldId id="1927" r:id="rId8"/>
    <p:sldId id="1929" r:id="rId9"/>
    <p:sldId id="1930" r:id="rId10"/>
    <p:sldId id="1931" r:id="rId11"/>
    <p:sldId id="1932" r:id="rId12"/>
    <p:sldId id="1933" r:id="rId13"/>
    <p:sldId id="1934" r:id="rId14"/>
    <p:sldId id="1935" r:id="rId15"/>
    <p:sldId id="1936" r:id="rId16"/>
    <p:sldId id="513" r:id="rId17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E0F70-AFC1-4B7D-AB93-871DBB9DF0D7}" v="20" dt="2021-09-29T14:37:44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340" autoAdjust="0"/>
  </p:normalViewPr>
  <p:slideViewPr>
    <p:cSldViewPr snapToGrid="0">
      <p:cViewPr varScale="1">
        <p:scale>
          <a:sx n="65" d="100"/>
          <a:sy n="65" d="100"/>
        </p:scale>
        <p:origin x="1290" y="51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5CAE0F70-AFC1-4B7D-AB93-871DBB9DF0D7}"/>
    <pc:docChg chg="undo redo custSel addSld delSld modSld addMainMaster delMainMaster">
      <pc:chgData name="Khattab, Sherif" userId="c83b1e15-36f3-4f46-aceb-05aac24c545e" providerId="ADAL" clId="{5CAE0F70-AFC1-4B7D-AB93-871DBB9DF0D7}" dt="2021-10-04T14:42:51.114" v="157" actId="2696"/>
      <pc:docMkLst>
        <pc:docMk/>
      </pc:docMkLst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897198358" sldId="257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244407747" sldId="258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49728022" sldId="259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337427350" sldId="260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91183322" sldId="261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88971848" sldId="262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618372333" sldId="263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115184803" sldId="264"/>
        </pc:sldMkLst>
      </pc:sldChg>
      <pc:sldChg chg="add del">
        <pc:chgData name="Khattab, Sherif" userId="c83b1e15-36f3-4f46-aceb-05aac24c545e" providerId="ADAL" clId="{5CAE0F70-AFC1-4B7D-AB93-871DBB9DF0D7}" dt="2021-09-29T14:28:40.230" v="79"/>
        <pc:sldMkLst>
          <pc:docMk/>
          <pc:sldMk cId="1068465410" sldId="496"/>
        </pc:sldMkLst>
      </pc:sldChg>
      <pc:sldChg chg="modSp mod">
        <pc:chgData name="Khattab, Sherif" userId="c83b1e15-36f3-4f46-aceb-05aac24c545e" providerId="ADAL" clId="{5CAE0F70-AFC1-4B7D-AB93-871DBB9DF0D7}" dt="2021-09-29T14:28:05.929" v="7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CAE0F70-AFC1-4B7D-AB93-871DBB9DF0D7}" dt="2021-09-29T14:28:05.929" v="74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CAE0F70-AFC1-4B7D-AB93-871DBB9DF0D7}" dt="2021-09-29T14:27:28.264" v="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5CAE0F70-AFC1-4B7D-AB93-871DBB9DF0D7}" dt="2021-09-29T14:31:48.267" v="80"/>
        <pc:sldMkLst>
          <pc:docMk/>
          <pc:sldMk cId="737806260" sldId="513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241308872" sldId="1860"/>
        </pc:sldMkLst>
      </pc:sldChg>
      <pc:sldChg chg="add del">
        <pc:chgData name="Khattab, Sherif" userId="c83b1e15-36f3-4f46-aceb-05aac24c545e" providerId="ADAL" clId="{5CAE0F70-AFC1-4B7D-AB93-871DBB9DF0D7}" dt="2021-09-29T14:38:19.349" v="98" actId="47"/>
        <pc:sldMkLst>
          <pc:docMk/>
          <pc:sldMk cId="1631093479" sldId="1861"/>
        </pc:sldMkLst>
      </pc:sldChg>
      <pc:sldChg chg="del">
        <pc:chgData name="Khattab, Sherif" userId="c83b1e15-36f3-4f46-aceb-05aac24c545e" providerId="ADAL" clId="{5CAE0F70-AFC1-4B7D-AB93-871DBB9DF0D7}" dt="2021-09-29T14:27:28.890" v="1" actId="47"/>
        <pc:sldMkLst>
          <pc:docMk/>
          <pc:sldMk cId="2426056389" sldId="1861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855964588" sldId="1862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73386315" sldId="1863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196172203" sldId="1864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277203831" sldId="1865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460812323" sldId="1866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011277927" sldId="1867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817980079" sldId="1868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725840757" sldId="1869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394064959" sldId="1870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462673888" sldId="1871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284695805" sldId="1872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286595828" sldId="1873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506398929" sldId="1874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716876123" sldId="1875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666274250" sldId="1876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150600414" sldId="1877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431325307" sldId="1878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558269334" sldId="1879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45647495" sldId="1880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088633130" sldId="1881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309767198" sldId="1882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17045043" sldId="1883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098904307" sldId="1884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34041170" sldId="1885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266354922" sldId="1886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523251672" sldId="1887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867123455" sldId="1888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857664107" sldId="1889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554909424" sldId="1890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238050005" sldId="1891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807693848" sldId="1892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506754629" sldId="1893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968171281" sldId="1894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274156439" sldId="1895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809767751" sldId="1896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198610926" sldId="1897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129809358" sldId="1898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216253402" sldId="1899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935348080" sldId="1900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639662287" sldId="1901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509558345" sldId="1902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673909929" sldId="1903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539573288" sldId="1904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766369650" sldId="1905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759982674" sldId="1906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229419838" sldId="1907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388665405" sldId="1908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979201267" sldId="1909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723922862" sldId="1910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4037098521" sldId="1911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731482511" sldId="1912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82704595" sldId="1913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894223681" sldId="1914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792179666" sldId="1915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813647196" sldId="1916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598194465" sldId="1917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129237205" sldId="1918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931340789" sldId="1919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3016461558" sldId="1920"/>
        </pc:sldMkLst>
      </pc:sldChg>
      <pc:sldChg chg="add del">
        <pc:chgData name="Khattab, Sherif" userId="c83b1e15-36f3-4f46-aceb-05aac24c545e" providerId="ADAL" clId="{5CAE0F70-AFC1-4B7D-AB93-871DBB9DF0D7}" dt="2021-09-29T14:38:15.068" v="95" actId="47"/>
        <pc:sldMkLst>
          <pc:docMk/>
          <pc:sldMk cId="583811832" sldId="1921"/>
        </pc:sldMkLst>
      </pc:sldChg>
      <pc:sldChg chg="add del">
        <pc:chgData name="Khattab, Sherif" userId="c83b1e15-36f3-4f46-aceb-05aac24c545e" providerId="ADAL" clId="{5CAE0F70-AFC1-4B7D-AB93-871DBB9DF0D7}" dt="2021-09-29T14:38:16.043" v="96" actId="47"/>
        <pc:sldMkLst>
          <pc:docMk/>
          <pc:sldMk cId="361484665" sldId="1922"/>
        </pc:sldMkLst>
      </pc:sldChg>
      <pc:sldChg chg="add del">
        <pc:chgData name="Khattab, Sherif" userId="c83b1e15-36f3-4f46-aceb-05aac24c545e" providerId="ADAL" clId="{5CAE0F70-AFC1-4B7D-AB93-871DBB9DF0D7}" dt="2021-09-29T14:38:17.768" v="97" actId="47"/>
        <pc:sldMkLst>
          <pc:docMk/>
          <pc:sldMk cId="2305462513" sldId="1923"/>
        </pc:sldMkLst>
      </pc:sldChg>
      <pc:sldChg chg="add">
        <pc:chgData name="Khattab, Sherif" userId="c83b1e15-36f3-4f46-aceb-05aac24c545e" providerId="ADAL" clId="{5CAE0F70-AFC1-4B7D-AB93-871DBB9DF0D7}" dt="2021-09-29T14:28:25.879" v="75"/>
        <pc:sldMkLst>
          <pc:docMk/>
          <pc:sldMk cId="1028450419" sldId="1927"/>
        </pc:sldMkLst>
      </pc:sldChg>
      <pc:sldChg chg="add">
        <pc:chgData name="Khattab, Sherif" userId="c83b1e15-36f3-4f46-aceb-05aac24c545e" providerId="ADAL" clId="{5CAE0F70-AFC1-4B7D-AB93-871DBB9DF0D7}" dt="2021-09-29T14:27:38.876" v="2"/>
        <pc:sldMkLst>
          <pc:docMk/>
          <pc:sldMk cId="3324867235" sldId="1929"/>
        </pc:sldMkLst>
      </pc:sldChg>
      <pc:sldChg chg="add">
        <pc:chgData name="Khattab, Sherif" userId="c83b1e15-36f3-4f46-aceb-05aac24c545e" providerId="ADAL" clId="{5CAE0F70-AFC1-4B7D-AB93-871DBB9DF0D7}" dt="2021-09-29T14:27:38.876" v="2"/>
        <pc:sldMkLst>
          <pc:docMk/>
          <pc:sldMk cId="3561382384" sldId="1930"/>
        </pc:sldMkLst>
      </pc:sldChg>
      <pc:sldChg chg="add">
        <pc:chgData name="Khattab, Sherif" userId="c83b1e15-36f3-4f46-aceb-05aac24c545e" providerId="ADAL" clId="{5CAE0F70-AFC1-4B7D-AB93-871DBB9DF0D7}" dt="2021-09-29T14:27:38.876" v="2"/>
        <pc:sldMkLst>
          <pc:docMk/>
          <pc:sldMk cId="412975245" sldId="1931"/>
        </pc:sldMkLst>
      </pc:sldChg>
      <pc:sldChg chg="add">
        <pc:chgData name="Khattab, Sherif" userId="c83b1e15-36f3-4f46-aceb-05aac24c545e" providerId="ADAL" clId="{5CAE0F70-AFC1-4B7D-AB93-871DBB9DF0D7}" dt="2021-09-29T14:27:38.876" v="2"/>
        <pc:sldMkLst>
          <pc:docMk/>
          <pc:sldMk cId="3701654133" sldId="1932"/>
        </pc:sldMkLst>
      </pc:sldChg>
      <pc:sldChg chg="add">
        <pc:chgData name="Khattab, Sherif" userId="c83b1e15-36f3-4f46-aceb-05aac24c545e" providerId="ADAL" clId="{5CAE0F70-AFC1-4B7D-AB93-871DBB9DF0D7}" dt="2021-09-29T14:27:38.876" v="2"/>
        <pc:sldMkLst>
          <pc:docMk/>
          <pc:sldMk cId="1580714527" sldId="1933"/>
        </pc:sldMkLst>
      </pc:sldChg>
      <pc:sldChg chg="addSp delSp modSp add">
        <pc:chgData name="Khattab, Sherif" userId="c83b1e15-36f3-4f46-aceb-05aac24c545e" providerId="ADAL" clId="{5CAE0F70-AFC1-4B7D-AB93-871DBB9DF0D7}" dt="2021-09-29T14:35:55.172" v="89"/>
        <pc:sldMkLst>
          <pc:docMk/>
          <pc:sldMk cId="2333665953" sldId="1934"/>
        </pc:sldMkLst>
        <pc:spChg chg="del">
          <ac:chgData name="Khattab, Sherif" userId="c83b1e15-36f3-4f46-aceb-05aac24c545e" providerId="ADAL" clId="{5CAE0F70-AFC1-4B7D-AB93-871DBB9DF0D7}" dt="2021-09-29T14:35:38.228" v="81"/>
          <ac:spMkLst>
            <pc:docMk/>
            <pc:sldMk cId="2333665953" sldId="1934"/>
            <ac:spMk id="3" creationId="{69CB74C7-B052-924E-B1FE-41D1929E1BDB}"/>
          </ac:spMkLst>
        </pc:spChg>
        <pc:spChg chg="add del mod">
          <ac:chgData name="Khattab, Sherif" userId="c83b1e15-36f3-4f46-aceb-05aac24c545e" providerId="ADAL" clId="{5CAE0F70-AFC1-4B7D-AB93-871DBB9DF0D7}" dt="2021-09-29T14:35:41.594" v="82" actId="478"/>
          <ac:spMkLst>
            <pc:docMk/>
            <pc:sldMk cId="2333665953" sldId="1934"/>
            <ac:spMk id="6" creationId="{937033B8-D227-456E-96A4-DD47E66B68A8}"/>
          </ac:spMkLst>
        </pc:spChg>
        <pc:spChg chg="add del">
          <ac:chgData name="Khattab, Sherif" userId="c83b1e15-36f3-4f46-aceb-05aac24c545e" providerId="ADAL" clId="{5CAE0F70-AFC1-4B7D-AB93-871DBB9DF0D7}" dt="2021-09-29T14:35:44.646" v="84"/>
          <ac:spMkLst>
            <pc:docMk/>
            <pc:sldMk cId="2333665953" sldId="1934"/>
            <ac:spMk id="7" creationId="{9F9D1539-D79C-456C-A870-33245D5699A7}"/>
          </ac:spMkLst>
        </pc:spChg>
        <pc:spChg chg="add del">
          <ac:chgData name="Khattab, Sherif" userId="c83b1e15-36f3-4f46-aceb-05aac24c545e" providerId="ADAL" clId="{5CAE0F70-AFC1-4B7D-AB93-871DBB9DF0D7}" dt="2021-09-29T14:35:53.472" v="86"/>
          <ac:spMkLst>
            <pc:docMk/>
            <pc:sldMk cId="2333665953" sldId="1934"/>
            <ac:spMk id="8" creationId="{C43862A3-2734-4F8C-BA4C-810B7C60D75E}"/>
          </ac:spMkLst>
        </pc:spChg>
        <pc:spChg chg="add del">
          <ac:chgData name="Khattab, Sherif" userId="c83b1e15-36f3-4f46-aceb-05aac24c545e" providerId="ADAL" clId="{5CAE0F70-AFC1-4B7D-AB93-871DBB9DF0D7}" dt="2021-09-29T14:35:55.160" v="88"/>
          <ac:spMkLst>
            <pc:docMk/>
            <pc:sldMk cId="2333665953" sldId="1934"/>
            <ac:spMk id="9" creationId="{04CE5539-0D0F-4E56-B309-75349E343965}"/>
          </ac:spMkLst>
        </pc:spChg>
        <pc:picChg chg="add">
          <ac:chgData name="Khattab, Sherif" userId="c83b1e15-36f3-4f46-aceb-05aac24c545e" providerId="ADAL" clId="{5CAE0F70-AFC1-4B7D-AB93-871DBB9DF0D7}" dt="2021-09-29T14:35:55.172" v="89"/>
          <ac:picMkLst>
            <pc:docMk/>
            <pc:sldMk cId="2333665953" sldId="1934"/>
            <ac:picMk id="10" creationId="{E1E3E2DE-4A6C-4F99-BE42-9A37E45727E2}"/>
          </ac:picMkLst>
        </pc:picChg>
      </pc:sldChg>
      <pc:sldChg chg="modSp add">
        <pc:chgData name="Khattab, Sherif" userId="c83b1e15-36f3-4f46-aceb-05aac24c545e" providerId="ADAL" clId="{5CAE0F70-AFC1-4B7D-AB93-871DBB9DF0D7}" dt="2021-09-29T14:37:44.470" v="94" actId="20577"/>
        <pc:sldMkLst>
          <pc:docMk/>
          <pc:sldMk cId="3848346626" sldId="1935"/>
        </pc:sldMkLst>
        <pc:spChg chg="mod">
          <ac:chgData name="Khattab, Sherif" userId="c83b1e15-36f3-4f46-aceb-05aac24c545e" providerId="ADAL" clId="{5CAE0F70-AFC1-4B7D-AB93-871DBB9DF0D7}" dt="2021-09-29T14:37:44.470" v="94" actId="20577"/>
          <ac:spMkLst>
            <pc:docMk/>
            <pc:sldMk cId="3848346626" sldId="1935"/>
            <ac:spMk id="3" creationId="{D003075A-895D-E04F-978D-0AA1D75364E4}"/>
          </ac:spMkLst>
        </pc:spChg>
      </pc:sldChg>
      <pc:sldChg chg="add">
        <pc:chgData name="Khattab, Sherif" userId="c83b1e15-36f3-4f46-aceb-05aac24c545e" providerId="ADAL" clId="{5CAE0F70-AFC1-4B7D-AB93-871DBB9DF0D7}" dt="2021-09-29T14:27:38.876" v="2"/>
        <pc:sldMkLst>
          <pc:docMk/>
          <pc:sldMk cId="3781323783" sldId="1936"/>
        </pc:sldMkLst>
      </pc:sldChg>
      <pc:sldChg chg="modSp add del mod">
        <pc:chgData name="Khattab, Sherif" userId="c83b1e15-36f3-4f46-aceb-05aac24c545e" providerId="ADAL" clId="{5CAE0F70-AFC1-4B7D-AB93-871DBB9DF0D7}" dt="2021-10-04T14:42:51.114" v="157" actId="2696"/>
        <pc:sldMkLst>
          <pc:docMk/>
          <pc:sldMk cId="3243885555" sldId="1937"/>
        </pc:sldMkLst>
        <pc:spChg chg="mod">
          <ac:chgData name="Khattab, Sherif" userId="c83b1e15-36f3-4f46-aceb-05aac24c545e" providerId="ADAL" clId="{5CAE0F70-AFC1-4B7D-AB93-871DBB9DF0D7}" dt="2021-09-29T14:38:25.944" v="107" actId="5793"/>
          <ac:spMkLst>
            <pc:docMk/>
            <pc:sldMk cId="3243885555" sldId="1937"/>
            <ac:spMk id="2" creationId="{09964AE1-DBFC-2848-B191-FE3ED1AFB0DB}"/>
          </ac:spMkLst>
        </pc:spChg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1965147494" sldId="1938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935097606" sldId="1939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075675109" sldId="1940"/>
        </pc:sldMkLst>
      </pc:sldChg>
      <pc:sldChg chg="add del">
        <pc:chgData name="Khattab, Sherif" userId="c83b1e15-36f3-4f46-aceb-05aac24c545e" providerId="ADAL" clId="{5CAE0F70-AFC1-4B7D-AB93-871DBB9DF0D7}" dt="2021-10-04T14:42:51.114" v="157" actId="2696"/>
        <pc:sldMkLst>
          <pc:docMk/>
          <pc:sldMk cId="2464967628" sldId="1941"/>
        </pc:sldMkLst>
      </pc:sldChg>
      <pc:sldChg chg="modSp new mod">
        <pc:chgData name="Khattab, Sherif" userId="c83b1e15-36f3-4f46-aceb-05aac24c545e" providerId="ADAL" clId="{5CAE0F70-AFC1-4B7D-AB93-871DBB9DF0D7}" dt="2021-10-04T14:35:24.786" v="154" actId="5793"/>
        <pc:sldMkLst>
          <pc:docMk/>
          <pc:sldMk cId="2691852378" sldId="1942"/>
        </pc:sldMkLst>
        <pc:spChg chg="mod">
          <ac:chgData name="Khattab, Sherif" userId="c83b1e15-36f3-4f46-aceb-05aac24c545e" providerId="ADAL" clId="{5CAE0F70-AFC1-4B7D-AB93-871DBB9DF0D7}" dt="2021-09-29T14:38:42.445" v="120" actId="5793"/>
          <ac:spMkLst>
            <pc:docMk/>
            <pc:sldMk cId="2691852378" sldId="1942"/>
            <ac:spMk id="2" creationId="{85B667D7-E639-4494-AE9E-232775B24994}"/>
          </ac:spMkLst>
        </pc:spChg>
        <pc:spChg chg="mod">
          <ac:chgData name="Khattab, Sherif" userId="c83b1e15-36f3-4f46-aceb-05aac24c545e" providerId="ADAL" clId="{5CAE0F70-AFC1-4B7D-AB93-871DBB9DF0D7}" dt="2021-10-04T14:35:24.786" v="154" actId="5793"/>
          <ac:spMkLst>
            <pc:docMk/>
            <pc:sldMk cId="2691852378" sldId="1942"/>
            <ac:spMk id="3" creationId="{FF7766EB-F9CB-44E7-BE64-F837DE890E91}"/>
          </ac:spMkLst>
        </pc:spChg>
      </pc:sldChg>
      <pc:sldMasterChg chg="add del addSldLayout delSldLayout">
        <pc:chgData name="Khattab, Sherif" userId="c83b1e15-36f3-4f46-aceb-05aac24c545e" providerId="ADAL" clId="{5CAE0F70-AFC1-4B7D-AB93-871DBB9DF0D7}" dt="2021-10-04T14:42:51.114" v="157" actId="2696"/>
        <pc:sldMasterMkLst>
          <pc:docMk/>
          <pc:sldMasterMk cId="2216678085" sldId="2147483660"/>
        </pc:sldMasterMkLst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addSldLayout delSldLayout">
        <pc:chgData name="Khattab, Sherif" userId="c83b1e15-36f3-4f46-aceb-05aac24c545e" providerId="ADAL" clId="{5CAE0F70-AFC1-4B7D-AB93-871DBB9DF0D7}" dt="2021-10-04T14:42:51.114" v="157" actId="2696"/>
        <pc:sldMasterMkLst>
          <pc:docMk/>
          <pc:sldMasterMk cId="2823043894" sldId="2147483711"/>
        </pc:sldMasterMkLst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2823043894" sldId="2147483711"/>
            <pc:sldLayoutMk cId="245496424" sldId="2147483721"/>
          </pc:sldLayoutMkLst>
        </pc:sldLayoutChg>
      </pc:sldMasterChg>
      <pc:sldMasterChg chg="addSldLayout delSldLayout">
        <pc:chgData name="Khattab, Sherif" userId="c83b1e15-36f3-4f46-aceb-05aac24c545e" providerId="ADAL" clId="{5CAE0F70-AFC1-4B7D-AB93-871DBB9DF0D7}" dt="2021-10-04T14:42:51.114" v="157" actId="2696"/>
        <pc:sldMasterMkLst>
          <pc:docMk/>
          <pc:sldMasterMk cId="1391243068" sldId="2147483714"/>
        </pc:sldMasterMkLst>
        <pc:sldLayoutChg chg="add del">
          <pc:chgData name="Khattab, Sherif" userId="c83b1e15-36f3-4f46-aceb-05aac24c545e" providerId="ADAL" clId="{5CAE0F70-AFC1-4B7D-AB93-871DBB9DF0D7}" dt="2021-10-04T14:42:51.114" v="157" actId="2696"/>
          <pc:sldLayoutMkLst>
            <pc:docMk/>
            <pc:sldMasterMk cId="1391243068" sldId="2147483714"/>
            <pc:sldLayoutMk cId="3056266433" sldId="2147483716"/>
          </pc:sldLayoutMkLst>
        </pc:sldLayoutChg>
      </pc:sldMasterChg>
    </pc:docChg>
  </pc:docChgLst>
  <pc:docChgLst>
    <pc:chgData name="Sherif Khattab" userId="c83b1e15-36f3-4f46-aceb-05aac24c545e" providerId="ADAL" clId="{D62A75CC-E7B9-42FC-AE9C-88B5F15A1A19}"/>
    <pc:docChg chg="custSel addSld delSld modSld">
      <pc:chgData name="Sherif Khattab" userId="c83b1e15-36f3-4f46-aceb-05aac24c545e" providerId="ADAL" clId="{D62A75CC-E7B9-42FC-AE9C-88B5F15A1A19}" dt="2021-02-18T04:45:12.302" v="155" actId="1076"/>
      <pc:docMkLst>
        <pc:docMk/>
      </pc:docMkLst>
      <pc:sldChg chg="addSp delSp">
        <pc:chgData name="Sherif Khattab" userId="c83b1e15-36f3-4f46-aceb-05aac24c545e" providerId="ADAL" clId="{D62A75CC-E7B9-42FC-AE9C-88B5F15A1A19}" dt="2021-02-18T04:42:22.670" v="79"/>
        <pc:sldMkLst>
          <pc:docMk/>
          <pc:sldMk cId="2115184803" sldId="264"/>
        </pc:sldMkLst>
        <pc:inkChg chg="add del">
          <ac:chgData name="Sherif Khattab" userId="c83b1e15-36f3-4f46-aceb-05aac24c545e" providerId="ADAL" clId="{D62A75CC-E7B9-42FC-AE9C-88B5F15A1A19}" dt="2021-02-18T04:42:22.670" v="79"/>
          <ac:inkMkLst>
            <pc:docMk/>
            <pc:sldMk cId="2115184803" sldId="264"/>
            <ac:inkMk id="3" creationId="{791DAF72-C348-4C41-B334-6D1152677992}"/>
          </ac:inkMkLst>
        </pc:inkChg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2129893676" sldId="265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1960561335" sldId="266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3417548307" sldId="267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2332470044" sldId="268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730646500" sldId="269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968777322" sldId="270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2994869914" sldId="271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962558261" sldId="272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105955890" sldId="273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2905431576" sldId="274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4081978611" sldId="275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1342083279" sldId="276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543874095" sldId="277"/>
        </pc:sldMkLst>
      </pc:sldChg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  <pc:sldChg chg="addSp delSp modSp new mod">
        <pc:chgData name="Sherif Khattab" userId="c83b1e15-36f3-4f46-aceb-05aac24c545e" providerId="ADAL" clId="{D62A75CC-E7B9-42FC-AE9C-88B5F15A1A19}" dt="2021-02-18T04:45:12.302" v="155" actId="1076"/>
        <pc:sldMkLst>
          <pc:docMk/>
          <pc:sldMk cId="3196172203" sldId="1864"/>
        </pc:sldMkLst>
        <pc:spChg chg="mod">
          <ac:chgData name="Sherif Khattab" userId="c83b1e15-36f3-4f46-aceb-05aac24c545e" providerId="ADAL" clId="{D62A75CC-E7B9-42FC-AE9C-88B5F15A1A19}" dt="2021-02-18T04:42:29.211" v="98" actId="20577"/>
          <ac:spMkLst>
            <pc:docMk/>
            <pc:sldMk cId="3196172203" sldId="1864"/>
            <ac:spMk id="3" creationId="{2E388176-0352-4D10-8819-34E6E1CFDD64}"/>
          </ac:spMkLst>
        </pc:spChg>
        <pc:picChg chg="add mod">
          <ac:chgData name="Sherif Khattab" userId="c83b1e15-36f3-4f46-aceb-05aac24c545e" providerId="ADAL" clId="{D62A75CC-E7B9-42FC-AE9C-88B5F15A1A19}" dt="2021-02-18T04:42:50.166" v="105" actId="1076"/>
          <ac:picMkLst>
            <pc:docMk/>
            <pc:sldMk cId="3196172203" sldId="1864"/>
            <ac:picMk id="8" creationId="{FA211E1F-63C7-4277-9213-443A4B8444D2}"/>
          </ac:picMkLst>
        </pc:picChg>
        <pc:picChg chg="add del mod">
          <ac:chgData name="Sherif Khattab" userId="c83b1e15-36f3-4f46-aceb-05aac24c545e" providerId="ADAL" clId="{D62A75CC-E7B9-42FC-AE9C-88B5F15A1A19}" dt="2021-02-18T04:43:12.012" v="111" actId="21"/>
          <ac:picMkLst>
            <pc:docMk/>
            <pc:sldMk cId="3196172203" sldId="1864"/>
            <ac:picMk id="10" creationId="{9E214F1E-4F11-46AB-859F-34A482AAF68A}"/>
          </ac:picMkLst>
        </pc:picChg>
        <pc:picChg chg="add mod">
          <ac:chgData name="Sherif Khattab" userId="c83b1e15-36f3-4f46-aceb-05aac24c545e" providerId="ADAL" clId="{D62A75CC-E7B9-42FC-AE9C-88B5F15A1A19}" dt="2021-02-18T04:45:12.302" v="155" actId="1076"/>
          <ac:picMkLst>
            <pc:docMk/>
            <pc:sldMk cId="3196172203" sldId="1864"/>
            <ac:picMk id="13" creationId="{B524707A-3D62-44F6-A55F-60730553CCC0}"/>
          </ac:picMkLst>
        </pc:picChg>
        <pc:inkChg chg="add del">
          <ac:chgData name="Sherif Khattab" userId="c83b1e15-36f3-4f46-aceb-05aac24c545e" providerId="ADAL" clId="{D62A75CC-E7B9-42FC-AE9C-88B5F15A1A19}" dt="2021-02-18T04:42:32.352" v="100"/>
          <ac:inkMkLst>
            <pc:docMk/>
            <pc:sldMk cId="3196172203" sldId="1864"/>
            <ac:inkMk id="6" creationId="{8A0FCD58-6697-438E-AA49-4221A01880F0}"/>
          </ac:inkMkLst>
        </pc:inkChg>
        <pc:inkChg chg="add del">
          <ac:chgData name="Sherif Khattab" userId="c83b1e15-36f3-4f46-aceb-05aac24c545e" providerId="ADAL" clId="{D62A75CC-E7B9-42FC-AE9C-88B5F15A1A19}" dt="2021-02-18T04:44:56.409" v="148"/>
          <ac:inkMkLst>
            <pc:docMk/>
            <pc:sldMk cId="3196172203" sldId="1864"/>
            <ac:inkMk id="11" creationId="{8A8FC46E-0D6F-46E5-8539-5EFB01F3B9B1}"/>
          </ac:inkMkLst>
        </pc:inkChg>
      </pc:sldChg>
      <pc:sldChg chg="addSp delSp modSp new mod">
        <pc:chgData name="Sherif Khattab" userId="c83b1e15-36f3-4f46-aceb-05aac24c545e" providerId="ADAL" clId="{D62A75CC-E7B9-42FC-AE9C-88B5F15A1A19}" dt="2021-02-18T04:43:32" v="146" actId="1076"/>
        <pc:sldMkLst>
          <pc:docMk/>
          <pc:sldMk cId="1277203831" sldId="1865"/>
        </pc:sldMkLst>
        <pc:spChg chg="mod">
          <ac:chgData name="Sherif Khattab" userId="c83b1e15-36f3-4f46-aceb-05aac24c545e" providerId="ADAL" clId="{D62A75CC-E7B9-42FC-AE9C-88B5F15A1A19}" dt="2021-02-18T04:43:20.522" v="141" actId="20577"/>
          <ac:spMkLst>
            <pc:docMk/>
            <pc:sldMk cId="1277203831" sldId="1865"/>
            <ac:spMk id="3" creationId="{ECB9D193-5A63-452A-8532-EAE73F37AF9B}"/>
          </ac:spMkLst>
        </pc:spChg>
        <pc:picChg chg="add del mod">
          <ac:chgData name="Sherif Khattab" userId="c83b1e15-36f3-4f46-aceb-05aac24c545e" providerId="ADAL" clId="{D62A75CC-E7B9-42FC-AE9C-88B5F15A1A19}" dt="2021-02-18T04:43:23.644" v="143"/>
          <ac:picMkLst>
            <pc:docMk/>
            <pc:sldMk cId="1277203831" sldId="1865"/>
            <ac:picMk id="6" creationId="{DDFA3D0C-0DA4-481C-8194-11138E13A5E1}"/>
          </ac:picMkLst>
        </pc:picChg>
        <pc:picChg chg="add mod">
          <ac:chgData name="Sherif Khattab" userId="c83b1e15-36f3-4f46-aceb-05aac24c545e" providerId="ADAL" clId="{D62A75CC-E7B9-42FC-AE9C-88B5F15A1A19}" dt="2021-02-18T04:43:32" v="146" actId="1076"/>
          <ac:picMkLst>
            <pc:docMk/>
            <pc:sldMk cId="1277203831" sldId="1865"/>
            <ac:picMk id="8" creationId="{5376F14D-E0A5-435B-9D69-1EDFC2A96709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8F718C99-73BE-EE48-BEC2-652C09CF300C}"/>
    <pc:docChg chg="custSel modSld">
      <pc:chgData name="Khattab, Sherif" userId="c83b1e15-36f3-4f46-aceb-05aac24c545e" providerId="ADAL" clId="{8F718C99-73BE-EE48-BEC2-652C09CF300C}" dt="2021-09-01T05:40:38.678" v="1" actId="478"/>
      <pc:docMkLst>
        <pc:docMk/>
      </pc:docMkLst>
      <pc:sldChg chg="delSp modSp mod">
        <pc:chgData name="Khattab, Sherif" userId="c83b1e15-36f3-4f46-aceb-05aac24c545e" providerId="ADAL" clId="{8F718C99-73BE-EE48-BEC2-652C09CF300C}" dt="2021-09-01T05:40:38.678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8F718C99-73BE-EE48-BEC2-652C09CF300C}" dt="2021-09-01T05:40:35.530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8F718C99-73BE-EE48-BEC2-652C09CF300C}" dt="2021-09-01T05:40:38.678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10/4/2021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43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22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3C7-D341-954E-9497-A77D1609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 between corrections!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87F8-CFC0-7A44-9C7A-FC7074F8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A983B-78EB-5B4B-B42D-544E9ABBFC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CFA5-EA57-834E-BDF2-692C7146A5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D60F7-C8F9-784A-A9D4-E0701B14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1" y="812592"/>
            <a:ext cx="7728786" cy="64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E0FE-854B-8F4F-9182-8C9105CB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violations to check for first?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1C86C-412B-F845-BCCE-417272AD80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EE280-6602-B540-A011-6C6CCA37D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3E2DE-4A6C-4F99-BE42-9A37E4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172"/>
            <a:ext cx="10077450" cy="53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6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C53-5F56-874A-B69E-9340E88B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075A-895D-E04F-978D-0AA1D753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we are not deleting a black node</a:t>
            </a:r>
          </a:p>
          <a:p>
            <a:pPr lvl="1"/>
            <a:r>
              <a:rPr lang="en-US" dirty="0"/>
              <a:t>as we go down the tree, make sure that the next node  down is red</a:t>
            </a:r>
          </a:p>
          <a:p>
            <a:pPr lvl="2"/>
            <a:r>
              <a:rPr lang="en-US" dirty="0"/>
              <a:t>using certain operations</a:t>
            </a:r>
          </a:p>
          <a:p>
            <a:pPr lvl="1"/>
            <a:r>
              <a:rPr lang="en-US" dirty="0"/>
              <a:t>as we go back up the tree, correct any violations</a:t>
            </a:r>
          </a:p>
          <a:p>
            <a:pPr lvl="2"/>
            <a:r>
              <a:rPr lang="en-US" dirty="0"/>
              <a:t>same as we did while adding</a:t>
            </a:r>
          </a:p>
          <a:p>
            <a:pPr lvl="1"/>
            <a:r>
              <a:rPr lang="en-US" dirty="0"/>
              <a:t>if deleting a node with 2 children</a:t>
            </a:r>
          </a:p>
          <a:p>
            <a:pPr lvl="2"/>
            <a:r>
              <a:rPr lang="en-US" dirty="0"/>
              <a:t>replace with minimum of right subtree</a:t>
            </a:r>
          </a:p>
          <a:p>
            <a:pPr lvl="2"/>
            <a:r>
              <a:rPr lang="en-US" dirty="0"/>
              <a:t>similar trick to delete in regular BST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F63C8-9BA2-FA42-89AB-BA1A53BCC3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A67A-4FAD-F446-99FC-1BE900E9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83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E5A6-803F-5C45-9048-3D8D1776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EEA9-EAC2-1E4C-AFDC-6DF1538B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rank, select, range query, …</a:t>
            </a:r>
          </a:p>
          <a:p>
            <a:r>
              <a:rPr lang="en-US"/>
              <a:t>Same code as regular BST!</a:t>
            </a:r>
          </a:p>
          <a:p>
            <a:r>
              <a:rPr lang="en-US" b="1" u="sng"/>
              <a:t>worst-case runtime = Theta(log n)!!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F5CD-6D23-7441-8C5E-FA1D3DF132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50FCF-18F7-4D45-8D49-6A9A5E26A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13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10/4/2021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10/1: Assignment 1, Lab 3, and Homework </a:t>
            </a:r>
            <a:r>
              <a:rPr lang="ar-EG" dirty="0"/>
              <a:t>4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Please make good use of the 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Lato Extended"/>
              </a:rPr>
              <a:t>office hours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 of the </a:t>
            </a: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entire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 teaching team. We are all here to help you.</a:t>
            </a:r>
          </a:p>
          <a:p>
            <a:r>
              <a:rPr lang="en-US" dirty="0">
                <a:latin typeface="Lato Extended"/>
              </a:rPr>
              <a:t>Measuring runtime using </a:t>
            </a:r>
            <a:r>
              <a:rPr lang="en-US" dirty="0" err="1">
                <a:latin typeface="Lato Extended"/>
              </a:rPr>
              <a:t>System.nanoTime</a:t>
            </a:r>
            <a:r>
              <a:rPr lang="en-US" dirty="0">
                <a:latin typeface="Lato Extended"/>
              </a:rPr>
              <a:t>()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Debugging using JDB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pPr lvl="1"/>
            <a:r>
              <a:rPr lang="en-US" dirty="0"/>
              <a:t>BST Implementation</a:t>
            </a:r>
          </a:p>
          <a:p>
            <a:pPr lvl="2"/>
            <a:r>
              <a:rPr lang="en-US" dirty="0"/>
              <a:t>Search, add, delete</a:t>
            </a:r>
          </a:p>
          <a:p>
            <a:pPr lvl="1"/>
            <a:r>
              <a:rPr lang="en-US" dirty="0"/>
              <a:t>Red Black BST</a:t>
            </a:r>
          </a:p>
          <a:p>
            <a:pPr lvl="2"/>
            <a:r>
              <a:rPr lang="en-US" dirty="0"/>
              <a:t>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7D7-E639-4494-AE9E-232775B2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66EB-F9CB-44E7-BE64-F837DE89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Red-Black BST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69BC3-72FA-46C2-87FA-3878DDBF60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05D1E-F687-4101-816F-519AD843E0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185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FA74-8E87-8A45-A287-194B7A67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2132-E69D-C042-983B-BB195D3F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Definition</a:t>
            </a:r>
          </a:p>
          <a:p>
            <a:pPr lvl="1"/>
            <a:r>
              <a:rPr lang="en-US"/>
              <a:t>two colors for links (nodes)</a:t>
            </a:r>
          </a:p>
          <a:p>
            <a:pPr lvl="1"/>
            <a:r>
              <a:rPr lang="en-US"/>
              <a:t>red links are always to the left children</a:t>
            </a:r>
          </a:p>
          <a:p>
            <a:pPr lvl="1"/>
            <a:r>
              <a:rPr lang="en-US"/>
              <a:t>at most one red-link per node</a:t>
            </a:r>
          </a:p>
          <a:p>
            <a:pPr lvl="1"/>
            <a:r>
              <a:rPr lang="en-US"/>
              <a:t>all black-link paths are the same</a:t>
            </a:r>
          </a:p>
          <a:p>
            <a:pPr lvl="1"/>
            <a:r>
              <a:rPr lang="en-US"/>
              <a:t>root node is always black</a:t>
            </a:r>
          </a:p>
          <a:p>
            <a:pPr lvl="1"/>
            <a:r>
              <a:rPr lang="en-US" b="1" i="1"/>
              <a:t>Why?</a:t>
            </a:r>
          </a:p>
          <a:p>
            <a:pPr lvl="2"/>
            <a:r>
              <a:rPr lang="en-US" b="1" i="1" u="sng"/>
              <a:t>maximum</a:t>
            </a:r>
            <a:r>
              <a:rPr lang="en-US" b="1" i="1"/>
              <a:t> height = 2*log n !!</a:t>
            </a:r>
          </a:p>
          <a:p>
            <a:r>
              <a:rPr lang="en-US"/>
              <a:t>Basic operations</a:t>
            </a:r>
          </a:p>
          <a:p>
            <a:pPr lvl="1"/>
            <a:r>
              <a:rPr lang="en-US"/>
              <a:t>rotate left</a:t>
            </a:r>
          </a:p>
          <a:p>
            <a:pPr lvl="1"/>
            <a:r>
              <a:rPr lang="en-US"/>
              <a:t>rotate right</a:t>
            </a:r>
          </a:p>
          <a:p>
            <a:pPr lvl="1"/>
            <a:r>
              <a:rPr lang="en-US"/>
              <a:t>flip color</a:t>
            </a:r>
          </a:p>
          <a:p>
            <a:pPr lvl="1"/>
            <a:r>
              <a:rPr lang="en-US" b="1" i="1"/>
              <a:t>preserve the properties of the red-black BST!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7C2A4-D21F-CD45-B832-F3C1E87DB7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97772-6CB6-CC42-968E-5178FC4E1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84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3C05-101E-0B42-A77B-E58870C2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rotateLeft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BE11-6F3B-A045-A1CB-D041A63F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B8F77-2483-214B-BE11-D929EECE454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0171E-C044-E341-B3DE-01367AB16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5137C-BEF7-5745-B7EF-D0AF9559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6" y="698080"/>
            <a:ext cx="4738783" cy="3253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3FA1F-5C53-EA46-ADC5-9574BA51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73" y="3657096"/>
            <a:ext cx="5723820" cy="35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5990-77B0-2542-BC3D-DF2E6887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rotateRight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9630-D0D3-8A47-B978-F8FD39E2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11037-8CE6-9141-8037-FA12531C8D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2ECE0-1991-AE43-8D76-BE5FB3DE5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7D70E-DAE9-C54F-9C7C-F0F72CF5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7" y="708322"/>
            <a:ext cx="5624596" cy="3466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4C875-5958-AC40-9534-0A10862F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54" y="3781425"/>
            <a:ext cx="5237729" cy="32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E18-A2BF-514F-8259-12FFEBBC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colorFlip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D312-D236-DC4F-9D49-9AA0DB56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D234F-F66B-2244-B5D0-EE5C505099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CC45B-2EF3-9046-8AC0-FD6C3C973F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BC96F-B09F-46FD-A45D-2520DD8D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34" y="1479413"/>
            <a:ext cx="6904653" cy="46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E114-6929-DD49-8E8C-8C529E31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to a red-black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001D-A1AE-734F-BD08-038BACB5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new node is always red (at least initially)</a:t>
            </a:r>
          </a:p>
          <a:p>
            <a:r>
              <a:rPr lang="en-US"/>
              <a:t>if properties </a:t>
            </a:r>
            <a:r>
              <a:rPr lang="en-US" b="1" u="sng"/>
              <a:t>violated</a:t>
            </a:r>
            <a:r>
              <a:rPr lang="en-US"/>
              <a:t>, correct using one or more of the basic operations</a:t>
            </a:r>
          </a:p>
          <a:p>
            <a:r>
              <a:rPr lang="en-US"/>
              <a:t>Violations that can happen:</a:t>
            </a:r>
          </a:p>
          <a:p>
            <a:pPr lvl="1"/>
            <a:r>
              <a:rPr lang="en-US"/>
              <a:t>red link to the right child</a:t>
            </a:r>
          </a:p>
          <a:p>
            <a:pPr lvl="1"/>
            <a:r>
              <a:rPr lang="en-US"/>
              <a:t>two red links connected to the same node</a:t>
            </a:r>
          </a:p>
          <a:p>
            <a:pPr lvl="1"/>
            <a:r>
              <a:rPr lang="en-US"/>
              <a:t>root node is red</a:t>
            </a:r>
          </a:p>
          <a:p>
            <a:r>
              <a:rPr lang="en-US"/>
              <a:t>Correcting a violation may result in a violation up the tree</a:t>
            </a:r>
          </a:p>
          <a:p>
            <a:r>
              <a:rPr lang="en-US"/>
              <a:t>Corrections happen as we climb back up the tree</a:t>
            </a:r>
          </a:p>
          <a:p>
            <a:pPr lvl="1"/>
            <a:r>
              <a:rPr lang="en-US"/>
              <a:t>That is, </a:t>
            </a:r>
            <a:r>
              <a:rPr lang="en-US" b="1" i="1" u="sng"/>
              <a:t>after the recursive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5AE98-DB89-7144-B52A-517748DADF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099-B844-1947-BDE6-AA8C311FF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165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532</Words>
  <Application>Microsoft Office PowerPoint</Application>
  <PresentationFormat>Custom</PresentationFormat>
  <Paragraphs>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Lato Extended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Today …</vt:lpstr>
      <vt:lpstr>Red-Black BST</vt:lpstr>
      <vt:lpstr>rotateLeft</vt:lpstr>
      <vt:lpstr>rotateRight</vt:lpstr>
      <vt:lpstr>colorFlip</vt:lpstr>
      <vt:lpstr>Adding to a red-black BST</vt:lpstr>
      <vt:lpstr>Dependencies between corrections!</vt:lpstr>
      <vt:lpstr>Which violations to check for first?</vt:lpstr>
      <vt:lpstr>Deleting a node</vt:lpstr>
      <vt:lpstr>Other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12</cp:revision>
  <dcterms:created xsi:type="dcterms:W3CDTF">2021-01-20T14:20:08Z</dcterms:created>
  <dcterms:modified xsi:type="dcterms:W3CDTF">2021-10-04T14:43:20Z</dcterms:modified>
</cp:coreProperties>
</file>