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28" r:id="rId4"/>
    <p:sldMasterId id="2147483742" r:id="rId5"/>
  </p:sldMasterIdLst>
  <p:notesMasterIdLst>
    <p:notesMasterId r:id="rId20"/>
  </p:notesMasterIdLst>
  <p:sldIdLst>
    <p:sldId id="405" r:id="rId6"/>
    <p:sldId id="496" r:id="rId7"/>
    <p:sldId id="498" r:id="rId8"/>
    <p:sldId id="1880" r:id="rId9"/>
    <p:sldId id="1881" r:id="rId10"/>
    <p:sldId id="513" r:id="rId11"/>
    <p:sldId id="1868" r:id="rId12"/>
    <p:sldId id="1871" r:id="rId13"/>
    <p:sldId id="1860" r:id="rId14"/>
    <p:sldId id="282" r:id="rId15"/>
    <p:sldId id="1872" r:id="rId16"/>
    <p:sldId id="283" r:id="rId17"/>
    <p:sldId id="284" r:id="rId18"/>
    <p:sldId id="285" r:id="rId19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88912"/>
  </p:normalViewPr>
  <p:slideViewPr>
    <p:cSldViewPr snapToGrid="0">
      <p:cViewPr varScale="1">
        <p:scale>
          <a:sx n="73" d="100"/>
          <a:sy n="73" d="100"/>
        </p:scale>
        <p:origin x="879" y="3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8AB95894-D1A2-BF42-86F8-A31803B28158}"/>
    <pc:docChg chg="undo custSel addSld delSld modSld sldOrd">
      <pc:chgData name="Khattab, Sherif" userId="c83b1e15-36f3-4f46-aceb-05aac24c545e" providerId="ADAL" clId="{8AB95894-D1A2-BF42-86F8-A31803B28158}" dt="2021-12-01T13:36:08.756" v="556" actId="20577"/>
      <pc:docMkLst>
        <pc:docMk/>
      </pc:docMkLst>
      <pc:sldChg chg="add del">
        <pc:chgData name="Khattab, Sherif" userId="c83b1e15-36f3-4f46-aceb-05aac24c545e" providerId="ADAL" clId="{8AB95894-D1A2-BF42-86F8-A31803B28158}" dt="2021-12-01T13:25:56.249" v="278" actId="2696"/>
        <pc:sldMkLst>
          <pc:docMk/>
          <pc:sldMk cId="148786239" sldId="336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363211336" sldId="337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3139903792" sldId="338"/>
        </pc:sldMkLst>
      </pc:sldChg>
      <pc:sldChg chg="modSp add del">
        <pc:chgData name="Khattab, Sherif" userId="c83b1e15-36f3-4f46-aceb-05aac24c545e" providerId="ADAL" clId="{8AB95894-D1A2-BF42-86F8-A31803B28158}" dt="2021-12-01T13:26:30.883" v="279" actId="20577"/>
        <pc:sldMkLst>
          <pc:docMk/>
          <pc:sldMk cId="3516466948" sldId="339"/>
        </pc:sldMkLst>
        <pc:spChg chg="mod">
          <ac:chgData name="Khattab, Sherif" userId="c83b1e15-36f3-4f46-aceb-05aac24c545e" providerId="ADAL" clId="{8AB95894-D1A2-BF42-86F8-A31803B28158}" dt="2021-12-01T13:26:30.883" v="279" actId="20577"/>
          <ac:spMkLst>
            <pc:docMk/>
            <pc:sldMk cId="3516466948" sldId="339"/>
            <ac:spMk id="279" creationId="{00000000-0000-0000-0000-000000000000}"/>
          </ac:spMkLst>
        </pc:spChg>
      </pc:sldChg>
      <pc:sldChg chg="add del">
        <pc:chgData name="Khattab, Sherif" userId="c83b1e15-36f3-4f46-aceb-05aac24c545e" providerId="ADAL" clId="{8AB95894-D1A2-BF42-86F8-A31803B28158}" dt="2021-12-01T13:27:36.850" v="280" actId="2696"/>
        <pc:sldMkLst>
          <pc:docMk/>
          <pc:sldMk cId="2378721494" sldId="340"/>
        </pc:sldMkLst>
      </pc:sldChg>
      <pc:sldChg chg="modSp add del">
        <pc:chgData name="Khattab, Sherif" userId="c83b1e15-36f3-4f46-aceb-05aac24c545e" providerId="ADAL" clId="{8AB95894-D1A2-BF42-86F8-A31803B28158}" dt="2021-12-01T13:30:10.654" v="534" actId="115"/>
        <pc:sldMkLst>
          <pc:docMk/>
          <pc:sldMk cId="3429241921" sldId="341"/>
        </pc:sldMkLst>
        <pc:spChg chg="mod">
          <ac:chgData name="Khattab, Sherif" userId="c83b1e15-36f3-4f46-aceb-05aac24c545e" providerId="ADAL" clId="{8AB95894-D1A2-BF42-86F8-A31803B28158}" dt="2021-12-01T13:30:10.654" v="534" actId="115"/>
          <ac:spMkLst>
            <pc:docMk/>
            <pc:sldMk cId="3429241921" sldId="341"/>
            <ac:spMk id="323" creationId="{00000000-0000-0000-0000-000000000000}"/>
          </ac:spMkLst>
        </pc:spChg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220159866" sldId="342"/>
        </pc:sldMkLst>
      </pc:sldChg>
      <pc:sldChg chg="add del">
        <pc:chgData name="Khattab, Sherif" userId="c83b1e15-36f3-4f46-aceb-05aac24c545e" providerId="ADAL" clId="{8AB95894-D1A2-BF42-86F8-A31803B28158}" dt="2021-12-01T13:36:05.810" v="543" actId="2696"/>
        <pc:sldMkLst>
          <pc:docMk/>
          <pc:sldMk cId="2361696323" sldId="343"/>
        </pc:sldMkLst>
      </pc:sldChg>
      <pc:sldChg chg="modSp add del modAnim">
        <pc:chgData name="Khattab, Sherif" userId="c83b1e15-36f3-4f46-aceb-05aac24c545e" providerId="ADAL" clId="{8AB95894-D1A2-BF42-86F8-A31803B28158}" dt="2021-12-01T13:36:06.315" v="546" actId="20577"/>
        <pc:sldMkLst>
          <pc:docMk/>
          <pc:sldMk cId="42459583" sldId="344"/>
        </pc:sldMkLst>
        <pc:spChg chg="mod">
          <ac:chgData name="Khattab, Sherif" userId="c83b1e15-36f3-4f46-aceb-05aac24c545e" providerId="ADAL" clId="{8AB95894-D1A2-BF42-86F8-A31803B28158}" dt="2021-12-01T13:31:08.401" v="536" actId="20577"/>
          <ac:spMkLst>
            <pc:docMk/>
            <pc:sldMk cId="42459583" sldId="344"/>
            <ac:spMk id="374" creationId="{00000000-0000-0000-0000-000000000000}"/>
          </ac:spMkLst>
        </pc:spChg>
      </pc:sldChg>
      <pc:sldChg chg="add del ord">
        <pc:chgData name="Khattab, Sherif" userId="c83b1e15-36f3-4f46-aceb-05aac24c545e" providerId="ADAL" clId="{8AB95894-D1A2-BF42-86F8-A31803B28158}" dt="2021-12-01T13:36:05.954" v="544" actId="20578"/>
        <pc:sldMkLst>
          <pc:docMk/>
          <pc:sldMk cId="3793460421" sldId="345"/>
        </pc:sldMkLst>
      </pc:sldChg>
      <pc:sldChg chg="add del ord">
        <pc:chgData name="Khattab, Sherif" userId="c83b1e15-36f3-4f46-aceb-05aac24c545e" providerId="ADAL" clId="{8AB95894-D1A2-BF42-86F8-A31803B28158}" dt="2021-12-01T13:36:05.139" v="542" actId="20578"/>
        <pc:sldMkLst>
          <pc:docMk/>
          <pc:sldMk cId="4163702329" sldId="346"/>
        </pc:sldMkLst>
      </pc:sldChg>
      <pc:sldChg chg="add del">
        <pc:chgData name="Khattab, Sherif" userId="c83b1e15-36f3-4f46-aceb-05aac24c545e" providerId="ADAL" clId="{8AB95894-D1A2-BF42-86F8-A31803B28158}" dt="2021-12-01T13:36:04.762" v="541" actId="2696"/>
        <pc:sldMkLst>
          <pc:docMk/>
          <pc:sldMk cId="2834038716" sldId="347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8AB95894-D1A2-BF42-86F8-A31803B28158}" dt="2021-12-01T13:18:19.487" v="145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8AB95894-D1A2-BF42-86F8-A31803B28158}" dt="2021-12-01T13:18:19.487" v="145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8AB95894-D1A2-BF42-86F8-A31803B28158}" dt="2021-12-01T13:25:16.396" v="24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8AB95894-D1A2-BF42-86F8-A31803B28158}" dt="2021-12-01T13:24:48.508" v="157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8AB95894-D1A2-BF42-86F8-A31803B28158}" dt="2021-12-01T13:25:16.396" v="24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8AB95894-D1A2-BF42-86F8-A31803B28158}" dt="2021-12-01T13:24:18.834" v="146" actId="2696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2204333460" sldId="513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3599054214" sldId="1878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715873185" sldId="1879"/>
        </pc:sldMkLst>
      </pc:sldChg>
      <pc:sldChg chg="modSp new mod">
        <pc:chgData name="Khattab, Sherif" userId="c83b1e15-36f3-4f46-aceb-05aac24c545e" providerId="ADAL" clId="{8AB95894-D1A2-BF42-86F8-A31803B28158}" dt="2021-12-01T13:25:28.067" v="266" actId="20577"/>
        <pc:sldMkLst>
          <pc:docMk/>
          <pc:sldMk cId="455048397" sldId="1880"/>
        </pc:sldMkLst>
        <pc:spChg chg="mod">
          <ac:chgData name="Khattab, Sherif" userId="c83b1e15-36f3-4f46-aceb-05aac24c545e" providerId="ADAL" clId="{8AB95894-D1A2-BF42-86F8-A31803B28158}" dt="2021-12-01T13:25:28.067" v="266" actId="20577"/>
          <ac:spMkLst>
            <pc:docMk/>
            <pc:sldMk cId="455048397" sldId="1880"/>
            <ac:spMk id="2" creationId="{53188C48-00BC-1848-B8C6-910E09DC7D26}"/>
          </ac:spMkLst>
        </pc:spChg>
      </pc:sldChg>
      <pc:sldChg chg="modSp new mod">
        <pc:chgData name="Khattab, Sherif" userId="c83b1e15-36f3-4f46-aceb-05aac24c545e" providerId="ADAL" clId="{8AB95894-D1A2-BF42-86F8-A31803B28158}" dt="2021-12-01T13:25:34.658" v="277" actId="5793"/>
        <pc:sldMkLst>
          <pc:docMk/>
          <pc:sldMk cId="3357844701" sldId="1881"/>
        </pc:sldMkLst>
        <pc:spChg chg="mod">
          <ac:chgData name="Khattab, Sherif" userId="c83b1e15-36f3-4f46-aceb-05aac24c545e" providerId="ADAL" clId="{8AB95894-D1A2-BF42-86F8-A31803B28158}" dt="2021-12-01T13:25:34.658" v="277" actId="5793"/>
          <ac:spMkLst>
            <pc:docMk/>
            <pc:sldMk cId="3357844701" sldId="1881"/>
            <ac:spMk id="2" creationId="{80D9D941-B02D-1243-8CFF-0F09CC3FB9BA}"/>
          </ac:spMkLst>
        </pc:spChg>
      </pc:sldChg>
      <pc:sldChg chg="modSp new mod">
        <pc:chgData name="Khattab, Sherif" userId="c83b1e15-36f3-4f46-aceb-05aac24c545e" providerId="ADAL" clId="{8AB95894-D1A2-BF42-86F8-A31803B28158}" dt="2021-12-01T13:36:08.756" v="556" actId="20577"/>
        <pc:sldMkLst>
          <pc:docMk/>
          <pc:sldMk cId="907789050" sldId="1882"/>
        </pc:sldMkLst>
        <pc:spChg chg="mod">
          <ac:chgData name="Khattab, Sherif" userId="c83b1e15-36f3-4f46-aceb-05aac24c545e" providerId="ADAL" clId="{8AB95894-D1A2-BF42-86F8-A31803B28158}" dt="2021-12-01T13:36:08.756" v="556" actId="20577"/>
          <ac:spMkLst>
            <pc:docMk/>
            <pc:sldMk cId="907789050" sldId="1882"/>
            <ac:spMk id="2" creationId="{BD54025C-CBAC-3845-9572-8A3FA5AF9FA4}"/>
          </ac:spMkLst>
        </pc:spChg>
        <pc:spChg chg="mod">
          <ac:chgData name="Khattab, Sherif" userId="c83b1e15-36f3-4f46-aceb-05aac24c545e" providerId="ADAL" clId="{8AB95894-D1A2-BF42-86F8-A31803B28158}" dt="2021-12-01T13:28:12.335" v="345" actId="20577"/>
          <ac:spMkLst>
            <pc:docMk/>
            <pc:sldMk cId="907789050" sldId="1882"/>
            <ac:spMk id="3" creationId="{9508BB26-7E51-564F-9AC9-3F48A1DD178F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759681454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F82D3890-F85C-484F-8039-E1FE23876D8F}"/>
    <pc:docChg chg="custSel addSld delSld modSld delMainMaster">
      <pc:chgData name="Khattab, Sherif" userId="c83b1e15-36f3-4f46-aceb-05aac24c545e" providerId="ADAL" clId="{F82D3890-F85C-484F-8039-E1FE23876D8F}" dt="2021-04-07T15:49:31.432" v="339" actId="20577"/>
      <pc:docMkLst>
        <pc:docMk/>
      </pc:docMkLst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24219627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11960161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884003976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30500091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12788774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27746822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40621744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82731287" sldId="28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42549860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60059905" sldId="28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26631046" sldId="28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173920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00588395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001751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25131373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94171561" sldId="30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59681454" sldId="30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72447338" sldId="30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21691997" sldId="31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542525" sldId="31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73047705" sldId="31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39072160" sldId="31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1240988" sldId="31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5502335" sldId="31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833864" sldId="31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05573844" sldId="31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3120336" sldId="31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432367266" sldId="31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57578471" sldId="32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059773787" sldId="32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71831297" sldId="32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35436112" sldId="32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93668777" sldId="32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70343444" sldId="32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23758535" sldId="32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30823026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82120946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451734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23645996" sldId="335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F82D3890-F85C-484F-8039-E1FE23876D8F}" dt="2021-04-07T15:49:31.432" v="339" actId="20577"/>
        <pc:sldMkLst>
          <pc:docMk/>
          <pc:sldMk cId="3516466948" sldId="339"/>
        </pc:sldMkLst>
        <pc:spChg chg="mod">
          <ac:chgData name="Khattab, Sherif" userId="c83b1e15-36f3-4f46-aceb-05aac24c545e" providerId="ADAL" clId="{F82D3890-F85C-484F-8039-E1FE23876D8F}" dt="2021-04-07T15:49:31.432" v="339" actId="20577"/>
          <ac:spMkLst>
            <pc:docMk/>
            <pc:sldMk cId="3516466948" sldId="339"/>
            <ac:spMk id="277" creationId="{00000000-0000-0000-0000-000000000000}"/>
          </ac:spMkLst>
        </pc:spChg>
      </pc:sldChg>
      <pc:sldChg chg="modSp mod">
        <pc:chgData name="Khattab, Sherif" userId="c83b1e15-36f3-4f46-aceb-05aac24c545e" providerId="ADAL" clId="{F82D3890-F85C-484F-8039-E1FE23876D8F}" dt="2021-04-07T04:53:44.708" v="1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82D3890-F85C-484F-8039-E1FE23876D8F}" dt="2021-04-07T04:53:44.708" v="1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82D3890-F85C-484F-8039-E1FE23876D8F}" dt="2021-04-07T04:54:47.949" v="28" actId="15"/>
        <pc:sldMkLst>
          <pc:docMk/>
          <pc:sldMk cId="2374057061" sldId="498"/>
        </pc:sldMkLst>
        <pc:spChg chg="mod">
          <ac:chgData name="Khattab, Sherif" userId="c83b1e15-36f3-4f46-aceb-05aac24c545e" providerId="ADAL" clId="{F82D3890-F85C-484F-8039-E1FE23876D8F}" dt="2021-04-07T04:54:47.949" v="28" actId="15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F82D3890-F85C-484F-8039-E1FE23876D8F}" dt="2021-04-07T13:07:33.138" v="233"/>
        <pc:sldMkLst>
          <pc:docMk/>
          <pc:sldMk cId="2823856332" sldId="499"/>
        </pc:sldMkLst>
        <pc:spChg chg="mod">
          <ac:chgData name="Khattab, Sherif" userId="c83b1e15-36f3-4f46-aceb-05aac24c545e" providerId="ADAL" clId="{F82D3890-F85C-484F-8039-E1FE23876D8F}" dt="2021-04-07T13:07:18.558" v="23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F82D3890-F85C-484F-8039-E1FE23876D8F}" dt="2021-04-07T13:09:03.835" v="33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82D3890-F85C-484F-8039-E1FE23876D8F}" dt="2021-04-07T13:09:03.835" v="33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209270529" sldId="18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84709819" sldId="186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14859714" sldId="18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40734450" sldId="186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2975913" sldId="18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86403115" sldId="1866"/>
        </pc:sldMkLst>
      </pc:sldChg>
      <pc:sldMasterChg chg="del delSldLayout">
        <pc:chgData name="Khattab, Sherif" userId="c83b1e15-36f3-4f46-aceb-05aac24c545e" providerId="ADAL" clId="{F82D3890-F85C-484F-8039-E1FE23876D8F}" dt="2021-04-07T04:55:21.334" v="30" actId="2696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DB575D98-4837-40EC-95E1-C5AECD4F044C}"/>
    <pc:docChg chg="custSel modSld">
      <pc:chgData name="Khattab, Sherif" userId="c83b1e15-36f3-4f46-aceb-05aac24c545e" providerId="ADAL" clId="{DB575D98-4837-40EC-95E1-C5AECD4F044C}" dt="2021-04-05T16:13:55.573" v="95"/>
      <pc:docMkLst>
        <pc:docMk/>
      </pc:docMkLst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</pc:docChg>
  </pc:docChgLst>
  <pc:docChgLst>
    <pc:chgData name="Khattab, Sherif" userId="c83b1e15-36f3-4f46-aceb-05aac24c545e" providerId="ADAL" clId="{D1BBD97B-FC8D-49FB-A751-4F5D7192CEF9}"/>
    <pc:docChg chg="undo custSel addSld delSld modSld">
      <pc:chgData name="Khattab, Sherif" userId="c83b1e15-36f3-4f46-aceb-05aac24c545e" providerId="ADAL" clId="{D1BBD97B-FC8D-49FB-A751-4F5D7192CEF9}" dt="2021-04-13T13:31:14.184" v="353" actId="1076"/>
      <pc:docMkLst>
        <pc:docMk/>
      </pc:docMkLst>
      <pc:sldChg chg="addSp delSp modSp mod">
        <pc:chgData name="Khattab, Sherif" userId="c83b1e15-36f3-4f46-aceb-05aac24c545e" providerId="ADAL" clId="{D1BBD97B-FC8D-49FB-A751-4F5D7192CEF9}" dt="2021-04-13T13:26:16.722" v="294" actId="1076"/>
        <pc:sldMkLst>
          <pc:docMk/>
          <pc:sldMk cId="1247366534" sldId="276"/>
        </pc:sldMkLst>
        <pc:picChg chg="add mod">
          <ac:chgData name="Khattab, Sherif" userId="c83b1e15-36f3-4f46-aceb-05aac24c545e" providerId="ADAL" clId="{D1BBD97B-FC8D-49FB-A751-4F5D7192CEF9}" dt="2021-04-13T13:26:16.722" v="294" actId="1076"/>
          <ac:picMkLst>
            <pc:docMk/>
            <pc:sldMk cId="1247366534" sldId="276"/>
            <ac:picMk id="4" creationId="{A939F392-04D8-4E1F-89B3-61898F0D2B1A}"/>
          </ac:picMkLst>
        </pc:picChg>
        <pc:inkChg chg="add del">
          <ac:chgData name="Khattab, Sherif" userId="c83b1e15-36f3-4f46-aceb-05aac24c545e" providerId="ADAL" clId="{D1BBD97B-FC8D-49FB-A751-4F5D7192CEF9}" dt="2021-04-13T13:25:58.588" v="288"/>
          <ac:inkMkLst>
            <pc:docMk/>
            <pc:sldMk cId="1247366534" sldId="276"/>
            <ac:inkMk id="2" creationId="{7EDAB397-D1CD-481A-8889-C524E92D938F}"/>
          </ac:inkMkLst>
        </pc:inkChg>
      </pc:sldChg>
      <pc:sldChg chg="addSp delSp modSp mod">
        <pc:chgData name="Khattab, Sherif" userId="c83b1e15-36f3-4f46-aceb-05aac24c545e" providerId="ADAL" clId="{D1BBD97B-FC8D-49FB-A751-4F5D7192CEF9}" dt="2021-04-13T13:27:27.218" v="304" actId="1076"/>
        <pc:sldMkLst>
          <pc:docMk/>
          <pc:sldMk cId="3021670718" sldId="278"/>
        </pc:sldMkLst>
        <pc:picChg chg="add del mod">
          <ac:chgData name="Khattab, Sherif" userId="c83b1e15-36f3-4f46-aceb-05aac24c545e" providerId="ADAL" clId="{D1BBD97B-FC8D-49FB-A751-4F5D7192CEF9}" dt="2021-04-13T13:27:11.210" v="300" actId="478"/>
          <ac:picMkLst>
            <pc:docMk/>
            <pc:sldMk cId="3021670718" sldId="278"/>
            <ac:picMk id="3" creationId="{4FD15897-7139-42FC-947F-70AFB7B74B4D}"/>
          </ac:picMkLst>
        </pc:picChg>
        <pc:picChg chg="add mod">
          <ac:chgData name="Khattab, Sherif" userId="c83b1e15-36f3-4f46-aceb-05aac24c545e" providerId="ADAL" clId="{D1BBD97B-FC8D-49FB-A751-4F5D7192CEF9}" dt="2021-04-13T13:27:27.218" v="304" actId="1076"/>
          <ac:picMkLst>
            <pc:docMk/>
            <pc:sldMk cId="3021670718" sldId="278"/>
            <ac:picMk id="5" creationId="{4BEA786F-0B34-442D-85B0-4F97B9A2B331}"/>
          </ac:picMkLst>
        </pc:picChg>
      </pc:sldChg>
      <pc:sldChg chg="modSp mod">
        <pc:chgData name="Khattab, Sherif" userId="c83b1e15-36f3-4f46-aceb-05aac24c545e" providerId="ADAL" clId="{D1BBD97B-FC8D-49FB-A751-4F5D7192CEF9}" dt="2021-04-13T13:20:56.164" v="2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1BBD97B-FC8D-49FB-A751-4F5D7192CEF9}" dt="2021-04-13T13:20:56.164" v="2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addSp modSp new mod">
        <pc:chgData name="Khattab, Sherif" userId="c83b1e15-36f3-4f46-aceb-05aac24c545e" providerId="ADAL" clId="{D1BBD97B-FC8D-49FB-A751-4F5D7192CEF9}" dt="2021-04-13T13:21:34.214" v="54" actId="1076"/>
        <pc:sldMkLst>
          <pc:docMk/>
          <pc:sldMk cId="291645902" sldId="1867"/>
        </pc:sldMkLst>
        <pc:spChg chg="mod">
          <ac:chgData name="Khattab, Sherif" userId="c83b1e15-36f3-4f46-aceb-05aac24c545e" providerId="ADAL" clId="{D1BBD97B-FC8D-49FB-A751-4F5D7192CEF9}" dt="2021-04-13T13:21:23.845" v="49" actId="20577"/>
          <ac:spMkLst>
            <pc:docMk/>
            <pc:sldMk cId="291645902" sldId="1867"/>
            <ac:spMk id="2" creationId="{608062AC-6A0D-48AB-B699-3F27B91A21F1}"/>
          </ac:spMkLst>
        </pc:spChg>
        <pc:picChg chg="add mod">
          <ac:chgData name="Khattab, Sherif" userId="c83b1e15-36f3-4f46-aceb-05aac24c545e" providerId="ADAL" clId="{D1BBD97B-FC8D-49FB-A751-4F5D7192CEF9}" dt="2021-04-13T13:21:34.214" v="54" actId="1076"/>
          <ac:picMkLst>
            <pc:docMk/>
            <pc:sldMk cId="291645902" sldId="1867"/>
            <ac:picMk id="7" creationId="{5B7B3248-8DA6-457D-9FCD-C894BCDE36E7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9:15.671" v="334" actId="1076"/>
        <pc:sldMkLst>
          <pc:docMk/>
          <pc:sldMk cId="204318462" sldId="1868"/>
        </pc:sldMkLst>
        <pc:spChg chg="mod">
          <ac:chgData name="Khattab, Sherif" userId="c83b1e15-36f3-4f46-aceb-05aac24c545e" providerId="ADAL" clId="{D1BBD97B-FC8D-49FB-A751-4F5D7192CEF9}" dt="2021-04-13T13:21:43.597" v="81" actId="20577"/>
          <ac:spMkLst>
            <pc:docMk/>
            <pc:sldMk cId="204318462" sldId="1868"/>
            <ac:spMk id="2" creationId="{27D23D4D-272E-4014-B083-1BBBCA839553}"/>
          </ac:spMkLst>
        </pc:spChg>
        <pc:picChg chg="add mod">
          <ac:chgData name="Khattab, Sherif" userId="c83b1e15-36f3-4f46-aceb-05aac24c545e" providerId="ADAL" clId="{D1BBD97B-FC8D-49FB-A751-4F5D7192CEF9}" dt="2021-04-13T13:29:15.671" v="334" actId="1076"/>
          <ac:picMkLst>
            <pc:docMk/>
            <pc:sldMk cId="204318462" sldId="1868"/>
            <ac:picMk id="7" creationId="{6BB349EE-51BF-47C4-85D2-3204ED4054DC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2:49.413" v="119" actId="20577"/>
        <pc:sldMkLst>
          <pc:docMk/>
          <pc:sldMk cId="537398390" sldId="1869"/>
        </pc:sldMkLst>
        <pc:spChg chg="mod">
          <ac:chgData name="Khattab, Sherif" userId="c83b1e15-36f3-4f46-aceb-05aac24c545e" providerId="ADAL" clId="{D1BBD97B-FC8D-49FB-A751-4F5D7192CEF9}" dt="2021-04-13T13:22:49.413" v="119" actId="20577"/>
          <ac:spMkLst>
            <pc:docMk/>
            <pc:sldMk cId="537398390" sldId="1869"/>
            <ac:spMk id="2" creationId="{4CF17836-DCA3-4793-B865-8EF09E047467}"/>
          </ac:spMkLst>
        </pc:spChg>
        <pc:picChg chg="add mod">
          <ac:chgData name="Khattab, Sherif" userId="c83b1e15-36f3-4f46-aceb-05aac24c545e" providerId="ADAL" clId="{D1BBD97B-FC8D-49FB-A751-4F5D7192CEF9}" dt="2021-04-13T13:22:38.242" v="90" actId="1076"/>
          <ac:picMkLst>
            <pc:docMk/>
            <pc:sldMk cId="537398390" sldId="1869"/>
            <ac:picMk id="7" creationId="{58F7C66D-5617-4418-9409-D0D4A8F26850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31:14.184" v="353" actId="1076"/>
        <pc:sldMkLst>
          <pc:docMk/>
          <pc:sldMk cId="343318798" sldId="1870"/>
        </pc:sldMkLst>
        <pc:spChg chg="mod">
          <ac:chgData name="Khattab, Sherif" userId="c83b1e15-36f3-4f46-aceb-05aac24c545e" providerId="ADAL" clId="{D1BBD97B-FC8D-49FB-A751-4F5D7192CEF9}" dt="2021-04-13T13:23:19.631" v="153" actId="20577"/>
          <ac:spMkLst>
            <pc:docMk/>
            <pc:sldMk cId="343318798" sldId="1870"/>
            <ac:spMk id="2" creationId="{31EDBB3E-22D6-485B-B503-89A71948D25B}"/>
          </ac:spMkLst>
        </pc:spChg>
        <pc:picChg chg="add mod">
          <ac:chgData name="Khattab, Sherif" userId="c83b1e15-36f3-4f46-aceb-05aac24c545e" providerId="ADAL" clId="{D1BBD97B-FC8D-49FB-A751-4F5D7192CEF9}" dt="2021-04-13T13:30:02.926" v="339" actId="1076"/>
          <ac:picMkLst>
            <pc:docMk/>
            <pc:sldMk cId="343318798" sldId="1870"/>
            <ac:picMk id="7" creationId="{A530BACF-5849-4FA1-B0DF-1CD4C7A9BC90}"/>
          </ac:picMkLst>
        </pc:picChg>
        <pc:picChg chg="add mod">
          <ac:chgData name="Khattab, Sherif" userId="c83b1e15-36f3-4f46-aceb-05aac24c545e" providerId="ADAL" clId="{D1BBD97B-FC8D-49FB-A751-4F5D7192CEF9}" dt="2021-04-13T13:30:09.418" v="341" actId="1076"/>
          <ac:picMkLst>
            <pc:docMk/>
            <pc:sldMk cId="343318798" sldId="1870"/>
            <ac:picMk id="9" creationId="{00C18A49-9064-4429-A546-15C4DAB42433}"/>
          </ac:picMkLst>
        </pc:picChg>
        <pc:picChg chg="add mod">
          <ac:chgData name="Khattab, Sherif" userId="c83b1e15-36f3-4f46-aceb-05aac24c545e" providerId="ADAL" clId="{D1BBD97B-FC8D-49FB-A751-4F5D7192CEF9}" dt="2021-04-13T13:31:14.184" v="353" actId="1076"/>
          <ac:picMkLst>
            <pc:docMk/>
            <pc:sldMk cId="343318798" sldId="1870"/>
            <ac:picMk id="12" creationId="{823FFEAA-8D6B-452B-9EBB-20E447ADD59E}"/>
          </ac:picMkLst>
        </pc:picChg>
        <pc:inkChg chg="add del">
          <ac:chgData name="Khattab, Sherif" userId="c83b1e15-36f3-4f46-aceb-05aac24c545e" providerId="ADAL" clId="{D1BBD97B-FC8D-49FB-A751-4F5D7192CEF9}" dt="2021-04-13T13:30:22.733" v="343"/>
          <ac:inkMkLst>
            <pc:docMk/>
            <pc:sldMk cId="343318798" sldId="1870"/>
            <ac:inkMk id="10" creationId="{85C9B0E3-62A4-4E48-A71E-D08EAC1047B8}"/>
          </ac:inkMkLst>
        </pc:inkChg>
      </pc:sldChg>
      <pc:sldChg chg="addSp modSp new mod">
        <pc:chgData name="Khattab, Sherif" userId="c83b1e15-36f3-4f46-aceb-05aac24c545e" providerId="ADAL" clId="{D1BBD97B-FC8D-49FB-A751-4F5D7192CEF9}" dt="2021-04-13T13:25:19.184" v="286" actId="1076"/>
        <pc:sldMkLst>
          <pc:docMk/>
          <pc:sldMk cId="3462944586" sldId="1871"/>
        </pc:sldMkLst>
        <pc:spChg chg="mod">
          <ac:chgData name="Khattab, Sherif" userId="c83b1e15-36f3-4f46-aceb-05aac24c545e" providerId="ADAL" clId="{D1BBD97B-FC8D-49FB-A751-4F5D7192CEF9}" dt="2021-04-13T13:25:11" v="281" actId="20577"/>
          <ac:spMkLst>
            <pc:docMk/>
            <pc:sldMk cId="3462944586" sldId="1871"/>
            <ac:spMk id="3" creationId="{459A8960-540C-44F8-87B8-42CC63414C44}"/>
          </ac:spMkLst>
        </pc:spChg>
        <pc:picChg chg="add mod">
          <ac:chgData name="Khattab, Sherif" userId="c83b1e15-36f3-4f46-aceb-05aac24c545e" providerId="ADAL" clId="{D1BBD97B-FC8D-49FB-A751-4F5D7192CEF9}" dt="2021-04-13T13:25:19.184" v="286" actId="1076"/>
          <ac:picMkLst>
            <pc:docMk/>
            <pc:sldMk cId="3462944586" sldId="1871"/>
            <ac:picMk id="6" creationId="{934C25F5-92BF-48D3-98F5-E3E649CFE70C}"/>
          </ac:picMkLst>
        </pc:picChg>
      </pc:sldChg>
      <pc:sldChg chg="new del">
        <pc:chgData name="Khattab, Sherif" userId="c83b1e15-36f3-4f46-aceb-05aac24c545e" providerId="ADAL" clId="{D1BBD97B-FC8D-49FB-A751-4F5D7192CEF9}" dt="2021-04-13T13:23:59.956" v="160" actId="47"/>
        <pc:sldMkLst>
          <pc:docMk/>
          <pc:sldMk cId="2560502885" sldId="1872"/>
        </pc:sldMkLst>
      </pc:sldChg>
      <pc:sldChg chg="addSp modSp new mod">
        <pc:chgData name="Khattab, Sherif" userId="c83b1e15-36f3-4f46-aceb-05aac24c545e" providerId="ADAL" clId="{D1BBD97B-FC8D-49FB-A751-4F5D7192CEF9}" dt="2021-04-13T13:24:37.370" v="240" actId="1076"/>
        <pc:sldMkLst>
          <pc:docMk/>
          <pc:sldMk cId="3985324492" sldId="1872"/>
        </pc:sldMkLst>
        <pc:spChg chg="mod">
          <ac:chgData name="Khattab, Sherif" userId="c83b1e15-36f3-4f46-aceb-05aac24c545e" providerId="ADAL" clId="{D1BBD97B-FC8D-49FB-A751-4F5D7192CEF9}" dt="2021-04-13T13:24:31.253" v="237" actId="404"/>
          <ac:spMkLst>
            <pc:docMk/>
            <pc:sldMk cId="3985324492" sldId="1872"/>
            <ac:spMk id="2" creationId="{69F581DD-2407-4298-8990-F46AB0542850}"/>
          </ac:spMkLst>
        </pc:spChg>
        <pc:picChg chg="add mod">
          <ac:chgData name="Khattab, Sherif" userId="c83b1e15-36f3-4f46-aceb-05aac24c545e" providerId="ADAL" clId="{D1BBD97B-FC8D-49FB-A751-4F5D7192CEF9}" dt="2021-04-13T13:24:37.370" v="240" actId="1076"/>
          <ac:picMkLst>
            <pc:docMk/>
            <pc:sldMk cId="3985324492" sldId="1872"/>
            <ac:picMk id="7" creationId="{20FF532D-A1B4-4A40-B118-031D7DD567AC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28:36.819" v="331" actId="14100"/>
        <pc:sldMkLst>
          <pc:docMk/>
          <pc:sldMk cId="3971115291" sldId="1873"/>
        </pc:sldMkLst>
        <pc:spChg chg="mod">
          <ac:chgData name="Khattab, Sherif" userId="c83b1e15-36f3-4f46-aceb-05aac24c545e" providerId="ADAL" clId="{D1BBD97B-FC8D-49FB-A751-4F5D7192CEF9}" dt="2021-04-13T13:27:59.111" v="323" actId="20577"/>
          <ac:spMkLst>
            <pc:docMk/>
            <pc:sldMk cId="3971115291" sldId="1873"/>
            <ac:spMk id="3" creationId="{78E79DC9-0BD2-4260-AEF8-83981D1702D4}"/>
          </ac:spMkLst>
        </pc:spChg>
        <pc:picChg chg="add mod">
          <ac:chgData name="Khattab, Sherif" userId="c83b1e15-36f3-4f46-aceb-05aac24c545e" providerId="ADAL" clId="{D1BBD97B-FC8D-49FB-A751-4F5D7192CEF9}" dt="2021-04-13T13:28:36.819" v="331" actId="14100"/>
          <ac:picMkLst>
            <pc:docMk/>
            <pc:sldMk cId="3971115291" sldId="1873"/>
            <ac:picMk id="7" creationId="{BD75B7E8-F873-4DF5-96BA-D9CA0CDB9219}"/>
          </ac:picMkLst>
        </pc:picChg>
        <pc:inkChg chg="add del">
          <ac:chgData name="Khattab, Sherif" userId="c83b1e15-36f3-4f46-aceb-05aac24c545e" providerId="ADAL" clId="{D1BBD97B-FC8D-49FB-A751-4F5D7192CEF9}" dt="2021-04-13T13:28:02.291" v="325"/>
          <ac:inkMkLst>
            <pc:docMk/>
            <pc:sldMk cId="3971115291" sldId="1873"/>
            <ac:inkMk id="5" creationId="{82B83160-FBDA-4E84-824E-21D01BA509C3}"/>
          </ac:inkMkLst>
        </pc:inkChg>
      </pc:sldChg>
    </pc:docChg>
  </pc:docChgLst>
  <pc:docChgLst>
    <pc:chgData name="Khattab, Sherif" userId="c83b1e15-36f3-4f46-aceb-05aac24c545e" providerId="ADAL" clId="{0284A636-5B73-6543-83B8-C538901CDEDE}"/>
    <pc:docChg chg="undo custSel delSld modSld delMainMaster">
      <pc:chgData name="Khattab, Sherif" userId="c83b1e15-36f3-4f46-aceb-05aac24c545e" providerId="ADAL" clId="{0284A636-5B73-6543-83B8-C538901CDEDE}" dt="2021-04-12T13:17:33.514" v="298"/>
      <pc:docMkLst>
        <pc:docMk/>
      </pc:docMkLst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224219627" sldId="25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11960161" sldId="26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884003976" sldId="26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0284A636-5B73-6543-83B8-C538901CDEDE}" dt="2021-04-12T13:07:30.894" v="9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84A636-5B73-6543-83B8-C538901CDEDE}" dt="2021-04-12T13:07:30.894" v="9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284A636-5B73-6543-83B8-C538901CDEDE}" dt="2021-04-12T13:07:50.403" v="10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284A636-5B73-6543-83B8-C538901CDEDE}" dt="2021-04-12T13:07:50.403" v="10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284A636-5B73-6543-83B8-C538901CDEDE}" dt="2021-04-12T13:17:33.514" v="298"/>
        <pc:sldMkLst>
          <pc:docMk/>
          <pc:sldMk cId="2823856332" sldId="499"/>
        </pc:sldMkLst>
        <pc:spChg chg="mod">
          <ac:chgData name="Khattab, Sherif" userId="c83b1e15-36f3-4f46-aceb-05aac24c545e" providerId="ADAL" clId="{0284A636-5B73-6543-83B8-C538901CDEDE}" dt="2021-04-12T13:17:05.409" v="29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284A636-5B73-6543-83B8-C538901CDEDE}" dt="2021-04-12T13:08:15.140" v="15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0284A636-5B73-6543-83B8-C538901CDEDE}" dt="2021-04-12T13:08:15.140" v="153" actId="20577"/>
          <ac:spMkLst>
            <pc:docMk/>
            <pc:sldMk cId="1241308872" sldId="1860"/>
            <ac:spMk id="3" creationId="{BDC81B29-68EF-D34F-B9F6-D9EC25476DFF}"/>
          </ac:spMkLst>
        </pc:spChg>
      </pc:sldChg>
      <pc:sldMasterChg chg="del delSldLayout">
        <pc:chgData name="Khattab, Sherif" userId="c83b1e15-36f3-4f46-aceb-05aac24c545e" providerId="ADAL" clId="{0284A636-5B73-6543-83B8-C538901CDEDE}" dt="2021-04-12T13:09:03.963" v="154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150785137" sldId="2147483722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274572912" sldId="2147483723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875554872" sldId="2147483724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4248425122" sldId="2147483725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349219205" sldId="2147483726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073277519" sldId="2147483727"/>
          </pc:sldLayoutMkLst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Khattab, Sherif" userId="c83b1e15-36f3-4f46-aceb-05aac24c545e" providerId="ADAL" clId="{D0BA8953-74C5-1B4C-8720-085F823D7214}"/>
    <pc:docChg chg="custSel delSld modSld">
      <pc:chgData name="Khattab, Sherif" userId="c83b1e15-36f3-4f46-aceb-05aac24c545e" providerId="ADAL" clId="{D0BA8953-74C5-1B4C-8720-085F823D7214}" dt="2021-04-14T13:20:08.746" v="121"/>
      <pc:docMkLst>
        <pc:docMk/>
      </pc:docMkLst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673104949" sldId="258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430500091" sldId="269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212788774" sldId="273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727746822" sldId="275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140621744" sldId="279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582731287" sldId="280"/>
        </pc:sldMkLst>
      </pc:sldChg>
      <pc:sldChg chg="modSp mod">
        <pc:chgData name="Khattab, Sherif" userId="c83b1e15-36f3-4f46-aceb-05aac24c545e" providerId="ADAL" clId="{D0BA8953-74C5-1B4C-8720-085F823D7214}" dt="2021-04-14T13:09:34.764" v="8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D0BA8953-74C5-1B4C-8720-085F823D7214}" dt="2021-04-14T13:09:34.764" v="8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0BA8953-74C5-1B4C-8720-085F823D7214}" dt="2021-04-14T13:10:01.133" v="18"/>
        <pc:sldMkLst>
          <pc:docMk/>
          <pc:sldMk cId="2374057061" sldId="498"/>
        </pc:sldMkLst>
        <pc:spChg chg="mod">
          <ac:chgData name="Khattab, Sherif" userId="c83b1e15-36f3-4f46-aceb-05aac24c545e" providerId="ADAL" clId="{D0BA8953-74C5-1B4C-8720-085F823D7214}" dt="2021-04-14T13:10:01.133" v="18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D0BA8953-74C5-1B4C-8720-085F823D7214}" dt="2021-04-14T13:20:08.746" v="121"/>
        <pc:sldMkLst>
          <pc:docMk/>
          <pc:sldMk cId="2823856332" sldId="499"/>
        </pc:sldMkLst>
        <pc:spChg chg="mod">
          <ac:chgData name="Khattab, Sherif" userId="c83b1e15-36f3-4f46-aceb-05aac24c545e" providerId="ADAL" clId="{D0BA8953-74C5-1B4C-8720-085F823D7214}" dt="2021-04-14T13:19:44.274" v="118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0BA8953-74C5-1B4C-8720-085F823D7214}" dt="2021-04-14T13:10:08.392" v="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0BA8953-74C5-1B4C-8720-085F823D7214}" dt="2021-04-14T13:10:08.392" v="19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0BA8953-74C5-1B4C-8720-085F823D7214}" dt="2021-04-14T13:09:46.297" v="14" actId="2696"/>
        <pc:sldMkLst>
          <pc:docMk/>
          <pc:sldMk cId="291645902" sldId="1867"/>
        </pc:sldMkLst>
      </pc:sldChg>
      <pc:sldChg chg="del">
        <pc:chgData name="Khattab, Sherif" userId="c83b1e15-36f3-4f46-aceb-05aac24c545e" providerId="ADAL" clId="{D0BA8953-74C5-1B4C-8720-085F823D7214}" dt="2021-04-14T13:09:45.761" v="13" actId="2696"/>
        <pc:sldMkLst>
          <pc:docMk/>
          <pc:sldMk cId="204318462" sldId="1868"/>
        </pc:sldMkLst>
      </pc:sldChg>
      <pc:sldChg chg="del">
        <pc:chgData name="Khattab, Sherif" userId="c83b1e15-36f3-4f46-aceb-05aac24c545e" providerId="ADAL" clId="{D0BA8953-74C5-1B4C-8720-085F823D7214}" dt="2021-04-14T13:09:47.244" v="15" actId="2696"/>
        <pc:sldMkLst>
          <pc:docMk/>
          <pc:sldMk cId="537398390" sldId="1869"/>
        </pc:sldMkLst>
      </pc:sldChg>
      <pc:sldChg chg="del">
        <pc:chgData name="Khattab, Sherif" userId="c83b1e15-36f3-4f46-aceb-05aac24c545e" providerId="ADAL" clId="{D0BA8953-74C5-1B4C-8720-085F823D7214}" dt="2021-04-14T13:09:48.098" v="16" actId="2696"/>
        <pc:sldMkLst>
          <pc:docMk/>
          <pc:sldMk cId="343318798" sldId="1870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462944586" sldId="1871"/>
        </pc:sldMkLst>
      </pc:sldChg>
      <pc:sldChg chg="del">
        <pc:chgData name="Khattab, Sherif" userId="c83b1e15-36f3-4f46-aceb-05aac24c545e" providerId="ADAL" clId="{D0BA8953-74C5-1B4C-8720-085F823D7214}" dt="2021-04-14T13:09:48.608" v="17" actId="2696"/>
        <pc:sldMkLst>
          <pc:docMk/>
          <pc:sldMk cId="3985324492" sldId="1872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971115291" sldId="1873"/>
        </pc:sldMkLst>
      </pc:sldChg>
    </pc:docChg>
  </pc:docChgLst>
  <pc:docChgLst>
    <pc:chgData name="Khattab, Sherif" userId="c83b1e15-36f3-4f46-aceb-05aac24c545e" providerId="ADAL" clId="{645ADA37-0252-E84B-A18A-2E8967390987}"/>
    <pc:docChg chg="delSld delMainMaster">
      <pc:chgData name="Khattab, Sherif" userId="c83b1e15-36f3-4f46-aceb-05aac24c545e" providerId="ADAL" clId="{645ADA37-0252-E84B-A18A-2E8967390987}" dt="2022-04-06T16:52:45.046" v="1" actId="2696"/>
      <pc:docMkLst>
        <pc:docMk/>
      </pc:docMkLst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4081739200" sldId="287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2300588395" sldId="290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1320017512" sldId="292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2125131373" sldId="296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3357327131" sldId="1867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2068242584" sldId="1869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1055754733" sldId="1870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3239342092" sldId="1873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599054214" sldId="1878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715873185" sldId="1879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907789050" sldId="1882"/>
        </pc:sldMkLst>
      </pc:sldChg>
      <pc:sldMasterChg chg="del delSldLayout">
        <pc:chgData name="Khattab, Sherif" userId="c83b1e15-36f3-4f46-aceb-05aac24c545e" providerId="ADAL" clId="{645ADA37-0252-E84B-A18A-2E8967390987}" dt="2022-04-04T16:22:29.628" v="0" actId="2696"/>
        <pc:sldMasterMkLst>
          <pc:docMk/>
          <pc:sldMasterMk cId="1089164904" sldId="2147483735"/>
        </pc:sldMasterMkLst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3905313432" sldId="2147483736"/>
          </pc:sldLayoutMkLst>
        </pc:sldLayoutChg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1467863263" sldId="2147483737"/>
          </pc:sldLayoutMkLst>
        </pc:sldLayoutChg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4083515506" sldId="2147483738"/>
          </pc:sldLayoutMkLst>
        </pc:sldLayoutChg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543307335" sldId="2147483739"/>
          </pc:sldLayoutMkLst>
        </pc:sldLayoutChg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3577809989" sldId="2147483740"/>
          </pc:sldLayoutMkLst>
        </pc:sldLayoutChg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586210234" sldId="2147483741"/>
          </pc:sldLayoutMkLst>
        </pc:sldLayoutChg>
      </pc:sldMaster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Khattab, Sherif" userId="c83b1e15-36f3-4f46-aceb-05aac24c545e" providerId="ADAL" clId="{C57F5527-23F5-451C-8858-8B072BD6003A}"/>
    <pc:docChg chg="delSld">
      <pc:chgData name="Khattab, Sherif" userId="c83b1e15-36f3-4f46-aceb-05aac24c545e" providerId="ADAL" clId="{C57F5527-23F5-451C-8858-8B072BD6003A}" dt="2022-04-11T15:29:51.201" v="0" actId="2696"/>
      <pc:docMkLst>
        <pc:docMk/>
      </pc:docMkLst>
      <pc:sldChg chg="del">
        <pc:chgData name="Khattab, Sherif" userId="c83b1e15-36f3-4f46-aceb-05aac24c545e" providerId="ADAL" clId="{C57F5527-23F5-451C-8858-8B072BD6003A}" dt="2022-04-11T15:29:51.201" v="0" actId="2696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C57F5527-23F5-451C-8858-8B072BD6003A}" dt="2022-04-11T15:29:51.201" v="0" actId="2696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C57F5527-23F5-451C-8858-8B072BD6003A}" dt="2022-04-11T15:29:51.201" v="0" actId="2696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C57F5527-23F5-451C-8858-8B072BD6003A}" dt="2022-04-11T15:29:51.201" v="0" actId="2696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C57F5527-23F5-451C-8858-8B072BD6003A}" dt="2022-04-11T15:29:51.201" v="0" actId="2696"/>
        <pc:sldMkLst>
          <pc:docMk/>
          <pc:sldMk cId="2829444329" sldId="302"/>
        </pc:sldMkLst>
      </pc:sldChg>
      <pc:sldChg chg="del">
        <pc:chgData name="Khattab, Sherif" userId="c83b1e15-36f3-4f46-aceb-05aac24c545e" providerId="ADAL" clId="{C57F5527-23F5-451C-8858-8B072BD6003A}" dt="2022-04-11T15:29:51.201" v="0" actId="2696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C57F5527-23F5-451C-8858-8B072BD6003A}" dt="2022-04-11T15:29:51.201" v="0" actId="2696"/>
        <pc:sldMkLst>
          <pc:docMk/>
          <pc:sldMk cId="1792735718" sldId="304"/>
        </pc:sldMkLst>
      </pc:sldChg>
      <pc:sldChg chg="del">
        <pc:chgData name="Khattab, Sherif" userId="c83b1e15-36f3-4f46-aceb-05aac24c545e" providerId="ADAL" clId="{C57F5527-23F5-451C-8858-8B072BD6003A}" dt="2022-04-11T15:29:51.201" v="0" actId="2696"/>
        <pc:sldMkLst>
          <pc:docMk/>
          <pc:sldMk cId="3642509351" sldId="305"/>
        </pc:sldMkLst>
      </pc:sldChg>
      <pc:sldChg chg="del">
        <pc:chgData name="Khattab, Sherif" userId="c83b1e15-36f3-4f46-aceb-05aac24c545e" providerId="ADAL" clId="{C57F5527-23F5-451C-8858-8B072BD6003A}" dt="2022-04-11T15:29:51.201" v="0" actId="2696"/>
        <pc:sldMkLst>
          <pc:docMk/>
          <pc:sldMk cId="1900921563" sldId="306"/>
        </pc:sldMkLst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2C160502-D697-1D49-9BE2-D403338622B4}"/>
    <pc:docChg chg="custSel modSld">
      <pc:chgData name="Khattab, Sherif" userId="c83b1e15-36f3-4f46-aceb-05aac24c545e" providerId="ADAL" clId="{2C160502-D697-1D49-9BE2-D403338622B4}" dt="2021-09-01T05:52:02.433" v="1" actId="478"/>
      <pc:docMkLst>
        <pc:docMk/>
      </pc:docMkLst>
      <pc:sldChg chg="delSp modSp mod">
        <pc:chgData name="Khattab, Sherif" userId="c83b1e15-36f3-4f46-aceb-05aac24c545e" providerId="ADAL" clId="{2C160502-D697-1D49-9BE2-D403338622B4}" dt="2021-09-01T05:52:02.433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2C160502-D697-1D49-9BE2-D403338622B4}" dt="2021-09-01T05:51:59.355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2C160502-D697-1D49-9BE2-D403338622B4}" dt="2021-09-01T05:52:02.433" v="1" actId="478"/>
          <ac:spMkLst>
            <pc:docMk/>
            <pc:sldMk cId="1894775455" sldId="405"/>
            <ac:spMk id="5" creationId="{97CCB1ED-EA85-40B6-B4CC-08EBB7CF308B}"/>
          </ac:spMkLst>
        </pc:spChg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43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bd08702a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bd08702a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47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69b04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69b04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48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bd499ee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bd499ee7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315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bd08702a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bd08702a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52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9635920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48626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2784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6309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18819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3191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254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65522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4/11/2022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ea typeface="+mn-ea"/>
                <a:cs typeface="Arial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ea typeface="+mn-ea"/>
              <a:cs typeface="Arial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04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5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 err="1"/>
              <a:t>x</a:t>
            </a:r>
            <a:r>
              <a:rPr lang="en" baseline="30000" dirty="0" err="1"/>
              <a:t>y</a:t>
            </a:r>
            <a:r>
              <a:rPr lang="en" dirty="0"/>
              <a:t> = (x</a:t>
            </a:r>
            <a:r>
              <a:rPr lang="en" baseline="30000" dirty="0"/>
              <a:t>(y/2)</a:t>
            </a:r>
            <a:r>
              <a:rPr lang="en" dirty="0"/>
              <a:t>)</a:t>
            </a:r>
            <a:r>
              <a:rPr lang="en" baseline="30000" dirty="0"/>
              <a:t>2</a:t>
            </a:r>
            <a:r>
              <a:rPr lang="en" dirty="0"/>
              <a:t> =</a:t>
            </a:r>
            <a:r>
              <a:rPr lang="en" baseline="30000" dirty="0"/>
              <a:t> </a:t>
            </a:r>
            <a:r>
              <a:rPr lang="en" dirty="0"/>
              <a:t> x</a:t>
            </a:r>
            <a:r>
              <a:rPr lang="en" baseline="30000" dirty="0"/>
              <a:t>(y/2)</a:t>
            </a:r>
            <a:r>
              <a:rPr lang="en" dirty="0"/>
              <a:t> * x</a:t>
            </a:r>
            <a:r>
              <a:rPr lang="en" baseline="30000" dirty="0"/>
              <a:t>(y/2)</a:t>
            </a:r>
            <a:endParaRPr baseline="30000" dirty="0"/>
          </a:p>
          <a:p>
            <a:pPr lvl="1">
              <a:lnSpc>
                <a:spcPct val="200000"/>
              </a:lnSpc>
            </a:pPr>
            <a:r>
              <a:rPr lang="en" dirty="0"/>
              <a:t>Similarly, </a:t>
            </a:r>
            <a:r>
              <a:rPr lang="en" sz="2424" dirty="0"/>
              <a:t>(x</a:t>
            </a:r>
            <a:r>
              <a:rPr lang="en" sz="2424" baseline="30000" dirty="0"/>
              <a:t>(y/2)</a:t>
            </a:r>
            <a:r>
              <a:rPr lang="en" sz="2424" dirty="0"/>
              <a:t>)</a:t>
            </a:r>
            <a:r>
              <a:rPr lang="en" sz="2424" baseline="30000" dirty="0"/>
              <a:t>2</a:t>
            </a:r>
            <a:r>
              <a:rPr lang="en" sz="2424" dirty="0"/>
              <a:t> * x =</a:t>
            </a:r>
            <a:r>
              <a:rPr lang="en" sz="2424" baseline="30000" dirty="0"/>
              <a:t> </a:t>
            </a:r>
            <a:r>
              <a:rPr lang="en" sz="2424" dirty="0"/>
              <a:t> x</a:t>
            </a:r>
            <a:r>
              <a:rPr lang="en" sz="2424" baseline="30000" dirty="0"/>
              <a:t>(y/2)</a:t>
            </a:r>
            <a:r>
              <a:rPr lang="en" sz="2424" dirty="0"/>
              <a:t> * x</a:t>
            </a:r>
            <a:r>
              <a:rPr lang="en" sz="2424" baseline="30000" dirty="0"/>
              <a:t>(y/2) </a:t>
            </a:r>
            <a:r>
              <a:rPr lang="en" sz="2424" dirty="0"/>
              <a:t>* x</a:t>
            </a:r>
            <a:endParaRPr sz="2424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So, our recurrence relation is: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T(n) = T(n-1) +  ?</a:t>
            </a:r>
            <a:endParaRPr dirty="0"/>
          </a:p>
          <a:p>
            <a:pPr lvl="2">
              <a:lnSpc>
                <a:spcPct val="200000"/>
              </a:lnSpc>
            </a:pPr>
            <a:r>
              <a:rPr lang="en" dirty="0"/>
              <a:t>How much work is done per call?</a:t>
            </a:r>
            <a:endParaRPr dirty="0"/>
          </a:p>
          <a:p>
            <a:pPr lvl="2">
              <a:lnSpc>
                <a:spcPct val="200000"/>
              </a:lnSpc>
            </a:pPr>
            <a:r>
              <a:rPr lang="en" dirty="0"/>
              <a:t>1 (or 2) multiplication(s)</a:t>
            </a:r>
            <a:endParaRPr dirty="0"/>
          </a:p>
          <a:p>
            <a:pPr lvl="3">
              <a:lnSpc>
                <a:spcPct val="200000"/>
              </a:lnSpc>
            </a:pPr>
            <a:r>
              <a:rPr lang="en" dirty="0"/>
              <a:t>Examined runtime of multiplication last lecture</a:t>
            </a:r>
            <a:endParaRPr dirty="0"/>
          </a:p>
          <a:p>
            <a:pPr lvl="3">
              <a:lnSpc>
                <a:spcPct val="200000"/>
              </a:lnSpc>
            </a:pPr>
            <a:r>
              <a:rPr lang="en" dirty="0"/>
              <a:t>But how big are the operands in this case?</a:t>
            </a: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Building another recurrence relation</a:t>
            </a:r>
            <a:endParaRPr sz="2645"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54254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E2AB69-B574-4C96-9D5D-1422FDB9C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B985A8-2D7E-4723-AEDC-B2B38376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Non-recursive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3D6DC-E9D0-4A3E-B0BA-5A7FFC8CC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BF212-D95C-4374-A5CF-CF7DFEC7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1593215"/>
            <a:ext cx="8209461" cy="54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9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Base case returns x</a:t>
            </a:r>
            <a:endParaRPr/>
          </a:p>
          <a:p>
            <a:pPr lvl="1"/>
            <a:r>
              <a:rPr lang="en"/>
              <a:t>n bits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Base case results are multiplied:  x * x</a:t>
            </a:r>
            <a:endParaRPr/>
          </a:p>
          <a:p>
            <a:pPr lvl="1"/>
            <a:r>
              <a:rPr lang="en"/>
              <a:t>n bit operands</a:t>
            </a:r>
            <a:endParaRPr/>
          </a:p>
          <a:p>
            <a:pPr lvl="1"/>
            <a:r>
              <a:rPr lang="en"/>
              <a:t>Result size?</a:t>
            </a:r>
            <a:endParaRPr/>
          </a:p>
          <a:p>
            <a:pPr lvl="2"/>
            <a:r>
              <a:rPr lang="en"/>
              <a:t>2n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These results are then multiplied:  x</a:t>
            </a:r>
            <a:r>
              <a:rPr lang="en" baseline="30000"/>
              <a:t>2</a:t>
            </a:r>
            <a:r>
              <a:rPr lang="en"/>
              <a:t> * x</a:t>
            </a:r>
            <a:r>
              <a:rPr lang="en" baseline="30000"/>
              <a:t>2</a:t>
            </a:r>
            <a:endParaRPr baseline="30000"/>
          </a:p>
          <a:p>
            <a:pPr lvl="1"/>
            <a:r>
              <a:rPr lang="en"/>
              <a:t>2n bit operands</a:t>
            </a:r>
            <a:endParaRPr/>
          </a:p>
          <a:p>
            <a:pPr lvl="1"/>
            <a:r>
              <a:rPr lang="en"/>
              <a:t>Result size?</a:t>
            </a:r>
            <a:endParaRPr/>
          </a:p>
          <a:p>
            <a:pPr lvl="2"/>
            <a:r>
              <a:rPr lang="en"/>
              <a:t>4n bits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…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x</a:t>
            </a:r>
            <a:r>
              <a:rPr lang="en" baseline="30000"/>
              <a:t>(y/2)</a:t>
            </a:r>
            <a:r>
              <a:rPr lang="en"/>
              <a:t> * x</a:t>
            </a:r>
            <a:r>
              <a:rPr lang="en" baseline="30000"/>
              <a:t>(y/2)</a:t>
            </a:r>
            <a:r>
              <a:rPr lang="en"/>
              <a:t>?</a:t>
            </a:r>
            <a:endParaRPr/>
          </a:p>
          <a:p>
            <a:pPr lvl="1"/>
            <a:r>
              <a:rPr lang="en"/>
              <a:t>(y / 2) * n bit operands = 2</a:t>
            </a:r>
            <a:r>
              <a:rPr lang="en" baseline="30000"/>
              <a:t>(n-1) </a:t>
            </a:r>
            <a:r>
              <a:rPr lang="en"/>
              <a:t>* n bit operands</a:t>
            </a:r>
            <a:endParaRPr/>
          </a:p>
          <a:p>
            <a:pPr lvl="1"/>
            <a:r>
              <a:rPr lang="en"/>
              <a:t>Result size?  y * n bits = 2</a:t>
            </a:r>
            <a:r>
              <a:rPr lang="en" baseline="30000"/>
              <a:t>n</a:t>
            </a:r>
            <a:r>
              <a:rPr lang="en"/>
              <a:t> * n bits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Determining work done per call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16005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04349" y="3081924"/>
            <a:ext cx="9068753" cy="115640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Our recurrence relation looks like: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T(n) = T(n-1) + Θ((2</a:t>
            </a:r>
            <a:r>
              <a:rPr lang="en" baseline="30000"/>
              <a:t>(n-1)</a:t>
            </a:r>
            <a:r>
              <a:rPr lang="en"/>
              <a:t> * n)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Multiplication input size increases throughout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988451" y="5057890"/>
            <a:ext cx="3013000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980000"/>
                </a:solidFill>
              </a:rPr>
              <a:t>multiplication input size</a:t>
            </a:r>
            <a:endParaRPr sz="1983">
              <a:solidFill>
                <a:srgbClr val="980000"/>
              </a:solidFill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5618497" y="4599279"/>
            <a:ext cx="3686413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 dirty="0">
                <a:solidFill>
                  <a:srgbClr val="980000"/>
                </a:solidFill>
              </a:rPr>
              <a:t>squared from the use of the </a:t>
            </a:r>
            <a:r>
              <a:rPr lang="en" sz="1983" dirty="0" err="1">
                <a:solidFill>
                  <a:srgbClr val="980000"/>
                </a:solidFill>
              </a:rPr>
              <a:t>gradeschool</a:t>
            </a:r>
            <a:r>
              <a:rPr lang="en" sz="1983" dirty="0">
                <a:solidFill>
                  <a:srgbClr val="980000"/>
                </a:solidFill>
              </a:rPr>
              <a:t> algorithm</a:t>
            </a:r>
            <a:endParaRPr sz="1983" dirty="0">
              <a:solidFill>
                <a:srgbClr val="980000"/>
              </a:solidFill>
            </a:endParaRPr>
          </a:p>
        </p:txBody>
      </p:sp>
      <p:cxnSp>
        <p:nvCxnSpPr>
          <p:cNvPr id="91" name="Google Shape;91;p15"/>
          <p:cNvCxnSpPr>
            <a:stCxn id="89" idx="0"/>
          </p:cNvCxnSpPr>
          <p:nvPr/>
        </p:nvCxnSpPr>
        <p:spPr>
          <a:xfrm rot="10800000" flipH="1">
            <a:off x="3494951" y="4222487"/>
            <a:ext cx="897222" cy="835402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5"/>
          <p:cNvCxnSpPr>
            <a:cxnSpLocks/>
            <a:stCxn id="90" idx="0"/>
          </p:cNvCxnSpPr>
          <p:nvPr/>
        </p:nvCxnSpPr>
        <p:spPr>
          <a:xfrm flipH="1" flipV="1">
            <a:off x="4458954" y="4059150"/>
            <a:ext cx="3002750" cy="540128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22663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Can we use the master theorem?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Nope, we don’t have a b &gt; 1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OK, then…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How many times can y be divided by 2 until a base case?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lg(y)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Further, we know the max value of y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Relative to n, that is: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2</a:t>
            </a:r>
            <a:r>
              <a:rPr lang="en" baseline="30000"/>
              <a:t>n</a:t>
            </a:r>
            <a:endParaRPr baseline="30000"/>
          </a:p>
          <a:p>
            <a:pPr lvl="1">
              <a:lnSpc>
                <a:spcPct val="150000"/>
              </a:lnSpc>
            </a:pPr>
            <a:r>
              <a:rPr lang="en"/>
              <a:t>So, we have, at most lg(y) = lg(2</a:t>
            </a:r>
            <a:r>
              <a:rPr lang="en" baseline="30000"/>
              <a:t>n</a:t>
            </a:r>
            <a:r>
              <a:rPr lang="en"/>
              <a:t>) = n recursions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Runtime analysis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0120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11: Friday 12/10</a:t>
            </a:r>
          </a:p>
          <a:p>
            <a:pPr lvl="1"/>
            <a:r>
              <a:rPr lang="en-US" dirty="0"/>
              <a:t>Lab 12 and Homework 12: Monday 12/20 at </a:t>
            </a:r>
            <a:r>
              <a:rPr lang="en-US" b="1" dirty="0"/>
              <a:t>5:00 pm</a:t>
            </a:r>
            <a:endParaRPr lang="en-US" dirty="0"/>
          </a:p>
          <a:p>
            <a:pPr lvl="1"/>
            <a:r>
              <a:rPr lang="en-US" dirty="0"/>
              <a:t>Assignment 4 and 5: Monday 12/20 at </a:t>
            </a:r>
            <a:r>
              <a:rPr lang="en-US" b="1" dirty="0"/>
              <a:t>5:00 pm</a:t>
            </a:r>
          </a:p>
          <a:p>
            <a:r>
              <a:rPr lang="en-US" dirty="0"/>
              <a:t>Bonus Opportunities</a:t>
            </a:r>
          </a:p>
          <a:p>
            <a:pPr lvl="1"/>
            <a:r>
              <a:rPr lang="en-US" dirty="0"/>
              <a:t>Bonus Homework: Monday 12/20 at </a:t>
            </a:r>
            <a:r>
              <a:rPr lang="en-US" b="1" dirty="0"/>
              <a:t>5:00 pm</a:t>
            </a:r>
          </a:p>
          <a:p>
            <a:pPr lvl="1"/>
            <a:r>
              <a:rPr lang="en-US" dirty="0"/>
              <a:t>OMETs: 1 bonus point for entire class when response rate &gt;= 80%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Ford-Fulkerson </a:t>
            </a:r>
            <a:r>
              <a:rPr lang="en-US" dirty="0" err="1">
                <a:latin typeface="Calibri" panose="020F0502020204030204" pitchFamily="34" charset="0"/>
              </a:rPr>
              <a:t>MaxFlow</a:t>
            </a:r>
            <a:r>
              <a:rPr lang="en-US" dirty="0">
                <a:latin typeface="Calibri" panose="020F0502020204030204" pitchFamily="34" charset="0"/>
              </a:rPr>
              <a:t> Framework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Edmonds-Karp algorithms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BFS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PFS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8C48-00BC-1848-B8C6-910E09DC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BC6B-D9F4-C24B-9546-2FFC33A8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DDC17-496F-A34A-9574-AEF34CF9AC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54CF7-276A-B745-B578-77CBDDA7C8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504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D941-B02D-1243-8CFF-0F09CC3F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980-AB0D-2F4C-840D-D8FCEE9A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1A870-5962-8148-9ACE-5321DA88A1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BD406-50CB-CF42-B839-E8CBA0E3E8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784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ea typeface="+mn-ea"/>
                <a:cs typeface="Arial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ea typeface="+mn-ea"/>
              <a:cs typeface="Arial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4/11/2022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33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649E-2498-41CB-917E-FC3EB7BF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E217-C49E-4870-8BE1-C1C2BA17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DBC83-7541-425D-B515-3351CF87BA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9D858-B77C-4B06-92E9-15CA552DF6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421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A488-42B0-4219-B561-7F3FE602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485A-0D88-452B-A01D-2467121C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90D6E-4B5B-4AD1-9D9F-FAC0F0F244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2F17D-189C-4FA6-AA69-E2C8C7A62D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63929-92EB-4667-BC22-088901918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17" y="1038497"/>
            <a:ext cx="8985776" cy="59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5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(Big)Integer Algorithms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exponentiation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GCD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RSA encryption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</TotalTime>
  <Words>566</Words>
  <Application>Microsoft Office PowerPoint</Application>
  <PresentationFormat>Custom</PresentationFormat>
  <Paragraphs>96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1_Office Theme</vt:lpstr>
      <vt:lpstr>Office Theme</vt:lpstr>
      <vt:lpstr>2_Office Theme</vt:lpstr>
      <vt:lpstr>Pitt_minimal</vt:lpstr>
      <vt:lpstr>3_Office Theme</vt:lpstr>
      <vt:lpstr>Algorithms and Data Structures 2 CS 1501</vt:lpstr>
      <vt:lpstr>Announcements</vt:lpstr>
      <vt:lpstr>Previous lecture …</vt:lpstr>
      <vt:lpstr>CourseMIRROR Reflections</vt:lpstr>
      <vt:lpstr>Today …</vt:lpstr>
      <vt:lpstr>PowerPoint Presentation</vt:lpstr>
      <vt:lpstr>Karatsuba Example 1</vt:lpstr>
      <vt:lpstr>Master Theorem Conditions</vt:lpstr>
      <vt:lpstr>This Lecture</vt:lpstr>
      <vt:lpstr>Building another recurrence relation</vt:lpstr>
      <vt:lpstr>Non-recursive Work</vt:lpstr>
      <vt:lpstr>Determining work done per call</vt:lpstr>
      <vt:lpstr>Multiplication input size increases throughout</vt:lpstr>
      <vt:lpstr>Runtime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5</cp:revision>
  <dcterms:created xsi:type="dcterms:W3CDTF">2021-01-20T14:20:08Z</dcterms:created>
  <dcterms:modified xsi:type="dcterms:W3CDTF">2022-04-11T15:30:00Z</dcterms:modified>
</cp:coreProperties>
</file>