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</p:sldMasterIdLst>
  <p:notesMasterIdLst>
    <p:notesMasterId r:id="rId6"/>
  </p:notesMasterIdLst>
  <p:sldIdLst>
    <p:sldId id="405" r:id="rId3"/>
    <p:sldId id="496" r:id="rId4"/>
    <p:sldId id="498" r:id="rId5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759681454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ECBA33FE-E40A-9B45-BCD6-65370EE737DC}"/>
    <pc:docChg chg="undo custSel addSld delSld modSld">
      <pc:chgData name="Khattab, Sherif" userId="c83b1e15-36f3-4f46-aceb-05aac24c545e" providerId="ADAL" clId="{ECBA33FE-E40A-9B45-BCD6-65370EE737DC}" dt="2021-04-19T13:17:02.796" v="320"/>
      <pc:docMkLst>
        <pc:docMk/>
      </pc:docMkLst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470504775" sldId="257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807426063" sldId="258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41064727" sldId="259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4192187214" sldId="260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548632322" sldId="261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917628248" sldId="262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605859911" sldId="263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880978526" sldId="264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4194562082" sldId="265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828096837" sldId="266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470685941" sldId="267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513721341" sldId="268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248877023" sldId="269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824532570" sldId="270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753711633" sldId="271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72598219" sldId="272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654789203" sldId="273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486497772" sldId="274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460800609" sldId="275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492557579" sldId="276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561909418" sldId="277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785338572" sldId="278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186821658" sldId="279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798621257" sldId="280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338263211" sldId="281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827262002" sldId="281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542549860" sldId="282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403402713" sldId="282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013089478" sldId="283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3160059905" sldId="283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194336870" sldId="284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4226631046" sldId="284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516744546" sldId="285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2637119619" sldId="286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4172010036" sldId="286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034834936" sldId="287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4081739200" sldId="287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322207700" sldId="288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863323797" sldId="288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97637430" sldId="289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697829688" sldId="289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958701171" sldId="290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2300588395" sldId="290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794581952" sldId="291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069728421" sldId="291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939550207" sldId="292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320017512" sldId="292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119793086" sldId="293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891205509" sldId="293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411497190" sldId="294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696448952" sldId="294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643449022" sldId="295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322149955" sldId="295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2125131373" sldId="296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583791612" sldId="296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2829444329" sldId="302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792735718" sldId="304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3642509351" sldId="305"/>
        </pc:sldMkLst>
      </pc:sldChg>
      <pc:sldChg chg="delSp mod">
        <pc:chgData name="Khattab, Sherif" userId="c83b1e15-36f3-4f46-aceb-05aac24c545e" providerId="ADAL" clId="{ECBA33FE-E40A-9B45-BCD6-65370EE737DC}" dt="2021-04-19T13:04:57.213" v="0" actId="478"/>
        <pc:sldMkLst>
          <pc:docMk/>
          <pc:sldMk cId="1894775455" sldId="405"/>
        </pc:sldMkLst>
        <pc:spChg chg="del">
          <ac:chgData name="Khattab, Sherif" userId="c83b1e15-36f3-4f46-aceb-05aac24c545e" providerId="ADAL" clId="{ECBA33FE-E40A-9B45-BCD6-65370EE737DC}" dt="2021-04-19T13:04:57.213" v="0" actId="478"/>
          <ac:spMkLst>
            <pc:docMk/>
            <pc:sldMk cId="1894775455" sldId="405"/>
            <ac:spMk id="5" creationId="{97CCB1ED-EA85-40B6-B4CC-08EBB7CF308B}"/>
          </ac:spMkLst>
        </pc:spChg>
      </pc:sldChg>
      <pc:sldChg chg="modSp mod">
        <pc:chgData name="Khattab, Sherif" userId="c83b1e15-36f3-4f46-aceb-05aac24c545e" providerId="ADAL" clId="{ECBA33FE-E40A-9B45-BCD6-65370EE737DC}" dt="2021-04-19T13:11:20.378" v="15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CBA33FE-E40A-9B45-BCD6-65370EE737DC}" dt="2021-04-19T13:11:20.378" v="153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CBA33FE-E40A-9B45-BCD6-65370EE737DC}" dt="2021-04-19T13:07:34.276" v="24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ECBA33FE-E40A-9B45-BCD6-65370EE737DC}" dt="2021-04-19T13:07:34.276" v="24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CBA33FE-E40A-9B45-BCD6-65370EE737DC}" dt="2021-04-19T13:17:02.796" v="320"/>
        <pc:sldMkLst>
          <pc:docMk/>
          <pc:sldMk cId="2823856332" sldId="499"/>
        </pc:sldMkLst>
        <pc:spChg chg="mod">
          <ac:chgData name="Khattab, Sherif" userId="c83b1e15-36f3-4f46-aceb-05aac24c545e" providerId="ADAL" clId="{ECBA33FE-E40A-9B45-BCD6-65370EE737DC}" dt="2021-04-19T13:16:45.031" v="317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520099174" sldId="889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091827085" sldId="890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264556282" sldId="891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115830008" sldId="892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115042967" sldId="893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051057529" sldId="894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956360892" sldId="895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599446971" sldId="896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71607492" sldId="897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49630112" sldId="898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051298882" sldId="899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273674964" sldId="900"/>
        </pc:sldMkLst>
      </pc:sldChg>
      <pc:sldChg chg="modSp mod">
        <pc:chgData name="Khattab, Sherif" userId="c83b1e15-36f3-4f46-aceb-05aac24c545e" providerId="ADAL" clId="{ECBA33FE-E40A-9B45-BCD6-65370EE737DC}" dt="2021-04-19T13:07:56.928" v="71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CBA33FE-E40A-9B45-BCD6-65370EE737DC}" dt="2021-04-19T13:07:56.928" v="71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CBA33FE-E40A-9B45-BCD6-65370EE737DC}" dt="2021-04-19T13:07:14.373" v="5" actId="2696"/>
        <pc:sldMkLst>
          <pc:docMk/>
          <pc:sldMk cId="3357327131" sldId="1867"/>
        </pc:sldMkLst>
      </pc:sldChg>
      <pc:sldChg chg="del">
        <pc:chgData name="Khattab, Sherif" userId="c83b1e15-36f3-4f46-aceb-05aac24c545e" providerId="ADAL" clId="{ECBA33FE-E40A-9B45-BCD6-65370EE737DC}" dt="2021-04-19T13:07:13.737" v="4" actId="2696"/>
        <pc:sldMkLst>
          <pc:docMk/>
          <pc:sldMk cId="1544211776" sldId="1868"/>
        </pc:sldMkLst>
      </pc:sldChg>
      <pc:sldChg chg="del">
        <pc:chgData name="Khattab, Sherif" userId="c83b1e15-36f3-4f46-aceb-05aac24c545e" providerId="ADAL" clId="{ECBA33FE-E40A-9B45-BCD6-65370EE737DC}" dt="2021-04-19T13:07:14.981" v="6" actId="2696"/>
        <pc:sldMkLst>
          <pc:docMk/>
          <pc:sldMk cId="2068242584" sldId="1869"/>
        </pc:sldMkLst>
      </pc:sldChg>
      <pc:sldChg chg="del">
        <pc:chgData name="Khattab, Sherif" userId="c83b1e15-36f3-4f46-aceb-05aac24c545e" providerId="ADAL" clId="{ECBA33FE-E40A-9B45-BCD6-65370EE737DC}" dt="2021-04-19T13:07:15.863" v="7" actId="2696"/>
        <pc:sldMkLst>
          <pc:docMk/>
          <pc:sldMk cId="1055754733" sldId="1870"/>
        </pc:sldMkLst>
      </pc:sldChg>
      <pc:sldChg chg="del">
        <pc:chgData name="Khattab, Sherif" userId="c83b1e15-36f3-4f46-aceb-05aac24c545e" providerId="ADAL" clId="{ECBA33FE-E40A-9B45-BCD6-65370EE737DC}" dt="2021-04-19T13:07:16.464" v="8" actId="2696"/>
        <pc:sldMkLst>
          <pc:docMk/>
          <pc:sldMk cId="1908952630" sldId="1871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3103199505" sldId="1872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3239342092" sldId="1873"/>
        </pc:sldMkLst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D0E66BBC-E949-4F9D-B50E-68F88D0C121F}"/>
    <pc:docChg chg="delSld">
      <pc:chgData name="Khattab, Sherif" userId="c83b1e15-36f3-4f46-aceb-05aac24c545e" providerId="ADAL" clId="{D0E66BBC-E949-4F9D-B50E-68F88D0C121F}" dt="2022-04-11T15:31:08.665" v="0" actId="2696"/>
      <pc:docMkLst>
        <pc:docMk/>
      </pc:docMkLst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1900921563" sldId="306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3495136949" sldId="307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3759681454" sldId="308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3472447338" sldId="309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2921691997" sldId="310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315542525" sldId="311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3773047705" sldId="312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2539072160" sldId="313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3151240988" sldId="314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815502335" sldId="315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64833864" sldId="316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1705573844" sldId="317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203120336" sldId="318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2432367266" sldId="319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4057578471" sldId="320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1059773787" sldId="321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1571831297" sldId="322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2735436112" sldId="323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1293668777" sldId="324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3270343444" sldId="325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3423758535" sldId="326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4030823026" sldId="328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1636673855" sldId="1871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2296012957" sldId="1872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3567099693" sldId="1873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83101208" sldId="1874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3555793468" sldId="1875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2840067507" sldId="1876"/>
        </pc:sldMkLst>
      </pc:sldChg>
      <pc:sldChg chg="del">
        <pc:chgData name="Khattab, Sherif" userId="c83b1e15-36f3-4f46-aceb-05aac24c545e" providerId="ADAL" clId="{D0E66BBC-E949-4F9D-B50E-68F88D0C121F}" dt="2022-04-11T15:31:08.665" v="0" actId="2696"/>
        <pc:sldMkLst>
          <pc:docMk/>
          <pc:sldMk cId="1883128657" sldId="1877"/>
        </pc:sldMkLst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F01A6DC3-16A1-D441-801E-ECA1C1A4FB6E}"/>
    <pc:docChg chg="addSld delSld modSld delMainMaster">
      <pc:chgData name="Khattab, Sherif" userId="c83b1e15-36f3-4f46-aceb-05aac24c545e" providerId="ADAL" clId="{F01A6DC3-16A1-D441-801E-ECA1C1A4FB6E}" dt="2021-12-01T13:24:11.609" v="4" actId="2696"/>
      <pc:docMkLst>
        <pc:docMk/>
      </pc:docMkLst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224219627" sldId="257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138091996" sldId="259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451020739" sldId="260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2086681325" sldId="261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9173691" sldId="262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2311960161" sldId="263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31398946" sldId="264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884003976" sldId="265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276756560" sldId="266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2089209339" sldId="267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2521258382" sldId="268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1430500091" sldId="269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2130575332" sldId="270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908506201" sldId="271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1600817762" sldId="272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1212788774" sldId="273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5558594" sldId="274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1727746822" sldId="275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1247366534" sldId="276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192720804" sldId="277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021670718" sldId="278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140621744" sldId="279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582731287" sldId="280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148786239" sldId="336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363211336" sldId="337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3139903792" sldId="338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3516466948" sldId="339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2378721494" sldId="340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3429241921" sldId="341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220159866" sldId="342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2361696323" sldId="343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42459583" sldId="344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3793460421" sldId="345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4163702329" sldId="346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2834038716" sldId="347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3664136089" sldId="348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2204333460" sldId="513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3599054214" sldId="1878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715873185" sldId="1879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238271961" sldId="1880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2539087927" sldId="1881"/>
        </pc:sldMkLst>
      </pc:sldChg>
      <pc:sldChg chg="add">
        <pc:chgData name="Khattab, Sherif" userId="c83b1e15-36f3-4f46-aceb-05aac24c545e" providerId="ADAL" clId="{F01A6DC3-16A1-D441-801E-ECA1C1A4FB6E}" dt="2021-12-01T13:19:18.106" v="3"/>
        <pc:sldMkLst>
          <pc:docMk/>
          <pc:sldMk cId="2108094252" sldId="1882"/>
        </pc:sldMkLst>
      </pc:sldChg>
      <pc:sldChg chg="add del">
        <pc:chgData name="Khattab, Sherif" userId="c83b1e15-36f3-4f46-aceb-05aac24c545e" providerId="ADAL" clId="{F01A6DC3-16A1-D441-801E-ECA1C1A4FB6E}" dt="2021-12-01T13:19:17.864" v="2"/>
        <pc:sldMkLst>
          <pc:docMk/>
          <pc:sldMk cId="4202727535" sldId="1882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537398390" sldId="1883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43318798" sldId="1884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985324492" sldId="1885"/>
        </pc:sldMkLst>
      </pc:sldChg>
      <pc:sldChg chg="add">
        <pc:chgData name="Khattab, Sherif" userId="c83b1e15-36f3-4f46-aceb-05aac24c545e" providerId="ADAL" clId="{F01A6DC3-16A1-D441-801E-ECA1C1A4FB6E}" dt="2021-12-01T13:19:18.106" v="3"/>
        <pc:sldMkLst>
          <pc:docMk/>
          <pc:sldMk cId="1206813144" sldId="1886"/>
        </pc:sldMkLst>
      </pc:sldChg>
      <pc:sldChg chg="add del">
        <pc:chgData name="Khattab, Sherif" userId="c83b1e15-36f3-4f46-aceb-05aac24c545e" providerId="ADAL" clId="{F01A6DC3-16A1-D441-801E-ECA1C1A4FB6E}" dt="2021-12-01T13:19:17.864" v="2"/>
        <pc:sldMkLst>
          <pc:docMk/>
          <pc:sldMk cId="2021015174" sldId="1886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462944586" sldId="1887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971115291" sldId="1888"/>
        </pc:sldMkLst>
      </pc:sldChg>
      <pc:sldMasterChg chg="del delSldLayout">
        <pc:chgData name="Khattab, Sherif" userId="c83b1e15-36f3-4f46-aceb-05aac24c545e" providerId="ADAL" clId="{F01A6DC3-16A1-D441-801E-ECA1C1A4FB6E}" dt="2021-12-01T13:24:11.609" v="4" actId="2696"/>
        <pc:sldMasterMkLst>
          <pc:docMk/>
          <pc:sldMasterMk cId="157223614" sldId="2147483735"/>
        </pc:sldMasterMkLst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157223614" sldId="2147483735"/>
            <pc:sldLayoutMk cId="2565117642" sldId="2147483736"/>
          </pc:sldLayoutMkLst>
        </pc:sldLayoutChg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157223614" sldId="2147483735"/>
            <pc:sldLayoutMk cId="524729583" sldId="2147483737"/>
          </pc:sldLayoutMkLst>
        </pc:sldLayoutChg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157223614" sldId="2147483735"/>
            <pc:sldLayoutMk cId="2836342906" sldId="2147483738"/>
          </pc:sldLayoutMkLst>
        </pc:sldLayoutChg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157223614" sldId="2147483735"/>
            <pc:sldLayoutMk cId="861382884" sldId="2147483739"/>
          </pc:sldLayoutMkLst>
        </pc:sldLayoutChg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157223614" sldId="2147483735"/>
            <pc:sldLayoutMk cId="541070683" sldId="2147483740"/>
          </pc:sldLayoutMkLst>
        </pc:sldLayoutChg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157223614" sldId="2147483735"/>
            <pc:sldLayoutMk cId="1146455811" sldId="2147483741"/>
          </pc:sldLayoutMkLst>
        </pc:sldLayoutChg>
      </pc:sldMasterChg>
      <pc:sldMasterChg chg="del delSldLayout">
        <pc:chgData name="Khattab, Sherif" userId="c83b1e15-36f3-4f46-aceb-05aac24c545e" providerId="ADAL" clId="{F01A6DC3-16A1-D441-801E-ECA1C1A4FB6E}" dt="2021-12-01T13:24:11.609" v="4" actId="2696"/>
        <pc:sldMasterMkLst>
          <pc:docMk/>
          <pc:sldMasterMk cId="3833346939" sldId="2147483742"/>
        </pc:sldMasterMkLst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3833346939" sldId="2147483742"/>
            <pc:sldLayoutMk cId="2802362180" sldId="2147483743"/>
          </pc:sldLayoutMkLst>
        </pc:sldLayoutChg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3833346939" sldId="2147483742"/>
            <pc:sldLayoutMk cId="2551907996" sldId="2147483744"/>
          </pc:sldLayoutMkLst>
        </pc:sldLayoutChg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3833346939" sldId="2147483742"/>
            <pc:sldLayoutMk cId="753116482" sldId="2147483745"/>
          </pc:sldLayoutMkLst>
        </pc:sldLayoutChg>
      </pc:sldMaster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D0BA8953-74C5-1B4C-8720-085F823D7214}"/>
    <pc:docChg chg="custSel delSld modSld">
      <pc:chgData name="Khattab, Sherif" userId="c83b1e15-36f3-4f46-aceb-05aac24c545e" providerId="ADAL" clId="{D0BA8953-74C5-1B4C-8720-085F823D7214}" dt="2021-04-14T13:20:08.746" v="121"/>
      <pc:docMkLst>
        <pc:docMk/>
      </pc:docMkLst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673104949" sldId="258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430500091" sldId="269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212788774" sldId="273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727746822" sldId="275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140621744" sldId="279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582731287" sldId="280"/>
        </pc:sldMkLst>
      </pc:sldChg>
      <pc:sldChg chg="modSp mod">
        <pc:chgData name="Khattab, Sherif" userId="c83b1e15-36f3-4f46-aceb-05aac24c545e" providerId="ADAL" clId="{D0BA8953-74C5-1B4C-8720-085F823D7214}" dt="2021-04-14T13:09:34.764" v="8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D0BA8953-74C5-1B4C-8720-085F823D7214}" dt="2021-04-14T13:09:34.764" v="8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0BA8953-74C5-1B4C-8720-085F823D7214}" dt="2021-04-14T13:10:01.133" v="18"/>
        <pc:sldMkLst>
          <pc:docMk/>
          <pc:sldMk cId="2374057061" sldId="498"/>
        </pc:sldMkLst>
        <pc:spChg chg="mod">
          <ac:chgData name="Khattab, Sherif" userId="c83b1e15-36f3-4f46-aceb-05aac24c545e" providerId="ADAL" clId="{D0BA8953-74C5-1B4C-8720-085F823D7214}" dt="2021-04-14T13:10:01.133" v="18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D0BA8953-74C5-1B4C-8720-085F823D7214}" dt="2021-04-14T13:20:08.746" v="121"/>
        <pc:sldMkLst>
          <pc:docMk/>
          <pc:sldMk cId="2823856332" sldId="499"/>
        </pc:sldMkLst>
        <pc:spChg chg="mod">
          <ac:chgData name="Khattab, Sherif" userId="c83b1e15-36f3-4f46-aceb-05aac24c545e" providerId="ADAL" clId="{D0BA8953-74C5-1B4C-8720-085F823D7214}" dt="2021-04-14T13:19:44.274" v="118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0BA8953-74C5-1B4C-8720-085F823D7214}" dt="2021-04-14T13:10:08.392" v="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0BA8953-74C5-1B4C-8720-085F823D7214}" dt="2021-04-14T13:10:08.392" v="19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0BA8953-74C5-1B4C-8720-085F823D7214}" dt="2021-04-14T13:09:46.297" v="14" actId="2696"/>
        <pc:sldMkLst>
          <pc:docMk/>
          <pc:sldMk cId="291645902" sldId="1867"/>
        </pc:sldMkLst>
      </pc:sldChg>
      <pc:sldChg chg="del">
        <pc:chgData name="Khattab, Sherif" userId="c83b1e15-36f3-4f46-aceb-05aac24c545e" providerId="ADAL" clId="{D0BA8953-74C5-1B4C-8720-085F823D7214}" dt="2021-04-14T13:09:45.761" v="13" actId="2696"/>
        <pc:sldMkLst>
          <pc:docMk/>
          <pc:sldMk cId="204318462" sldId="1868"/>
        </pc:sldMkLst>
      </pc:sldChg>
      <pc:sldChg chg="del">
        <pc:chgData name="Khattab, Sherif" userId="c83b1e15-36f3-4f46-aceb-05aac24c545e" providerId="ADAL" clId="{D0BA8953-74C5-1B4C-8720-085F823D7214}" dt="2021-04-14T13:09:47.244" v="15" actId="2696"/>
        <pc:sldMkLst>
          <pc:docMk/>
          <pc:sldMk cId="537398390" sldId="1869"/>
        </pc:sldMkLst>
      </pc:sldChg>
      <pc:sldChg chg="del">
        <pc:chgData name="Khattab, Sherif" userId="c83b1e15-36f3-4f46-aceb-05aac24c545e" providerId="ADAL" clId="{D0BA8953-74C5-1B4C-8720-085F823D7214}" dt="2021-04-14T13:09:48.098" v="16" actId="2696"/>
        <pc:sldMkLst>
          <pc:docMk/>
          <pc:sldMk cId="343318798" sldId="1870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462944586" sldId="1871"/>
        </pc:sldMkLst>
      </pc:sldChg>
      <pc:sldChg chg="del">
        <pc:chgData name="Khattab, Sherif" userId="c83b1e15-36f3-4f46-aceb-05aac24c545e" providerId="ADAL" clId="{D0BA8953-74C5-1B4C-8720-085F823D7214}" dt="2021-04-14T13:09:48.608" v="17" actId="2696"/>
        <pc:sldMkLst>
          <pc:docMk/>
          <pc:sldMk cId="3985324492" sldId="1872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971115291" sldId="1873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3A3F8944-458D-B545-890B-94E4EA6B8E8D}"/>
    <pc:docChg chg="modSld">
      <pc:chgData name="Khattab, Sherif" userId="c83b1e15-36f3-4f46-aceb-05aac24c545e" providerId="ADAL" clId="{3A3F8944-458D-B545-890B-94E4EA6B8E8D}" dt="2021-09-01T05:51:54.356" v="0"/>
      <pc:docMkLst>
        <pc:docMk/>
      </pc:docMkLst>
      <pc:sldChg chg="modSp">
        <pc:chgData name="Khattab, Sherif" userId="c83b1e15-36f3-4f46-aceb-05aac24c545e" providerId="ADAL" clId="{3A3F8944-458D-B545-890B-94E4EA6B8E8D}" dt="2021-09-01T05:51:54.356" v="0"/>
        <pc:sldMkLst>
          <pc:docMk/>
          <pc:sldMk cId="1894775455" sldId="405"/>
        </pc:sldMkLst>
        <pc:spChg chg="mod">
          <ac:chgData name="Khattab, Sherif" userId="c83b1e15-36f3-4f46-aceb-05aac24c545e" providerId="ADAL" clId="{3A3F8944-458D-B545-890B-94E4EA6B8E8D}" dt="2021-09-01T05:51:54.356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B575D98-4837-40EC-95E1-C5AECD4F044C}"/>
    <pc:docChg chg="custSel modSld">
      <pc:chgData name="Khattab, Sherif" userId="c83b1e15-36f3-4f46-aceb-05aac24c545e" providerId="ADAL" clId="{DB575D98-4837-40EC-95E1-C5AECD4F044C}" dt="2021-04-05T16:13:55.573" v="95"/>
      <pc:docMkLst>
        <pc:docMk/>
      </pc:docMkLst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</pc:docChg>
  </pc:docChgLst>
  <pc:docChgLst>
    <pc:chgData name="Khattab, Sherif" userId="c83b1e15-36f3-4f46-aceb-05aac24c545e" providerId="ADAL" clId="{D1BBD97B-FC8D-49FB-A751-4F5D7192CEF9}"/>
    <pc:docChg chg="undo custSel addSld delSld modSld">
      <pc:chgData name="Khattab, Sherif" userId="c83b1e15-36f3-4f46-aceb-05aac24c545e" providerId="ADAL" clId="{D1BBD97B-FC8D-49FB-A751-4F5D7192CEF9}" dt="2021-04-13T13:31:14.184" v="353" actId="1076"/>
      <pc:docMkLst>
        <pc:docMk/>
      </pc:docMkLst>
      <pc:sldChg chg="addSp delSp modSp mod">
        <pc:chgData name="Khattab, Sherif" userId="c83b1e15-36f3-4f46-aceb-05aac24c545e" providerId="ADAL" clId="{D1BBD97B-FC8D-49FB-A751-4F5D7192CEF9}" dt="2021-04-13T13:26:16.722" v="294" actId="1076"/>
        <pc:sldMkLst>
          <pc:docMk/>
          <pc:sldMk cId="1247366534" sldId="276"/>
        </pc:sldMkLst>
        <pc:picChg chg="add mod">
          <ac:chgData name="Khattab, Sherif" userId="c83b1e15-36f3-4f46-aceb-05aac24c545e" providerId="ADAL" clId="{D1BBD97B-FC8D-49FB-A751-4F5D7192CEF9}" dt="2021-04-13T13:26:16.722" v="294" actId="1076"/>
          <ac:picMkLst>
            <pc:docMk/>
            <pc:sldMk cId="1247366534" sldId="276"/>
            <ac:picMk id="4" creationId="{A939F392-04D8-4E1F-89B3-61898F0D2B1A}"/>
          </ac:picMkLst>
        </pc:picChg>
        <pc:inkChg chg="add del">
          <ac:chgData name="Khattab, Sherif" userId="c83b1e15-36f3-4f46-aceb-05aac24c545e" providerId="ADAL" clId="{D1BBD97B-FC8D-49FB-A751-4F5D7192CEF9}" dt="2021-04-13T13:25:58.588" v="288"/>
          <ac:inkMkLst>
            <pc:docMk/>
            <pc:sldMk cId="1247366534" sldId="276"/>
            <ac:inkMk id="2" creationId="{7EDAB397-D1CD-481A-8889-C524E92D938F}"/>
          </ac:inkMkLst>
        </pc:inkChg>
      </pc:sldChg>
      <pc:sldChg chg="addSp delSp modSp mod">
        <pc:chgData name="Khattab, Sherif" userId="c83b1e15-36f3-4f46-aceb-05aac24c545e" providerId="ADAL" clId="{D1BBD97B-FC8D-49FB-A751-4F5D7192CEF9}" dt="2021-04-13T13:27:27.218" v="304" actId="1076"/>
        <pc:sldMkLst>
          <pc:docMk/>
          <pc:sldMk cId="3021670718" sldId="278"/>
        </pc:sldMkLst>
        <pc:picChg chg="add del mod">
          <ac:chgData name="Khattab, Sherif" userId="c83b1e15-36f3-4f46-aceb-05aac24c545e" providerId="ADAL" clId="{D1BBD97B-FC8D-49FB-A751-4F5D7192CEF9}" dt="2021-04-13T13:27:11.210" v="300" actId="478"/>
          <ac:picMkLst>
            <pc:docMk/>
            <pc:sldMk cId="3021670718" sldId="278"/>
            <ac:picMk id="3" creationId="{4FD15897-7139-42FC-947F-70AFB7B74B4D}"/>
          </ac:picMkLst>
        </pc:picChg>
        <pc:picChg chg="add mod">
          <ac:chgData name="Khattab, Sherif" userId="c83b1e15-36f3-4f46-aceb-05aac24c545e" providerId="ADAL" clId="{D1BBD97B-FC8D-49FB-A751-4F5D7192CEF9}" dt="2021-04-13T13:27:27.218" v="304" actId="1076"/>
          <ac:picMkLst>
            <pc:docMk/>
            <pc:sldMk cId="3021670718" sldId="278"/>
            <ac:picMk id="5" creationId="{4BEA786F-0B34-442D-85B0-4F97B9A2B331}"/>
          </ac:picMkLst>
        </pc:picChg>
      </pc:sldChg>
      <pc:sldChg chg="modSp mod">
        <pc:chgData name="Khattab, Sherif" userId="c83b1e15-36f3-4f46-aceb-05aac24c545e" providerId="ADAL" clId="{D1BBD97B-FC8D-49FB-A751-4F5D7192CEF9}" dt="2021-04-13T13:20:56.164" v="2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1BBD97B-FC8D-49FB-A751-4F5D7192CEF9}" dt="2021-04-13T13:20:56.164" v="2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addSp modSp new mod">
        <pc:chgData name="Khattab, Sherif" userId="c83b1e15-36f3-4f46-aceb-05aac24c545e" providerId="ADAL" clId="{D1BBD97B-FC8D-49FB-A751-4F5D7192CEF9}" dt="2021-04-13T13:21:34.214" v="54" actId="1076"/>
        <pc:sldMkLst>
          <pc:docMk/>
          <pc:sldMk cId="291645902" sldId="1867"/>
        </pc:sldMkLst>
        <pc:spChg chg="mod">
          <ac:chgData name="Khattab, Sherif" userId="c83b1e15-36f3-4f46-aceb-05aac24c545e" providerId="ADAL" clId="{D1BBD97B-FC8D-49FB-A751-4F5D7192CEF9}" dt="2021-04-13T13:21:23.845" v="49" actId="20577"/>
          <ac:spMkLst>
            <pc:docMk/>
            <pc:sldMk cId="291645902" sldId="1867"/>
            <ac:spMk id="2" creationId="{608062AC-6A0D-48AB-B699-3F27B91A21F1}"/>
          </ac:spMkLst>
        </pc:spChg>
        <pc:picChg chg="add mod">
          <ac:chgData name="Khattab, Sherif" userId="c83b1e15-36f3-4f46-aceb-05aac24c545e" providerId="ADAL" clId="{D1BBD97B-FC8D-49FB-A751-4F5D7192CEF9}" dt="2021-04-13T13:21:34.214" v="54" actId="1076"/>
          <ac:picMkLst>
            <pc:docMk/>
            <pc:sldMk cId="291645902" sldId="1867"/>
            <ac:picMk id="7" creationId="{5B7B3248-8DA6-457D-9FCD-C894BCDE36E7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9:15.671" v="334" actId="1076"/>
        <pc:sldMkLst>
          <pc:docMk/>
          <pc:sldMk cId="204318462" sldId="1868"/>
        </pc:sldMkLst>
        <pc:spChg chg="mod">
          <ac:chgData name="Khattab, Sherif" userId="c83b1e15-36f3-4f46-aceb-05aac24c545e" providerId="ADAL" clId="{D1BBD97B-FC8D-49FB-A751-4F5D7192CEF9}" dt="2021-04-13T13:21:43.597" v="81" actId="20577"/>
          <ac:spMkLst>
            <pc:docMk/>
            <pc:sldMk cId="204318462" sldId="1868"/>
            <ac:spMk id="2" creationId="{27D23D4D-272E-4014-B083-1BBBCA839553}"/>
          </ac:spMkLst>
        </pc:spChg>
        <pc:picChg chg="add mod">
          <ac:chgData name="Khattab, Sherif" userId="c83b1e15-36f3-4f46-aceb-05aac24c545e" providerId="ADAL" clId="{D1BBD97B-FC8D-49FB-A751-4F5D7192CEF9}" dt="2021-04-13T13:29:15.671" v="334" actId="1076"/>
          <ac:picMkLst>
            <pc:docMk/>
            <pc:sldMk cId="204318462" sldId="1868"/>
            <ac:picMk id="7" creationId="{6BB349EE-51BF-47C4-85D2-3204ED4054DC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2:49.413" v="119" actId="20577"/>
        <pc:sldMkLst>
          <pc:docMk/>
          <pc:sldMk cId="537398390" sldId="1869"/>
        </pc:sldMkLst>
        <pc:spChg chg="mod">
          <ac:chgData name="Khattab, Sherif" userId="c83b1e15-36f3-4f46-aceb-05aac24c545e" providerId="ADAL" clId="{D1BBD97B-FC8D-49FB-A751-4F5D7192CEF9}" dt="2021-04-13T13:22:49.413" v="119" actId="20577"/>
          <ac:spMkLst>
            <pc:docMk/>
            <pc:sldMk cId="537398390" sldId="1869"/>
            <ac:spMk id="2" creationId="{4CF17836-DCA3-4793-B865-8EF09E047467}"/>
          </ac:spMkLst>
        </pc:spChg>
        <pc:picChg chg="add mod">
          <ac:chgData name="Khattab, Sherif" userId="c83b1e15-36f3-4f46-aceb-05aac24c545e" providerId="ADAL" clId="{D1BBD97B-FC8D-49FB-A751-4F5D7192CEF9}" dt="2021-04-13T13:22:38.242" v="90" actId="1076"/>
          <ac:picMkLst>
            <pc:docMk/>
            <pc:sldMk cId="537398390" sldId="1869"/>
            <ac:picMk id="7" creationId="{58F7C66D-5617-4418-9409-D0D4A8F26850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31:14.184" v="353" actId="1076"/>
        <pc:sldMkLst>
          <pc:docMk/>
          <pc:sldMk cId="343318798" sldId="1870"/>
        </pc:sldMkLst>
        <pc:spChg chg="mod">
          <ac:chgData name="Khattab, Sherif" userId="c83b1e15-36f3-4f46-aceb-05aac24c545e" providerId="ADAL" clId="{D1BBD97B-FC8D-49FB-A751-4F5D7192CEF9}" dt="2021-04-13T13:23:19.631" v="153" actId="20577"/>
          <ac:spMkLst>
            <pc:docMk/>
            <pc:sldMk cId="343318798" sldId="1870"/>
            <ac:spMk id="2" creationId="{31EDBB3E-22D6-485B-B503-89A71948D25B}"/>
          </ac:spMkLst>
        </pc:spChg>
        <pc:picChg chg="add mod">
          <ac:chgData name="Khattab, Sherif" userId="c83b1e15-36f3-4f46-aceb-05aac24c545e" providerId="ADAL" clId="{D1BBD97B-FC8D-49FB-A751-4F5D7192CEF9}" dt="2021-04-13T13:30:02.926" v="339" actId="1076"/>
          <ac:picMkLst>
            <pc:docMk/>
            <pc:sldMk cId="343318798" sldId="1870"/>
            <ac:picMk id="7" creationId="{A530BACF-5849-4FA1-B0DF-1CD4C7A9BC90}"/>
          </ac:picMkLst>
        </pc:picChg>
        <pc:picChg chg="add mod">
          <ac:chgData name="Khattab, Sherif" userId="c83b1e15-36f3-4f46-aceb-05aac24c545e" providerId="ADAL" clId="{D1BBD97B-FC8D-49FB-A751-4F5D7192CEF9}" dt="2021-04-13T13:30:09.418" v="341" actId="1076"/>
          <ac:picMkLst>
            <pc:docMk/>
            <pc:sldMk cId="343318798" sldId="1870"/>
            <ac:picMk id="9" creationId="{00C18A49-9064-4429-A546-15C4DAB42433}"/>
          </ac:picMkLst>
        </pc:picChg>
        <pc:picChg chg="add mod">
          <ac:chgData name="Khattab, Sherif" userId="c83b1e15-36f3-4f46-aceb-05aac24c545e" providerId="ADAL" clId="{D1BBD97B-FC8D-49FB-A751-4F5D7192CEF9}" dt="2021-04-13T13:31:14.184" v="353" actId="1076"/>
          <ac:picMkLst>
            <pc:docMk/>
            <pc:sldMk cId="343318798" sldId="1870"/>
            <ac:picMk id="12" creationId="{823FFEAA-8D6B-452B-9EBB-20E447ADD59E}"/>
          </ac:picMkLst>
        </pc:picChg>
        <pc:inkChg chg="add del">
          <ac:chgData name="Khattab, Sherif" userId="c83b1e15-36f3-4f46-aceb-05aac24c545e" providerId="ADAL" clId="{D1BBD97B-FC8D-49FB-A751-4F5D7192CEF9}" dt="2021-04-13T13:30:22.733" v="343"/>
          <ac:inkMkLst>
            <pc:docMk/>
            <pc:sldMk cId="343318798" sldId="1870"/>
            <ac:inkMk id="10" creationId="{85C9B0E3-62A4-4E48-A71E-D08EAC1047B8}"/>
          </ac:inkMkLst>
        </pc:inkChg>
      </pc:sldChg>
      <pc:sldChg chg="addSp modSp new mod">
        <pc:chgData name="Khattab, Sherif" userId="c83b1e15-36f3-4f46-aceb-05aac24c545e" providerId="ADAL" clId="{D1BBD97B-FC8D-49FB-A751-4F5D7192CEF9}" dt="2021-04-13T13:25:19.184" v="286" actId="1076"/>
        <pc:sldMkLst>
          <pc:docMk/>
          <pc:sldMk cId="3462944586" sldId="1871"/>
        </pc:sldMkLst>
        <pc:spChg chg="mod">
          <ac:chgData name="Khattab, Sherif" userId="c83b1e15-36f3-4f46-aceb-05aac24c545e" providerId="ADAL" clId="{D1BBD97B-FC8D-49FB-A751-4F5D7192CEF9}" dt="2021-04-13T13:25:11" v="281" actId="20577"/>
          <ac:spMkLst>
            <pc:docMk/>
            <pc:sldMk cId="3462944586" sldId="1871"/>
            <ac:spMk id="3" creationId="{459A8960-540C-44F8-87B8-42CC63414C44}"/>
          </ac:spMkLst>
        </pc:spChg>
        <pc:picChg chg="add mod">
          <ac:chgData name="Khattab, Sherif" userId="c83b1e15-36f3-4f46-aceb-05aac24c545e" providerId="ADAL" clId="{D1BBD97B-FC8D-49FB-A751-4F5D7192CEF9}" dt="2021-04-13T13:25:19.184" v="286" actId="1076"/>
          <ac:picMkLst>
            <pc:docMk/>
            <pc:sldMk cId="3462944586" sldId="1871"/>
            <ac:picMk id="6" creationId="{934C25F5-92BF-48D3-98F5-E3E649CFE70C}"/>
          </ac:picMkLst>
        </pc:picChg>
      </pc:sldChg>
      <pc:sldChg chg="new del">
        <pc:chgData name="Khattab, Sherif" userId="c83b1e15-36f3-4f46-aceb-05aac24c545e" providerId="ADAL" clId="{D1BBD97B-FC8D-49FB-A751-4F5D7192CEF9}" dt="2021-04-13T13:23:59.956" v="160" actId="47"/>
        <pc:sldMkLst>
          <pc:docMk/>
          <pc:sldMk cId="2560502885" sldId="1872"/>
        </pc:sldMkLst>
      </pc:sldChg>
      <pc:sldChg chg="addSp modSp new mod">
        <pc:chgData name="Khattab, Sherif" userId="c83b1e15-36f3-4f46-aceb-05aac24c545e" providerId="ADAL" clId="{D1BBD97B-FC8D-49FB-A751-4F5D7192CEF9}" dt="2021-04-13T13:24:37.370" v="240" actId="1076"/>
        <pc:sldMkLst>
          <pc:docMk/>
          <pc:sldMk cId="3985324492" sldId="1872"/>
        </pc:sldMkLst>
        <pc:spChg chg="mod">
          <ac:chgData name="Khattab, Sherif" userId="c83b1e15-36f3-4f46-aceb-05aac24c545e" providerId="ADAL" clId="{D1BBD97B-FC8D-49FB-A751-4F5D7192CEF9}" dt="2021-04-13T13:24:31.253" v="237" actId="404"/>
          <ac:spMkLst>
            <pc:docMk/>
            <pc:sldMk cId="3985324492" sldId="1872"/>
            <ac:spMk id="2" creationId="{69F581DD-2407-4298-8990-F46AB0542850}"/>
          </ac:spMkLst>
        </pc:spChg>
        <pc:picChg chg="add mod">
          <ac:chgData name="Khattab, Sherif" userId="c83b1e15-36f3-4f46-aceb-05aac24c545e" providerId="ADAL" clId="{D1BBD97B-FC8D-49FB-A751-4F5D7192CEF9}" dt="2021-04-13T13:24:37.370" v="240" actId="1076"/>
          <ac:picMkLst>
            <pc:docMk/>
            <pc:sldMk cId="3985324492" sldId="1872"/>
            <ac:picMk id="7" creationId="{20FF532D-A1B4-4A40-B118-031D7DD567AC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28:36.819" v="331" actId="14100"/>
        <pc:sldMkLst>
          <pc:docMk/>
          <pc:sldMk cId="3971115291" sldId="1873"/>
        </pc:sldMkLst>
        <pc:spChg chg="mod">
          <ac:chgData name="Khattab, Sherif" userId="c83b1e15-36f3-4f46-aceb-05aac24c545e" providerId="ADAL" clId="{D1BBD97B-FC8D-49FB-A751-4F5D7192CEF9}" dt="2021-04-13T13:27:59.111" v="323" actId="20577"/>
          <ac:spMkLst>
            <pc:docMk/>
            <pc:sldMk cId="3971115291" sldId="1873"/>
            <ac:spMk id="3" creationId="{78E79DC9-0BD2-4260-AEF8-83981D1702D4}"/>
          </ac:spMkLst>
        </pc:spChg>
        <pc:picChg chg="add mod">
          <ac:chgData name="Khattab, Sherif" userId="c83b1e15-36f3-4f46-aceb-05aac24c545e" providerId="ADAL" clId="{D1BBD97B-FC8D-49FB-A751-4F5D7192CEF9}" dt="2021-04-13T13:28:36.819" v="331" actId="14100"/>
          <ac:picMkLst>
            <pc:docMk/>
            <pc:sldMk cId="3971115291" sldId="1873"/>
            <ac:picMk id="7" creationId="{BD75B7E8-F873-4DF5-96BA-D9CA0CDB9219}"/>
          </ac:picMkLst>
        </pc:picChg>
        <pc:inkChg chg="add del">
          <ac:chgData name="Khattab, Sherif" userId="c83b1e15-36f3-4f46-aceb-05aac24c545e" providerId="ADAL" clId="{D1BBD97B-FC8D-49FB-A751-4F5D7192CEF9}" dt="2021-04-13T13:28:02.291" v="325"/>
          <ac:inkMkLst>
            <pc:docMk/>
            <pc:sldMk cId="3971115291" sldId="1873"/>
            <ac:inkMk id="5" creationId="{82B83160-FBDA-4E84-824E-21D01BA509C3}"/>
          </ac:inkMkLst>
        </pc:ink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31422A64-77F1-4751-B13E-5821B15EFFEE}"/>
    <pc:docChg chg="undo custSel addSld delSld modSld sldOrd">
      <pc:chgData name="Khattab, Sherif" userId="c83b1e15-36f3-4f46-aceb-05aac24c545e" providerId="ADAL" clId="{31422A64-77F1-4751-B13E-5821B15EFFEE}" dt="2021-04-21T18:31:28.894" v="319" actId="47"/>
      <pc:docMkLst>
        <pc:docMk/>
      </pc:docMkLst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470504775" sldId="257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807426063" sldId="258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41064727" sldId="259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4192187214" sldId="260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548632322" sldId="261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917628248" sldId="262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605859911" sldId="263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880978526" sldId="264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4194562082" sldId="265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828096837" sldId="266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470685941" sldId="267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513721341" sldId="268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248877023" sldId="269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824532570" sldId="270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753711633" sldId="271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72598219" sldId="272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654789203" sldId="273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486497772" sldId="274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460800609" sldId="275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492557579" sldId="276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561909418" sldId="277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785338572" sldId="278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186821658" sldId="279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798621257" sldId="280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827262002" sldId="281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403402713" sldId="282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013089478" sldId="283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194336870" sldId="284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516744546" sldId="285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4172010036" sldId="286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034834936" sldId="287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863323797" sldId="288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697829688" sldId="289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958701171" sldId="290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069728421" sldId="291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939550207" sldId="292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891205509" sldId="293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696448952" sldId="294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322149955" sldId="295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583791612" sldId="296"/>
        </pc:sldMkLst>
      </pc:sldChg>
      <pc:sldChg chg="addSp modSp mod">
        <pc:chgData name="Khattab, Sherif" userId="c83b1e15-36f3-4f46-aceb-05aac24c545e" providerId="ADAL" clId="{31422A64-77F1-4751-B13E-5821B15EFFEE}" dt="2021-04-21T18:24:22.284" v="158" actId="1076"/>
        <pc:sldMkLst>
          <pc:docMk/>
          <pc:sldMk cId="1705573844" sldId="317"/>
        </pc:sldMkLst>
        <pc:picChg chg="add mod">
          <ac:chgData name="Khattab, Sherif" userId="c83b1e15-36f3-4f46-aceb-05aac24c545e" providerId="ADAL" clId="{31422A64-77F1-4751-B13E-5821B15EFFEE}" dt="2021-04-21T18:24:22.284" v="158" actId="1076"/>
          <ac:picMkLst>
            <pc:docMk/>
            <pc:sldMk cId="1705573844" sldId="317"/>
            <ac:picMk id="3" creationId="{78DDBE84-619B-41BF-ADA1-01E845953239}"/>
          </ac:picMkLst>
        </pc:picChg>
      </pc:sldChg>
      <pc:sldChg chg="addSp delSp modSp mod">
        <pc:chgData name="Khattab, Sherif" userId="c83b1e15-36f3-4f46-aceb-05aac24c545e" providerId="ADAL" clId="{31422A64-77F1-4751-B13E-5821B15EFFEE}" dt="2021-04-21T18:25:22.301" v="174" actId="1076"/>
        <pc:sldMkLst>
          <pc:docMk/>
          <pc:sldMk cId="203120336" sldId="318"/>
        </pc:sldMkLst>
        <pc:spChg chg="mod">
          <ac:chgData name="Khattab, Sherif" userId="c83b1e15-36f3-4f46-aceb-05aac24c545e" providerId="ADAL" clId="{31422A64-77F1-4751-B13E-5821B15EFFEE}" dt="2021-04-21T18:25:19.907" v="172" actId="14100"/>
          <ac:spMkLst>
            <pc:docMk/>
            <pc:sldMk cId="203120336" sldId="318"/>
            <ac:spMk id="242" creationId="{00000000-0000-0000-0000-000000000000}"/>
          </ac:spMkLst>
        </pc:spChg>
        <pc:picChg chg="add del mod">
          <ac:chgData name="Khattab, Sherif" userId="c83b1e15-36f3-4f46-aceb-05aac24c545e" providerId="ADAL" clId="{31422A64-77F1-4751-B13E-5821B15EFFEE}" dt="2021-04-21T18:24:51.632" v="164" actId="22"/>
          <ac:picMkLst>
            <pc:docMk/>
            <pc:sldMk cId="203120336" sldId="318"/>
            <ac:picMk id="3" creationId="{CC8D0801-5DCE-4B73-8E89-503A3002D90C}"/>
          </ac:picMkLst>
        </pc:picChg>
        <pc:picChg chg="add mod">
          <ac:chgData name="Khattab, Sherif" userId="c83b1e15-36f3-4f46-aceb-05aac24c545e" providerId="ADAL" clId="{31422A64-77F1-4751-B13E-5821B15EFFEE}" dt="2021-04-21T18:25:22.301" v="174" actId="1076"/>
          <ac:picMkLst>
            <pc:docMk/>
            <pc:sldMk cId="203120336" sldId="318"/>
            <ac:picMk id="5" creationId="{E4379F0F-2AEB-45A0-8F6D-80D07283DF55}"/>
          </ac:picMkLst>
        </pc:picChg>
      </pc:sldChg>
      <pc:sldChg chg="addSp modSp mod">
        <pc:chgData name="Khattab, Sherif" userId="c83b1e15-36f3-4f46-aceb-05aac24c545e" providerId="ADAL" clId="{31422A64-77F1-4751-B13E-5821B15EFFEE}" dt="2021-04-21T18:27:15.194" v="203" actId="14100"/>
        <pc:sldMkLst>
          <pc:docMk/>
          <pc:sldMk cId="1293668777" sldId="324"/>
        </pc:sldMkLst>
        <pc:picChg chg="add mod">
          <ac:chgData name="Khattab, Sherif" userId="c83b1e15-36f3-4f46-aceb-05aac24c545e" providerId="ADAL" clId="{31422A64-77F1-4751-B13E-5821B15EFFEE}" dt="2021-04-21T18:27:15.194" v="203" actId="14100"/>
          <ac:picMkLst>
            <pc:docMk/>
            <pc:sldMk cId="1293668777" sldId="324"/>
            <ac:picMk id="3" creationId="{218A4922-A942-4724-8390-71DEA9BFE626}"/>
          </ac:picMkLst>
        </pc:picChg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4282120946" sldId="331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624517345" sldId="334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323645996" sldId="335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520099174" sldId="889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091827085" sldId="890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264556282" sldId="891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115830008" sldId="892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115042967" sldId="893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051057529" sldId="894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956360892" sldId="895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599446971" sldId="896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71607492" sldId="897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49630112" sldId="898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051298882" sldId="899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273674964" sldId="900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209270529" sldId="1861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584709819" sldId="1862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014859714" sldId="1863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440734450" sldId="1864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4082975913" sldId="1865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586403115" sldId="1866"/>
        </pc:sldMkLst>
      </pc:sldChg>
      <pc:sldChg chg="addSp modSp new mod">
        <pc:chgData name="Khattab, Sherif" userId="c83b1e15-36f3-4f46-aceb-05aac24c545e" providerId="ADAL" clId="{31422A64-77F1-4751-B13E-5821B15EFFEE}" dt="2021-04-21T18:27:58.069" v="206" actId="1076"/>
        <pc:sldMkLst>
          <pc:docMk/>
          <pc:sldMk cId="3391553956" sldId="1867"/>
        </pc:sldMkLst>
        <pc:spChg chg="mod">
          <ac:chgData name="Khattab, Sherif" userId="c83b1e15-36f3-4f46-aceb-05aac24c545e" providerId="ADAL" clId="{31422A64-77F1-4751-B13E-5821B15EFFEE}" dt="2021-04-21T18:21:11.294" v="18" actId="20577"/>
          <ac:spMkLst>
            <pc:docMk/>
            <pc:sldMk cId="3391553956" sldId="1867"/>
            <ac:spMk id="2" creationId="{54F8C58A-FE9C-4C80-8178-B3F5C6A99AC7}"/>
          </ac:spMkLst>
        </pc:spChg>
        <pc:picChg chg="add mod">
          <ac:chgData name="Khattab, Sherif" userId="c83b1e15-36f3-4f46-aceb-05aac24c545e" providerId="ADAL" clId="{31422A64-77F1-4751-B13E-5821B15EFFEE}" dt="2021-04-21T18:27:58.069" v="206" actId="1076"/>
          <ac:picMkLst>
            <pc:docMk/>
            <pc:sldMk cId="3391553956" sldId="1867"/>
            <ac:picMk id="7" creationId="{E31E1B6C-97A2-4D84-9FC8-8A51B9316CD3}"/>
          </ac:picMkLst>
        </pc:picChg>
      </pc:sldChg>
      <pc:sldChg chg="addSp modSp new mod">
        <pc:chgData name="Khattab, Sherif" userId="c83b1e15-36f3-4f46-aceb-05aac24c545e" providerId="ADAL" clId="{31422A64-77F1-4751-B13E-5821B15EFFEE}" dt="2021-04-21T18:21:25.428" v="40" actId="1076"/>
        <pc:sldMkLst>
          <pc:docMk/>
          <pc:sldMk cId="1985899896" sldId="1868"/>
        </pc:sldMkLst>
        <pc:spChg chg="mod">
          <ac:chgData name="Khattab, Sherif" userId="c83b1e15-36f3-4f46-aceb-05aac24c545e" providerId="ADAL" clId="{31422A64-77F1-4751-B13E-5821B15EFFEE}" dt="2021-04-21T18:21:18.705" v="37" actId="20577"/>
          <ac:spMkLst>
            <pc:docMk/>
            <pc:sldMk cId="1985899896" sldId="1868"/>
            <ac:spMk id="2" creationId="{BC60E439-E664-4CA9-83CE-CE11C9F6FCF6}"/>
          </ac:spMkLst>
        </pc:spChg>
        <pc:picChg chg="add mod">
          <ac:chgData name="Khattab, Sherif" userId="c83b1e15-36f3-4f46-aceb-05aac24c545e" providerId="ADAL" clId="{31422A64-77F1-4751-B13E-5821B15EFFEE}" dt="2021-04-21T18:21:25.428" v="40" actId="1076"/>
          <ac:picMkLst>
            <pc:docMk/>
            <pc:sldMk cId="1985899896" sldId="1868"/>
            <ac:picMk id="7" creationId="{B52A28DA-4DFF-4C4E-9DB5-2D6A58D6EDD4}"/>
          </ac:picMkLst>
        </pc:picChg>
      </pc:sldChg>
      <pc:sldChg chg="addSp modSp new mod">
        <pc:chgData name="Khattab, Sherif" userId="c83b1e15-36f3-4f46-aceb-05aac24c545e" providerId="ADAL" clId="{31422A64-77F1-4751-B13E-5821B15EFFEE}" dt="2021-04-21T18:28:40.752" v="243" actId="1076"/>
        <pc:sldMkLst>
          <pc:docMk/>
          <pc:sldMk cId="447078360" sldId="1869"/>
        </pc:sldMkLst>
        <pc:spChg chg="mod">
          <ac:chgData name="Khattab, Sherif" userId="c83b1e15-36f3-4f46-aceb-05aac24c545e" providerId="ADAL" clId="{31422A64-77F1-4751-B13E-5821B15EFFEE}" dt="2021-04-21T18:28:35.543" v="240" actId="20577"/>
          <ac:spMkLst>
            <pc:docMk/>
            <pc:sldMk cId="447078360" sldId="1869"/>
            <ac:spMk id="2" creationId="{A336FBBB-730E-4D13-B64B-4EFBF072CDDA}"/>
          </ac:spMkLst>
        </pc:spChg>
        <pc:picChg chg="add mod">
          <ac:chgData name="Khattab, Sherif" userId="c83b1e15-36f3-4f46-aceb-05aac24c545e" providerId="ADAL" clId="{31422A64-77F1-4751-B13E-5821B15EFFEE}" dt="2021-04-21T18:28:40.752" v="243" actId="1076"/>
          <ac:picMkLst>
            <pc:docMk/>
            <pc:sldMk cId="447078360" sldId="1869"/>
            <ac:picMk id="7" creationId="{07503299-3716-4907-9528-9A8A76B8618F}"/>
          </ac:picMkLst>
        </pc:picChg>
      </pc:sldChg>
      <pc:sldChg chg="addSp delSp modSp new mod">
        <pc:chgData name="Khattab, Sherif" userId="c83b1e15-36f3-4f46-aceb-05aac24c545e" providerId="ADAL" clId="{31422A64-77F1-4751-B13E-5821B15EFFEE}" dt="2021-04-21T18:22:06.297" v="81" actId="1076"/>
        <pc:sldMkLst>
          <pc:docMk/>
          <pc:sldMk cId="807306443" sldId="1870"/>
        </pc:sldMkLst>
        <pc:spChg chg="mod">
          <ac:chgData name="Khattab, Sherif" userId="c83b1e15-36f3-4f46-aceb-05aac24c545e" providerId="ADAL" clId="{31422A64-77F1-4751-B13E-5821B15EFFEE}" dt="2021-04-21T18:21:50.395" v="76" actId="20577"/>
          <ac:spMkLst>
            <pc:docMk/>
            <pc:sldMk cId="807306443" sldId="1870"/>
            <ac:spMk id="2" creationId="{2ACFBE6B-4C92-470B-A754-E92E8BD4CA6B}"/>
          </ac:spMkLst>
        </pc:spChg>
        <pc:picChg chg="add mod">
          <ac:chgData name="Khattab, Sherif" userId="c83b1e15-36f3-4f46-aceb-05aac24c545e" providerId="ADAL" clId="{31422A64-77F1-4751-B13E-5821B15EFFEE}" dt="2021-04-21T18:22:06.297" v="81" actId="1076"/>
          <ac:picMkLst>
            <pc:docMk/>
            <pc:sldMk cId="807306443" sldId="1870"/>
            <ac:picMk id="8" creationId="{4D164CF3-31FA-478B-9C41-512EBE64CAA1}"/>
          </ac:picMkLst>
        </pc:picChg>
        <pc:inkChg chg="add del">
          <ac:chgData name="Khattab, Sherif" userId="c83b1e15-36f3-4f46-aceb-05aac24c545e" providerId="ADAL" clId="{31422A64-77F1-4751-B13E-5821B15EFFEE}" dt="2021-04-21T18:21:54.942" v="78"/>
          <ac:inkMkLst>
            <pc:docMk/>
            <pc:sldMk cId="807306443" sldId="1870"/>
            <ac:inkMk id="6" creationId="{BE9A55D5-5D66-4027-A5A8-E222D19D38DC}"/>
          </ac:inkMkLst>
        </pc:inkChg>
      </pc:sldChg>
      <pc:sldChg chg="addSp modSp new mod">
        <pc:chgData name="Khattab, Sherif" userId="c83b1e15-36f3-4f46-aceb-05aac24c545e" providerId="ADAL" clId="{31422A64-77F1-4751-B13E-5821B15EFFEE}" dt="2021-04-21T18:22:40.603" v="101" actId="1076"/>
        <pc:sldMkLst>
          <pc:docMk/>
          <pc:sldMk cId="1636673855" sldId="1871"/>
        </pc:sldMkLst>
        <pc:spChg chg="mod">
          <ac:chgData name="Khattab, Sherif" userId="c83b1e15-36f3-4f46-aceb-05aac24c545e" providerId="ADAL" clId="{31422A64-77F1-4751-B13E-5821B15EFFEE}" dt="2021-04-21T18:22:33.867" v="98" actId="20577"/>
          <ac:spMkLst>
            <pc:docMk/>
            <pc:sldMk cId="1636673855" sldId="1871"/>
            <ac:spMk id="2" creationId="{D261A701-7752-4169-B942-7528EB0FCC25}"/>
          </ac:spMkLst>
        </pc:spChg>
        <pc:picChg chg="add mod">
          <ac:chgData name="Khattab, Sherif" userId="c83b1e15-36f3-4f46-aceb-05aac24c545e" providerId="ADAL" clId="{31422A64-77F1-4751-B13E-5821B15EFFEE}" dt="2021-04-21T18:22:40.603" v="101" actId="1076"/>
          <ac:picMkLst>
            <pc:docMk/>
            <pc:sldMk cId="1636673855" sldId="1871"/>
            <ac:picMk id="7" creationId="{A1B03A95-128D-4B6A-9307-80F6A9722F40}"/>
          </ac:picMkLst>
        </pc:picChg>
      </pc:sldChg>
      <pc:sldChg chg="addSp modSp new mod">
        <pc:chgData name="Khattab, Sherif" userId="c83b1e15-36f3-4f46-aceb-05aac24c545e" providerId="ADAL" clId="{31422A64-77F1-4751-B13E-5821B15EFFEE}" dt="2021-04-21T18:29:11.785" v="244" actId="20577"/>
        <pc:sldMkLst>
          <pc:docMk/>
          <pc:sldMk cId="2296012957" sldId="1872"/>
        </pc:sldMkLst>
        <pc:spChg chg="mod">
          <ac:chgData name="Khattab, Sherif" userId="c83b1e15-36f3-4f46-aceb-05aac24c545e" providerId="ADAL" clId="{31422A64-77F1-4751-B13E-5821B15EFFEE}" dt="2021-04-21T18:29:11.785" v="244" actId="20577"/>
          <ac:spMkLst>
            <pc:docMk/>
            <pc:sldMk cId="2296012957" sldId="1872"/>
            <ac:spMk id="2" creationId="{868D98EC-5A26-4906-83BE-1A3AF9964A1B}"/>
          </ac:spMkLst>
        </pc:spChg>
        <pc:picChg chg="add mod">
          <ac:chgData name="Khattab, Sherif" userId="c83b1e15-36f3-4f46-aceb-05aac24c545e" providerId="ADAL" clId="{31422A64-77F1-4751-B13E-5821B15EFFEE}" dt="2021-04-21T18:23:16.125" v="126" actId="1076"/>
          <ac:picMkLst>
            <pc:docMk/>
            <pc:sldMk cId="2296012957" sldId="1872"/>
            <ac:picMk id="7" creationId="{A4B3D66D-EFBA-4EA1-A456-26A1DB3A8A63}"/>
          </ac:picMkLst>
        </pc:picChg>
      </pc:sldChg>
      <pc:sldChg chg="addSp modSp new mod ord">
        <pc:chgData name="Khattab, Sherif" userId="c83b1e15-36f3-4f46-aceb-05aac24c545e" providerId="ADAL" clId="{31422A64-77F1-4751-B13E-5821B15EFFEE}" dt="2021-04-21T18:29:25.611" v="263"/>
        <pc:sldMkLst>
          <pc:docMk/>
          <pc:sldMk cId="3567099693" sldId="1873"/>
        </pc:sldMkLst>
        <pc:spChg chg="mod">
          <ac:chgData name="Khattab, Sherif" userId="c83b1e15-36f3-4f46-aceb-05aac24c545e" providerId="ADAL" clId="{31422A64-77F1-4751-B13E-5821B15EFFEE}" dt="2021-04-21T18:29:18.770" v="258" actId="20577"/>
          <ac:spMkLst>
            <pc:docMk/>
            <pc:sldMk cId="3567099693" sldId="1873"/>
            <ac:spMk id="2" creationId="{91808910-2C17-4008-B670-B35A610EDD74}"/>
          </ac:spMkLst>
        </pc:spChg>
        <pc:picChg chg="add mod">
          <ac:chgData name="Khattab, Sherif" userId="c83b1e15-36f3-4f46-aceb-05aac24c545e" providerId="ADAL" clId="{31422A64-77F1-4751-B13E-5821B15EFFEE}" dt="2021-04-21T18:29:23.809" v="261" actId="1076"/>
          <ac:picMkLst>
            <pc:docMk/>
            <pc:sldMk cId="3567099693" sldId="1873"/>
            <ac:picMk id="7" creationId="{BDF6CB0C-C1FF-4402-A598-23BE7E03A585}"/>
          </ac:picMkLst>
        </pc:picChg>
      </pc:sldChg>
      <pc:sldChg chg="addSp modSp new mod">
        <pc:chgData name="Khattab, Sherif" userId="c83b1e15-36f3-4f46-aceb-05aac24c545e" providerId="ADAL" clId="{31422A64-77F1-4751-B13E-5821B15EFFEE}" dt="2021-04-21T18:23:47.363" v="153" actId="1076"/>
        <pc:sldMkLst>
          <pc:docMk/>
          <pc:sldMk cId="83101208" sldId="1874"/>
        </pc:sldMkLst>
        <pc:spChg chg="mod">
          <ac:chgData name="Khattab, Sherif" userId="c83b1e15-36f3-4f46-aceb-05aac24c545e" providerId="ADAL" clId="{31422A64-77F1-4751-B13E-5821B15EFFEE}" dt="2021-04-21T18:23:42.898" v="150" actId="20577"/>
          <ac:spMkLst>
            <pc:docMk/>
            <pc:sldMk cId="83101208" sldId="1874"/>
            <ac:spMk id="2" creationId="{5832F4DF-5D51-418D-8289-D6E146AA52AB}"/>
          </ac:spMkLst>
        </pc:spChg>
        <pc:picChg chg="add mod">
          <ac:chgData name="Khattab, Sherif" userId="c83b1e15-36f3-4f46-aceb-05aac24c545e" providerId="ADAL" clId="{31422A64-77F1-4751-B13E-5821B15EFFEE}" dt="2021-04-21T18:23:47.363" v="153" actId="1076"/>
          <ac:picMkLst>
            <pc:docMk/>
            <pc:sldMk cId="83101208" sldId="1874"/>
            <ac:picMk id="7" creationId="{211EB424-F64F-42BE-8F94-9A3CFDA28FCC}"/>
          </ac:picMkLst>
        </pc:picChg>
      </pc:sldChg>
      <pc:sldChg chg="addSp delSp modSp new mod">
        <pc:chgData name="Khattab, Sherif" userId="c83b1e15-36f3-4f46-aceb-05aac24c545e" providerId="ADAL" clId="{31422A64-77F1-4751-B13E-5821B15EFFEE}" dt="2021-04-21T18:26:52.569" v="199" actId="1076"/>
        <pc:sldMkLst>
          <pc:docMk/>
          <pc:sldMk cId="3555793468" sldId="1875"/>
        </pc:sldMkLst>
        <pc:spChg chg="mod">
          <ac:chgData name="Khattab, Sherif" userId="c83b1e15-36f3-4f46-aceb-05aac24c545e" providerId="ADAL" clId="{31422A64-77F1-4751-B13E-5821B15EFFEE}" dt="2021-04-21T18:26:05.742" v="188" actId="20577"/>
          <ac:spMkLst>
            <pc:docMk/>
            <pc:sldMk cId="3555793468" sldId="1875"/>
            <ac:spMk id="3" creationId="{8034E150-60BD-4A3D-902E-B81495E6CA1E}"/>
          </ac:spMkLst>
        </pc:spChg>
        <pc:picChg chg="add del mod">
          <ac:chgData name="Khattab, Sherif" userId="c83b1e15-36f3-4f46-aceb-05aac24c545e" providerId="ADAL" clId="{31422A64-77F1-4751-B13E-5821B15EFFEE}" dt="2021-04-21T18:26:13" v="192" actId="478"/>
          <ac:picMkLst>
            <pc:docMk/>
            <pc:sldMk cId="3555793468" sldId="1875"/>
            <ac:picMk id="6" creationId="{2108E289-B517-49F1-8488-071EFF5EEC44}"/>
          </ac:picMkLst>
        </pc:picChg>
        <pc:picChg chg="add mod">
          <ac:chgData name="Khattab, Sherif" userId="c83b1e15-36f3-4f46-aceb-05aac24c545e" providerId="ADAL" clId="{31422A64-77F1-4751-B13E-5821B15EFFEE}" dt="2021-04-21T18:26:51.301" v="198" actId="1076"/>
          <ac:picMkLst>
            <pc:docMk/>
            <pc:sldMk cId="3555793468" sldId="1875"/>
            <ac:picMk id="8" creationId="{27BF4400-416B-4878-887D-C802E108919F}"/>
          </ac:picMkLst>
        </pc:picChg>
        <pc:picChg chg="add mod">
          <ac:chgData name="Khattab, Sherif" userId="c83b1e15-36f3-4f46-aceb-05aac24c545e" providerId="ADAL" clId="{31422A64-77F1-4751-B13E-5821B15EFFEE}" dt="2021-04-21T18:26:52.569" v="199" actId="1076"/>
          <ac:picMkLst>
            <pc:docMk/>
            <pc:sldMk cId="3555793468" sldId="1875"/>
            <ac:picMk id="10" creationId="{FDBDA4B3-BAED-4763-B30E-DDFF42B25349}"/>
          </ac:picMkLst>
        </pc:picChg>
      </pc:sldChg>
      <pc:sldChg chg="addSp modSp new mod">
        <pc:chgData name="Khattab, Sherif" userId="c83b1e15-36f3-4f46-aceb-05aac24c545e" providerId="ADAL" clId="{31422A64-77F1-4751-B13E-5821B15EFFEE}" dt="2021-04-21T18:29:49.346" v="291" actId="1076"/>
        <pc:sldMkLst>
          <pc:docMk/>
          <pc:sldMk cId="2840067507" sldId="1876"/>
        </pc:sldMkLst>
        <pc:spChg chg="mod">
          <ac:chgData name="Khattab, Sherif" userId="c83b1e15-36f3-4f46-aceb-05aac24c545e" providerId="ADAL" clId="{31422A64-77F1-4751-B13E-5821B15EFFEE}" dt="2021-04-21T18:29:45.045" v="288" actId="20577"/>
          <ac:spMkLst>
            <pc:docMk/>
            <pc:sldMk cId="2840067507" sldId="1876"/>
            <ac:spMk id="2" creationId="{2D9E43D1-88DE-4340-A84B-7F7A76491E6B}"/>
          </ac:spMkLst>
        </pc:spChg>
        <pc:picChg chg="add mod">
          <ac:chgData name="Khattab, Sherif" userId="c83b1e15-36f3-4f46-aceb-05aac24c545e" providerId="ADAL" clId="{31422A64-77F1-4751-B13E-5821B15EFFEE}" dt="2021-04-21T18:29:49.346" v="291" actId="1076"/>
          <ac:picMkLst>
            <pc:docMk/>
            <pc:sldMk cId="2840067507" sldId="1876"/>
            <ac:picMk id="7" creationId="{12BE3705-37B6-4290-BC93-00E3B250B0FF}"/>
          </ac:picMkLst>
        </pc:picChg>
      </pc:sldChg>
      <pc:sldChg chg="addSp delSp modSp new mod">
        <pc:chgData name="Khattab, Sherif" userId="c83b1e15-36f3-4f46-aceb-05aac24c545e" providerId="ADAL" clId="{31422A64-77F1-4751-B13E-5821B15EFFEE}" dt="2021-04-21T18:31:02.324" v="318" actId="1076"/>
        <pc:sldMkLst>
          <pc:docMk/>
          <pc:sldMk cId="1883128657" sldId="1877"/>
        </pc:sldMkLst>
        <pc:spChg chg="mod">
          <ac:chgData name="Khattab, Sherif" userId="c83b1e15-36f3-4f46-aceb-05aac24c545e" providerId="ADAL" clId="{31422A64-77F1-4751-B13E-5821B15EFFEE}" dt="2021-04-21T18:30:30.485" v="311" actId="20577"/>
          <ac:spMkLst>
            <pc:docMk/>
            <pc:sldMk cId="1883128657" sldId="1877"/>
            <ac:spMk id="3" creationId="{7F5422B8-EA58-4D60-951A-71842365E8D7}"/>
          </ac:spMkLst>
        </pc:spChg>
        <pc:picChg chg="add del">
          <ac:chgData name="Khattab, Sherif" userId="c83b1e15-36f3-4f46-aceb-05aac24c545e" providerId="ADAL" clId="{31422A64-77F1-4751-B13E-5821B15EFFEE}" dt="2021-04-21T18:30:35.162" v="313" actId="22"/>
          <ac:picMkLst>
            <pc:docMk/>
            <pc:sldMk cId="1883128657" sldId="1877"/>
            <ac:picMk id="6" creationId="{D6FE0C74-1D58-4B4F-95D4-FAB97A95E6FE}"/>
          </ac:picMkLst>
        </pc:picChg>
        <pc:picChg chg="add mod">
          <ac:chgData name="Khattab, Sherif" userId="c83b1e15-36f3-4f46-aceb-05aac24c545e" providerId="ADAL" clId="{31422A64-77F1-4751-B13E-5821B15EFFEE}" dt="2021-04-21T18:31:02.324" v="318" actId="1076"/>
          <ac:picMkLst>
            <pc:docMk/>
            <pc:sldMk cId="1883128657" sldId="1877"/>
            <ac:picMk id="8" creationId="{2C630A14-A3FD-4AB1-AFCD-B2EC0B6A46C3}"/>
          </ac:picMkLst>
        </pc:picChg>
      </pc:sldChg>
      <pc:sldMasterChg chg="delSldLayout">
        <pc:chgData name="Khattab, Sherif" userId="c83b1e15-36f3-4f46-aceb-05aac24c545e" providerId="ADAL" clId="{31422A64-77F1-4751-B13E-5821B15EFFEE}" dt="2021-04-21T18:31:28.894" v="319" actId="47"/>
        <pc:sldMasterMkLst>
          <pc:docMk/>
          <pc:sldMasterMk cId="2780416151" sldId="2147483728"/>
        </pc:sldMasterMkLst>
        <pc:sldLayoutChg chg="del">
          <pc:chgData name="Khattab, Sherif" userId="c83b1e15-36f3-4f46-aceb-05aac24c545e" providerId="ADAL" clId="{31422A64-77F1-4751-B13E-5821B15EFFEE}" dt="2021-04-21T18:31:28.894" v="319" actId="47"/>
          <pc:sldLayoutMkLst>
            <pc:docMk/>
            <pc:sldMasterMk cId="2780416151" sldId="2147483728"/>
            <pc:sldLayoutMk cId="846502604" sldId="2147483735"/>
          </pc:sldLayoutMkLst>
        </pc:sldLayoutChg>
      </pc:sldMasterChg>
    </pc:docChg>
  </pc:docChgLst>
  <pc:docChgLst>
    <pc:chgData name="Khattab, Sherif" userId="c83b1e15-36f3-4f46-aceb-05aac24c545e" providerId="ADAL" clId="{63FDA53E-F776-1641-B1C7-CF0B327F1CF1}"/>
    <pc:docChg chg="addSld delSld modSld">
      <pc:chgData name="Khattab, Sherif" userId="c83b1e15-36f3-4f46-aceb-05aac24c545e" providerId="ADAL" clId="{63FDA53E-F776-1641-B1C7-CF0B327F1CF1}" dt="2022-04-06T16:54:08.468" v="4"/>
      <pc:docMkLst>
        <pc:docMk/>
      </pc:docMkLst>
      <pc:sldChg chg="del">
        <pc:chgData name="Khattab, Sherif" userId="c83b1e15-36f3-4f46-aceb-05aac24c545e" providerId="ADAL" clId="{63FDA53E-F776-1641-B1C7-CF0B327F1CF1}" dt="2022-04-06T15:42:32.376" v="0" actId="2696"/>
        <pc:sldMkLst>
          <pc:docMk/>
          <pc:sldMk cId="3224219627" sldId="257"/>
        </pc:sldMkLst>
      </pc:sldChg>
      <pc:sldChg chg="del">
        <pc:chgData name="Khattab, Sherif" userId="c83b1e15-36f3-4f46-aceb-05aac24c545e" providerId="ADAL" clId="{63FDA53E-F776-1641-B1C7-CF0B327F1CF1}" dt="2022-04-06T16:49:16.730" v="1" actId="2696"/>
        <pc:sldMkLst>
          <pc:docMk/>
          <pc:sldMk cId="3673104949" sldId="258"/>
        </pc:sldMkLst>
      </pc:sldChg>
      <pc:sldChg chg="del">
        <pc:chgData name="Khattab, Sherif" userId="c83b1e15-36f3-4f46-aceb-05aac24c545e" providerId="ADAL" clId="{63FDA53E-F776-1641-B1C7-CF0B327F1CF1}" dt="2022-04-06T15:42:32.376" v="0" actId="2696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63FDA53E-F776-1641-B1C7-CF0B327F1CF1}" dt="2022-04-06T15:42:32.376" v="0" actId="2696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63FDA53E-F776-1641-B1C7-CF0B327F1CF1}" dt="2022-04-06T15:42:32.376" v="0" actId="2696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63FDA53E-F776-1641-B1C7-CF0B327F1CF1}" dt="2022-04-06T15:42:32.376" v="0" actId="2696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63FDA53E-F776-1641-B1C7-CF0B327F1CF1}" dt="2022-04-06T15:42:32.376" v="0" actId="2696"/>
        <pc:sldMkLst>
          <pc:docMk/>
          <pc:sldMk cId="2311960161" sldId="263"/>
        </pc:sldMkLst>
      </pc:sldChg>
      <pc:sldChg chg="del">
        <pc:chgData name="Khattab, Sherif" userId="c83b1e15-36f3-4f46-aceb-05aac24c545e" providerId="ADAL" clId="{63FDA53E-F776-1641-B1C7-CF0B327F1CF1}" dt="2022-04-06T15:42:32.376" v="0" actId="2696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63FDA53E-F776-1641-B1C7-CF0B327F1CF1}" dt="2022-04-06T15:42:32.376" v="0" actId="2696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63FDA53E-F776-1641-B1C7-CF0B327F1CF1}" dt="2022-04-06T15:42:32.376" v="0" actId="2696"/>
        <pc:sldMkLst>
          <pc:docMk/>
          <pc:sldMk cId="1727746822" sldId="275"/>
        </pc:sldMkLst>
      </pc:sldChg>
      <pc:sldChg chg="del">
        <pc:chgData name="Khattab, Sherif" userId="c83b1e15-36f3-4f46-aceb-05aac24c545e" providerId="ADAL" clId="{63FDA53E-F776-1641-B1C7-CF0B327F1CF1}" dt="2022-04-06T15:42:32.376" v="0" actId="2696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63FDA53E-F776-1641-B1C7-CF0B327F1CF1}" dt="2022-04-06T15:42:32.376" v="0" actId="2696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63FDA53E-F776-1641-B1C7-CF0B327F1CF1}" dt="2022-04-06T16:49:16.730" v="1" actId="2696"/>
        <pc:sldMkLst>
          <pc:docMk/>
          <pc:sldMk cId="3140621744" sldId="279"/>
        </pc:sldMkLst>
      </pc:sldChg>
      <pc:sldChg chg="del">
        <pc:chgData name="Khattab, Sherif" userId="c83b1e15-36f3-4f46-aceb-05aac24c545e" providerId="ADAL" clId="{63FDA53E-F776-1641-B1C7-CF0B327F1CF1}" dt="2022-04-06T16:49:16.730" v="1" actId="2696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63FDA53E-F776-1641-B1C7-CF0B327F1CF1}" dt="2022-04-06T16:49:16.730" v="1" actId="2696"/>
        <pc:sldMkLst>
          <pc:docMk/>
          <pc:sldMk cId="3391553956" sldId="1867"/>
        </pc:sldMkLst>
      </pc:sldChg>
      <pc:sldChg chg="del">
        <pc:chgData name="Khattab, Sherif" userId="c83b1e15-36f3-4f46-aceb-05aac24c545e" providerId="ADAL" clId="{63FDA53E-F776-1641-B1C7-CF0B327F1CF1}" dt="2022-04-06T16:49:16.730" v="1" actId="2696"/>
        <pc:sldMkLst>
          <pc:docMk/>
          <pc:sldMk cId="1985899896" sldId="1868"/>
        </pc:sldMkLst>
      </pc:sldChg>
      <pc:sldChg chg="del">
        <pc:chgData name="Khattab, Sherif" userId="c83b1e15-36f3-4f46-aceb-05aac24c545e" providerId="ADAL" clId="{63FDA53E-F776-1641-B1C7-CF0B327F1CF1}" dt="2022-04-06T16:49:16.730" v="1" actId="2696"/>
        <pc:sldMkLst>
          <pc:docMk/>
          <pc:sldMk cId="447078360" sldId="1869"/>
        </pc:sldMkLst>
      </pc:sldChg>
      <pc:sldChg chg="del">
        <pc:chgData name="Khattab, Sherif" userId="c83b1e15-36f3-4f46-aceb-05aac24c545e" providerId="ADAL" clId="{63FDA53E-F776-1641-B1C7-CF0B327F1CF1}" dt="2022-04-06T16:49:16.730" v="1" actId="2696"/>
        <pc:sldMkLst>
          <pc:docMk/>
          <pc:sldMk cId="807306443" sldId="1870"/>
        </pc:sldMkLst>
      </pc:sldChg>
      <pc:sldChg chg="del">
        <pc:chgData name="Khattab, Sherif" userId="c83b1e15-36f3-4f46-aceb-05aac24c545e" providerId="ADAL" clId="{63FDA53E-F776-1641-B1C7-CF0B327F1CF1}" dt="2022-04-06T16:49:16.730" v="1" actId="2696"/>
        <pc:sldMkLst>
          <pc:docMk/>
          <pc:sldMk cId="3971115291" sldId="1888"/>
        </pc:sldMkLst>
      </pc:sldChg>
      <pc:sldChg chg="add del">
        <pc:chgData name="Khattab, Sherif" userId="c83b1e15-36f3-4f46-aceb-05aac24c545e" providerId="ADAL" clId="{63FDA53E-F776-1641-B1C7-CF0B327F1CF1}" dt="2022-04-06T16:54:08.468" v="4"/>
        <pc:sldMkLst>
          <pc:docMk/>
          <pc:sldMk cId="2068242584" sldId="1910"/>
        </pc:sldMkLst>
      </pc:sldChg>
    </pc:docChg>
  </pc:docChgLst>
  <pc:docChgLst>
    <pc:chgData name="Khattab, Sherif" userId="c83b1e15-36f3-4f46-aceb-05aac24c545e" providerId="ADAL" clId="{F82D3890-F85C-484F-8039-E1FE23876D8F}"/>
    <pc:docChg chg="custSel addSld delSld modSld delMainMaster">
      <pc:chgData name="Khattab, Sherif" userId="c83b1e15-36f3-4f46-aceb-05aac24c545e" providerId="ADAL" clId="{F82D3890-F85C-484F-8039-E1FE23876D8F}" dt="2021-04-07T15:49:31.432" v="339" actId="20577"/>
      <pc:docMkLst>
        <pc:docMk/>
      </pc:docMkLst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24219627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11960161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884003976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30500091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12788774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27746822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40621744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173920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00588395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001751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25131373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94171561" sldId="30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59681454" sldId="30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72447338" sldId="30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21691997" sldId="31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542525" sldId="31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73047705" sldId="31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39072160" sldId="31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1240988" sldId="31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5502335" sldId="31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833864" sldId="31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05573844" sldId="31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3120336" sldId="31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432367266" sldId="31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57578471" sldId="32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059773787" sldId="32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71831297" sldId="32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35436112" sldId="32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93668777" sldId="32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70343444" sldId="32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23758535" sldId="32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30823026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82120946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451734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23645996" sldId="335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F82D3890-F85C-484F-8039-E1FE23876D8F}" dt="2021-04-07T15:49:31.432" v="339" actId="20577"/>
        <pc:sldMkLst>
          <pc:docMk/>
          <pc:sldMk cId="3516466948" sldId="339"/>
        </pc:sldMkLst>
        <pc:spChg chg="mod">
          <ac:chgData name="Khattab, Sherif" userId="c83b1e15-36f3-4f46-aceb-05aac24c545e" providerId="ADAL" clId="{F82D3890-F85C-484F-8039-E1FE23876D8F}" dt="2021-04-07T15:49:31.432" v="339" actId="20577"/>
          <ac:spMkLst>
            <pc:docMk/>
            <pc:sldMk cId="3516466948" sldId="339"/>
            <ac:spMk id="277" creationId="{00000000-0000-0000-0000-000000000000}"/>
          </ac:spMkLst>
        </pc:spChg>
      </pc:sldChg>
      <pc:sldChg chg="modSp mod">
        <pc:chgData name="Khattab, Sherif" userId="c83b1e15-36f3-4f46-aceb-05aac24c545e" providerId="ADAL" clId="{F82D3890-F85C-484F-8039-E1FE23876D8F}" dt="2021-04-07T04:53:44.708" v="1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82D3890-F85C-484F-8039-E1FE23876D8F}" dt="2021-04-07T04:53:44.708" v="1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82D3890-F85C-484F-8039-E1FE23876D8F}" dt="2021-04-07T04:54:47.949" v="28" actId="15"/>
        <pc:sldMkLst>
          <pc:docMk/>
          <pc:sldMk cId="2374057061" sldId="498"/>
        </pc:sldMkLst>
        <pc:spChg chg="mod">
          <ac:chgData name="Khattab, Sherif" userId="c83b1e15-36f3-4f46-aceb-05aac24c545e" providerId="ADAL" clId="{F82D3890-F85C-484F-8039-E1FE23876D8F}" dt="2021-04-07T04:54:47.949" v="28" actId="15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F82D3890-F85C-484F-8039-E1FE23876D8F}" dt="2021-04-07T13:07:33.138" v="233"/>
        <pc:sldMkLst>
          <pc:docMk/>
          <pc:sldMk cId="2823856332" sldId="499"/>
        </pc:sldMkLst>
        <pc:spChg chg="mod">
          <ac:chgData name="Khattab, Sherif" userId="c83b1e15-36f3-4f46-aceb-05aac24c545e" providerId="ADAL" clId="{F82D3890-F85C-484F-8039-E1FE23876D8F}" dt="2021-04-07T13:07:18.558" v="23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F82D3890-F85C-484F-8039-E1FE23876D8F}" dt="2021-04-07T13:09:03.835" v="33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82D3890-F85C-484F-8039-E1FE23876D8F}" dt="2021-04-07T13:09:03.835" v="33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209270529" sldId="18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84709819" sldId="186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14859714" sldId="18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40734450" sldId="186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2975913" sldId="18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86403115" sldId="1866"/>
        </pc:sldMkLst>
      </pc:sldChg>
      <pc:sldMasterChg chg="del delSldLayout">
        <pc:chgData name="Khattab, Sherif" userId="c83b1e15-36f3-4f46-aceb-05aac24c545e" providerId="ADAL" clId="{F82D3890-F85C-484F-8039-E1FE23876D8F}" dt="2021-04-07T04:55:21.334" v="30" actId="2696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0284A636-5B73-6543-83B8-C538901CDEDE}"/>
    <pc:docChg chg="undo custSel delSld modSld delMainMaster">
      <pc:chgData name="Khattab, Sherif" userId="c83b1e15-36f3-4f46-aceb-05aac24c545e" providerId="ADAL" clId="{0284A636-5B73-6543-83B8-C538901CDEDE}" dt="2021-04-12T13:17:33.514" v="298"/>
      <pc:docMkLst>
        <pc:docMk/>
      </pc:docMkLst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224219627" sldId="25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11960161" sldId="26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884003976" sldId="26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0284A636-5B73-6543-83B8-C538901CDEDE}" dt="2021-04-12T13:07:30.894" v="9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84A636-5B73-6543-83B8-C538901CDEDE}" dt="2021-04-12T13:07:30.894" v="9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284A636-5B73-6543-83B8-C538901CDEDE}" dt="2021-04-12T13:07:50.403" v="10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284A636-5B73-6543-83B8-C538901CDEDE}" dt="2021-04-12T13:07:50.403" v="10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284A636-5B73-6543-83B8-C538901CDEDE}" dt="2021-04-12T13:17:33.514" v="298"/>
        <pc:sldMkLst>
          <pc:docMk/>
          <pc:sldMk cId="2823856332" sldId="499"/>
        </pc:sldMkLst>
        <pc:spChg chg="mod">
          <ac:chgData name="Khattab, Sherif" userId="c83b1e15-36f3-4f46-aceb-05aac24c545e" providerId="ADAL" clId="{0284A636-5B73-6543-83B8-C538901CDEDE}" dt="2021-04-12T13:17:05.409" v="29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284A636-5B73-6543-83B8-C538901CDEDE}" dt="2021-04-12T13:08:15.140" v="15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0284A636-5B73-6543-83B8-C538901CDEDE}" dt="2021-04-12T13:08:15.140" v="153" actId="20577"/>
          <ac:spMkLst>
            <pc:docMk/>
            <pc:sldMk cId="1241308872" sldId="1860"/>
            <ac:spMk id="3" creationId="{BDC81B29-68EF-D34F-B9F6-D9EC25476DFF}"/>
          </ac:spMkLst>
        </pc:spChg>
      </pc:sldChg>
      <pc:sldMasterChg chg="del delSldLayout">
        <pc:chgData name="Khattab, Sherif" userId="c83b1e15-36f3-4f46-aceb-05aac24c545e" providerId="ADAL" clId="{0284A636-5B73-6543-83B8-C538901CDEDE}" dt="2021-04-12T13:09:03.963" v="154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150785137" sldId="2147483722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274572912" sldId="2147483723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875554872" sldId="2147483724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4248425122" sldId="2147483725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349219205" sldId="2147483726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073277519" sldId="214748372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4/19: Assignment 4</a:t>
            </a:r>
          </a:p>
          <a:p>
            <a:pPr lvl="1"/>
            <a:r>
              <a:rPr lang="en-US" dirty="0"/>
              <a:t>4/21: Homework 12</a:t>
            </a:r>
          </a:p>
          <a:p>
            <a:pPr lvl="1"/>
            <a:r>
              <a:rPr lang="en-US" dirty="0"/>
              <a:t>4/23: Lab 11</a:t>
            </a:r>
          </a:p>
          <a:p>
            <a:pPr lvl="1"/>
            <a:r>
              <a:rPr lang="en-US" dirty="0"/>
              <a:t>4/30: Lab 12</a:t>
            </a:r>
          </a:p>
          <a:p>
            <a:pPr lvl="1"/>
            <a:r>
              <a:rPr lang="en-US" dirty="0"/>
              <a:t>5/2: Assignment 5 </a:t>
            </a:r>
          </a:p>
          <a:p>
            <a:pPr lvl="1"/>
            <a:r>
              <a:rPr lang="en-US" dirty="0"/>
              <a:t>5/2: Bonus Homework</a:t>
            </a:r>
          </a:p>
          <a:p>
            <a:pPr lvl="1"/>
            <a:r>
              <a:rPr lang="en-US" dirty="0"/>
              <a:t>Tophat questions are due one week after each lecture</a:t>
            </a:r>
          </a:p>
          <a:p>
            <a:r>
              <a:rPr lang="en-US" dirty="0"/>
              <a:t>OMETs</a:t>
            </a:r>
          </a:p>
          <a:p>
            <a:pPr lvl="1"/>
            <a:r>
              <a:rPr lang="en-US" dirty="0"/>
              <a:t>1 bonus point for entire class when response rate &gt;= 80%</a:t>
            </a:r>
          </a:p>
          <a:p>
            <a:pPr lvl="1"/>
            <a:r>
              <a:rPr lang="en-US" dirty="0"/>
              <a:t>Currently at ~33%</a:t>
            </a:r>
          </a:p>
          <a:p>
            <a:pPr lvl="1"/>
            <a:r>
              <a:rPr lang="en-US" dirty="0"/>
              <a:t>Deadline is Sunday 4/25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</a:rPr>
              <a:t>(Big)Integer Algorithms</a:t>
            </a:r>
          </a:p>
          <a:p>
            <a:pPr lvl="1"/>
            <a:r>
              <a:rPr lang="en-US">
                <a:latin typeface="Calibri" panose="020F0502020204030204" pitchFamily="34" charset="0"/>
              </a:rPr>
              <a:t>exponentiation</a:t>
            </a:r>
          </a:p>
          <a:p>
            <a:pPr lvl="1"/>
            <a:r>
              <a:rPr lang="en-US">
                <a:latin typeface="Calibri" panose="020F0502020204030204" pitchFamily="34" charset="0"/>
              </a:rPr>
              <a:t>GCD</a:t>
            </a:r>
          </a:p>
          <a:p>
            <a:pPr lvl="1"/>
            <a:r>
              <a:rPr lang="en-US">
                <a:latin typeface="Calibri" panose="020F0502020204030204" pitchFamily="34" charset="0"/>
              </a:rPr>
              <a:t>Encryption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128</Words>
  <Application>Microsoft Macintosh PowerPoint</Application>
  <PresentationFormat>Custom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Times New Roman</vt:lpstr>
      <vt:lpstr>Office Theme</vt:lpstr>
      <vt:lpstr>2_Office Theme</vt:lpstr>
      <vt:lpstr>Algorithms and Data Structures 2 CS 1501</vt:lpstr>
      <vt:lpstr>Announcements</vt:lpstr>
      <vt:lpstr>Last lecture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2</cp:revision>
  <dcterms:created xsi:type="dcterms:W3CDTF">2021-01-20T14:20:08Z</dcterms:created>
  <dcterms:modified xsi:type="dcterms:W3CDTF">2022-04-13T16:38:13Z</dcterms:modified>
</cp:coreProperties>
</file>