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  <p:sldMasterId id="2147483721" r:id="rId3"/>
    <p:sldMasterId id="2147483736" r:id="rId4"/>
  </p:sldMasterIdLst>
  <p:notesMasterIdLst>
    <p:notesMasterId r:id="rId31"/>
  </p:notesMasterIdLst>
  <p:sldIdLst>
    <p:sldId id="405" r:id="rId5"/>
    <p:sldId id="496" r:id="rId6"/>
    <p:sldId id="498" r:id="rId7"/>
    <p:sldId id="1885" r:id="rId8"/>
    <p:sldId id="1895" r:id="rId9"/>
    <p:sldId id="308" r:id="rId10"/>
    <p:sldId id="317" r:id="rId11"/>
    <p:sldId id="1898" r:id="rId12"/>
    <p:sldId id="318" r:id="rId13"/>
    <p:sldId id="319" r:id="rId14"/>
    <p:sldId id="320" r:id="rId15"/>
    <p:sldId id="321" r:id="rId16"/>
    <p:sldId id="1899" r:id="rId17"/>
    <p:sldId id="322" r:id="rId18"/>
    <p:sldId id="1863" r:id="rId19"/>
    <p:sldId id="323" r:id="rId20"/>
    <p:sldId id="1862" r:id="rId21"/>
    <p:sldId id="1865" r:id="rId22"/>
    <p:sldId id="1900" r:id="rId23"/>
    <p:sldId id="302" r:id="rId24"/>
    <p:sldId id="1890" r:id="rId25"/>
    <p:sldId id="303" r:id="rId26"/>
    <p:sldId id="304" r:id="rId27"/>
    <p:sldId id="1864" r:id="rId28"/>
    <p:sldId id="1896" r:id="rId29"/>
    <p:sldId id="513" r:id="rId30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A8D70-88E6-D245-A10D-464E9D7B5878}" v="1" dt="2022-04-20T15:14:55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313F5327-A735-4096-B633-3EB95075E6AB}"/>
    <pc:docChg chg="undo custSel addSld modSld">
      <pc:chgData name="Sherif Khattab" userId="c83b1e15-36f3-4f46-aceb-05aac24c545e" providerId="ADAL" clId="{313F5327-A735-4096-B633-3EB95075E6AB}" dt="2021-03-23T13:43:00.328" v="186" actId="1076"/>
      <pc:docMkLst>
        <pc:docMk/>
      </pc:docMkLst>
      <pc:sldChg chg="modSp mod">
        <pc:chgData name="Sherif Khattab" userId="c83b1e15-36f3-4f46-aceb-05aac24c545e" providerId="ADAL" clId="{313F5327-A735-4096-B633-3EB95075E6AB}" dt="2021-03-23T13:37:20.134" v="1" actId="1076"/>
        <pc:sldMkLst>
          <pc:docMk/>
          <pc:sldMk cId="1411193010" sldId="362"/>
        </pc:sldMkLst>
        <pc:grpChg chg="mod">
          <ac:chgData name="Sherif Khattab" userId="c83b1e15-36f3-4f46-aceb-05aac24c545e" providerId="ADAL" clId="{313F5327-A735-4096-B633-3EB95075E6AB}" dt="2021-03-23T13:37:20.134" v="1" actId="1076"/>
          <ac:grpSpMkLst>
            <pc:docMk/>
            <pc:sldMk cId="1411193010" sldId="362"/>
            <ac:grpSpMk id="228" creationId="{00000000-0000-0000-0000-000000000000}"/>
          </ac:grpSpMkLst>
        </pc:grp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39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0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2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3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5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6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8" creationId="{00000000-0000-0000-0000-000000000000}"/>
          </ac:cxnSpMkLst>
        </pc:cxnChg>
        <pc:cxnChg chg="mod">
          <ac:chgData name="Sherif Khattab" userId="c83b1e15-36f3-4f46-aceb-05aac24c545e" providerId="ADAL" clId="{313F5327-A735-4096-B633-3EB95075E6AB}" dt="2021-03-23T13:37:20.134" v="1" actId="1076"/>
          <ac:cxnSpMkLst>
            <pc:docMk/>
            <pc:sldMk cId="1411193010" sldId="362"/>
            <ac:cxnSpMk id="249" creationId="{00000000-0000-0000-0000-000000000000}"/>
          </ac:cxnSpMkLst>
        </pc:cxnChg>
      </pc:sldChg>
      <pc:sldChg chg="addSp modSp new mod">
        <pc:chgData name="Sherif Khattab" userId="c83b1e15-36f3-4f46-aceb-05aac24c545e" providerId="ADAL" clId="{313F5327-A735-4096-B633-3EB95075E6AB}" dt="2021-03-23T13:40:28.512" v="26" actId="1076"/>
        <pc:sldMkLst>
          <pc:docMk/>
          <pc:sldMk cId="3708391639" sldId="1862"/>
        </pc:sldMkLst>
        <pc:spChg chg="mod">
          <ac:chgData name="Sherif Khattab" userId="c83b1e15-36f3-4f46-aceb-05aac24c545e" providerId="ADAL" clId="{313F5327-A735-4096-B633-3EB95075E6AB}" dt="2021-03-23T13:40:23.433" v="23" actId="20577"/>
          <ac:spMkLst>
            <pc:docMk/>
            <pc:sldMk cId="3708391639" sldId="1862"/>
            <ac:spMk id="2" creationId="{99B29C86-15D6-4DC2-AA84-7D43043050AD}"/>
          </ac:spMkLst>
        </pc:spChg>
        <pc:picChg chg="add mod">
          <ac:chgData name="Sherif Khattab" userId="c83b1e15-36f3-4f46-aceb-05aac24c545e" providerId="ADAL" clId="{313F5327-A735-4096-B633-3EB95075E6AB}" dt="2021-03-23T13:40:28.512" v="26" actId="1076"/>
          <ac:picMkLst>
            <pc:docMk/>
            <pc:sldMk cId="3708391639" sldId="1862"/>
            <ac:picMk id="7" creationId="{AD5689B2-8265-49D2-8657-EFC24B1F4411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07.455" v="91" actId="1076"/>
        <pc:sldMkLst>
          <pc:docMk/>
          <pc:sldMk cId="1037760999" sldId="1863"/>
        </pc:sldMkLst>
        <pc:spChg chg="mod">
          <ac:chgData name="Sherif Khattab" userId="c83b1e15-36f3-4f46-aceb-05aac24c545e" providerId="ADAL" clId="{313F5327-A735-4096-B633-3EB95075E6AB}" dt="2021-03-23T13:41:01.857" v="87" actId="27636"/>
          <ac:spMkLst>
            <pc:docMk/>
            <pc:sldMk cId="1037760999" sldId="1863"/>
            <ac:spMk id="2" creationId="{FC8A9F63-9D47-40FF-9E8E-981DC703749E}"/>
          </ac:spMkLst>
        </pc:spChg>
        <pc:picChg chg="add mod">
          <ac:chgData name="Sherif Khattab" userId="c83b1e15-36f3-4f46-aceb-05aac24c545e" providerId="ADAL" clId="{313F5327-A735-4096-B633-3EB95075E6AB}" dt="2021-03-23T13:41:07.455" v="91" actId="1076"/>
          <ac:picMkLst>
            <pc:docMk/>
            <pc:sldMk cId="1037760999" sldId="1863"/>
            <ac:picMk id="7" creationId="{655A5191-B82B-4DF3-AD17-DBC1D6C35E63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1:37.919" v="140" actId="1076"/>
        <pc:sldMkLst>
          <pc:docMk/>
          <pc:sldMk cId="1548705591" sldId="1864"/>
        </pc:sldMkLst>
        <pc:spChg chg="mod">
          <ac:chgData name="Sherif Khattab" userId="c83b1e15-36f3-4f46-aceb-05aac24c545e" providerId="ADAL" clId="{313F5327-A735-4096-B633-3EB95075E6AB}" dt="2021-03-23T13:41:32.985" v="137" actId="20577"/>
          <ac:spMkLst>
            <pc:docMk/>
            <pc:sldMk cId="1548705591" sldId="1864"/>
            <ac:spMk id="2" creationId="{17B70D5E-EC98-4DBD-9551-1D9130A3BF9C}"/>
          </ac:spMkLst>
        </pc:spChg>
        <pc:picChg chg="add mod">
          <ac:chgData name="Sherif Khattab" userId="c83b1e15-36f3-4f46-aceb-05aac24c545e" providerId="ADAL" clId="{313F5327-A735-4096-B633-3EB95075E6AB}" dt="2021-03-23T13:41:37.919" v="140" actId="1076"/>
          <ac:picMkLst>
            <pc:docMk/>
            <pc:sldMk cId="1548705591" sldId="1864"/>
            <ac:picMk id="7" creationId="{644779BC-38F3-4E38-8D15-9C90573C34EF}"/>
          </ac:picMkLst>
        </pc:picChg>
      </pc:sldChg>
      <pc:sldChg chg="addSp modSp new mod">
        <pc:chgData name="Sherif Khattab" userId="c83b1e15-36f3-4f46-aceb-05aac24c545e" providerId="ADAL" clId="{313F5327-A735-4096-B633-3EB95075E6AB}" dt="2021-03-23T13:42:18.276" v="158" actId="1076"/>
        <pc:sldMkLst>
          <pc:docMk/>
          <pc:sldMk cId="137841849" sldId="1865"/>
        </pc:sldMkLst>
        <pc:spChg chg="mod">
          <ac:chgData name="Sherif Khattab" userId="c83b1e15-36f3-4f46-aceb-05aac24c545e" providerId="ADAL" clId="{313F5327-A735-4096-B633-3EB95075E6AB}" dt="2021-03-23T13:42:09.646" v="153" actId="20577"/>
          <ac:spMkLst>
            <pc:docMk/>
            <pc:sldMk cId="137841849" sldId="1865"/>
            <ac:spMk id="3" creationId="{8A39D6D7-F275-4662-807C-BB9D0FDB5194}"/>
          </ac:spMkLst>
        </pc:spChg>
        <pc:picChg chg="add mod">
          <ac:chgData name="Sherif Khattab" userId="c83b1e15-36f3-4f46-aceb-05aac24c545e" providerId="ADAL" clId="{313F5327-A735-4096-B633-3EB95075E6AB}" dt="2021-03-23T13:42:18.276" v="158" actId="1076"/>
          <ac:picMkLst>
            <pc:docMk/>
            <pc:sldMk cId="137841849" sldId="1865"/>
            <ac:picMk id="6" creationId="{505FD3CD-F3C7-4A7D-9D0F-2E686B10C46E}"/>
          </ac:picMkLst>
        </pc:picChg>
      </pc:sldChg>
      <pc:sldChg chg="addSp delSp modSp new mod">
        <pc:chgData name="Sherif Khattab" userId="c83b1e15-36f3-4f46-aceb-05aac24c545e" providerId="ADAL" clId="{313F5327-A735-4096-B633-3EB95075E6AB}" dt="2021-03-23T13:43:00.328" v="186" actId="1076"/>
        <pc:sldMkLst>
          <pc:docMk/>
          <pc:sldMk cId="2705275168" sldId="1866"/>
        </pc:sldMkLst>
        <pc:spChg chg="mod">
          <ac:chgData name="Sherif Khattab" userId="c83b1e15-36f3-4f46-aceb-05aac24c545e" providerId="ADAL" clId="{313F5327-A735-4096-B633-3EB95075E6AB}" dt="2021-03-23T13:42:41.956" v="180" actId="20577"/>
          <ac:spMkLst>
            <pc:docMk/>
            <pc:sldMk cId="2705275168" sldId="1866"/>
            <ac:spMk id="3" creationId="{5B1DA9F0-4F55-4773-9055-6992244EAA60}"/>
          </ac:spMkLst>
        </pc:spChg>
        <pc:picChg chg="add mod">
          <ac:chgData name="Sherif Khattab" userId="c83b1e15-36f3-4f46-aceb-05aac24c545e" providerId="ADAL" clId="{313F5327-A735-4096-B633-3EB95075E6AB}" dt="2021-03-23T13:43:00.328" v="186" actId="1076"/>
          <ac:picMkLst>
            <pc:docMk/>
            <pc:sldMk cId="2705275168" sldId="1866"/>
            <ac:picMk id="7" creationId="{C4128050-C620-4AC8-8CFD-8C78431C8917}"/>
          </ac:picMkLst>
        </pc:picChg>
        <pc:inkChg chg="add del">
          <ac:chgData name="Sherif Khattab" userId="c83b1e15-36f3-4f46-aceb-05aac24c545e" providerId="ADAL" clId="{313F5327-A735-4096-B633-3EB95075E6AB}" dt="2021-03-23T13:42:46.207" v="182"/>
          <ac:inkMkLst>
            <pc:docMk/>
            <pc:sldMk cId="2705275168" sldId="1866"/>
            <ac:inkMk id="5" creationId="{638456EE-8BDD-4BA3-84F3-D02B8A5ADF4F}"/>
          </ac:inkMkLst>
        </pc:inkChg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2D4A7224-35B2-3C41-82BD-2E2B3F3E9D27}"/>
    <pc:docChg chg="delSld delMainMaster">
      <pc:chgData name="Khattab, Sherif" userId="c83b1e15-36f3-4f46-aceb-05aac24c545e" providerId="ADAL" clId="{2D4A7224-35B2-3C41-82BD-2E2B3F3E9D27}" dt="2022-04-04T16:20:24.273" v="1" actId="2696"/>
      <pc:docMkLst>
        <pc:docMk/>
      </pc:docMkLst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3376497392" sldId="327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1079100704" sldId="328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1607245235" sldId="329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2463070673" sldId="330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3330776883" sldId="331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3757755714" sldId="332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2660095953" sldId="333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2571122825" sldId="334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3336480316" sldId="335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468692519" sldId="363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605533704" sldId="368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229125981" sldId="1861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65102001" sldId="1862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793132833" sldId="1863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3642665802" sldId="1866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386210304" sldId="186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822882071" sldId="1870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789593980" sldId="1871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2734493688" sldId="1877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1977779080" sldId="1878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2906129988" sldId="1879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56154017" sldId="1880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2170317430" sldId="1881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705275168" sldId="1883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51815293" sldId="1884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347607553" sldId="1885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4208597595" sldId="1886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1771857109" sldId="1887"/>
        </pc:sldMkLst>
      </pc:sldChg>
      <pc:sldChg chg="del">
        <pc:chgData name="Khattab, Sherif" userId="c83b1e15-36f3-4f46-aceb-05aac24c545e" providerId="ADAL" clId="{2D4A7224-35B2-3C41-82BD-2E2B3F3E9D27}" dt="2022-03-23T15:49:54.142" v="0" actId="2696"/>
        <pc:sldMkLst>
          <pc:docMk/>
          <pc:sldMk cId="2173334488" sldId="1888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621587611" sldId="1901"/>
        </pc:sldMkLst>
      </pc:sldChg>
      <pc:sldChg chg="del">
        <pc:chgData name="Khattab, Sherif" userId="c83b1e15-36f3-4f46-aceb-05aac24c545e" providerId="ADAL" clId="{2D4A7224-35B2-3C41-82BD-2E2B3F3E9D27}" dt="2022-04-04T16:20:24.273" v="1" actId="2696"/>
        <pc:sldMkLst>
          <pc:docMk/>
          <pc:sldMk cId="4189123773" sldId="1902"/>
        </pc:sldMkLst>
      </pc:sldChg>
      <pc:sldMasterChg chg="delSldLayout">
        <pc:chgData name="Khattab, Sherif" userId="c83b1e15-36f3-4f46-aceb-05aac24c545e" providerId="ADAL" clId="{2D4A7224-35B2-3C41-82BD-2E2B3F3E9D27}" dt="2022-03-23T15:49:54.142" v="0" actId="2696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501794917" sldId="2147483721"/>
            <pc:sldLayoutMk cId="2274572912" sldId="2147483723"/>
          </pc:sldLayoutMkLst>
        </pc:sldLayoutChg>
      </pc:sldMasterChg>
      <pc:sldMasterChg chg="del delSldLayout">
        <pc:chgData name="Khattab, Sherif" userId="c83b1e15-36f3-4f46-aceb-05aac24c545e" providerId="ADAL" clId="{2D4A7224-35B2-3C41-82BD-2E2B3F3E9D27}" dt="2022-03-23T15:49:54.142" v="0" actId="2696"/>
        <pc:sldMasterMkLst>
          <pc:docMk/>
          <pc:sldMasterMk cId="1271477981" sldId="2147483728"/>
        </pc:sldMasterMkLst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1819864021" sldId="2147483729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167013287" sldId="2147483730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893981696" sldId="2147483731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161110723" sldId="2147483732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415296817" sldId="2147483733"/>
          </pc:sldLayoutMkLst>
        </pc:sldLayoutChg>
        <pc:sldLayoutChg chg="del">
          <pc:chgData name="Khattab, Sherif" userId="c83b1e15-36f3-4f46-aceb-05aac24c545e" providerId="ADAL" clId="{2D4A7224-35B2-3C41-82BD-2E2B3F3E9D27}" dt="2022-03-23T15:49:54.142" v="0" actId="2696"/>
          <pc:sldLayoutMkLst>
            <pc:docMk/>
            <pc:sldMasterMk cId="1271477981" sldId="2147483728"/>
            <pc:sldLayoutMk cId="2956241847" sldId="2147483734"/>
          </pc:sldLayoutMkLst>
        </pc:sldLayoutChg>
      </pc:sldMaster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E95A5BF4-0977-4E9C-B52C-5C214A77EBED}"/>
    <pc:docChg chg="addSld modSld">
      <pc:chgData name="Sherif Khattab" userId="c83b1e15-36f3-4f46-aceb-05aac24c545e" providerId="ADAL" clId="{E95A5BF4-0977-4E9C-B52C-5C214A77EBED}" dt="2021-03-18T02:18:56.678" v="33" actId="1076"/>
      <pc:docMkLst>
        <pc:docMk/>
      </pc:docMkLst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6AFC32D7-D443-4DF6-B99D-450E0E8CDB1F}"/>
    <pc:docChg chg="modSld">
      <pc:chgData name="Sherif Khattab" userId="c83b1e15-36f3-4f46-aceb-05aac24c545e" providerId="ADAL" clId="{6AFC32D7-D443-4DF6-B99D-450E0E8CDB1F}" dt="2021-03-29T14:59:03.289" v="19" actId="20577"/>
      <pc:docMkLst>
        <pc:docMk/>
      </pc:docMkLst>
      <pc:sldChg chg="modSp">
        <pc:chgData name="Sherif Khattab" userId="c83b1e15-36f3-4f46-aceb-05aac24c545e" providerId="ADAL" clId="{6AFC32D7-D443-4DF6-B99D-450E0E8CDB1F}" dt="2021-03-29T14:59:03.289" v="19" actId="20577"/>
        <pc:sldMkLst>
          <pc:docMk/>
          <pc:sldMk cId="913441052" sldId="310"/>
        </pc:sldMkLst>
        <pc:spChg chg="mod">
          <ac:chgData name="Sherif Khattab" userId="c83b1e15-36f3-4f46-aceb-05aac24c545e" providerId="ADAL" clId="{6AFC32D7-D443-4DF6-B99D-450E0E8CDB1F}" dt="2021-03-29T14:56:55.578" v="3" actId="20577"/>
          <ac:spMkLst>
            <pc:docMk/>
            <pc:sldMk cId="913441052" sldId="310"/>
            <ac:spMk id="67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23.585" v="7" actId="20577"/>
          <ac:spMkLst>
            <pc:docMk/>
            <pc:sldMk cId="913441052" sldId="310"/>
            <ac:spMk id="68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7:49.623" v="11" actId="20577"/>
          <ac:spMkLst>
            <pc:docMk/>
            <pc:sldMk cId="913441052" sldId="310"/>
            <ac:spMk id="69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8:32.466" v="15" actId="20577"/>
          <ac:spMkLst>
            <pc:docMk/>
            <pc:sldMk cId="913441052" sldId="310"/>
            <ac:spMk id="70" creationId="{00000000-0000-0000-0000-000000000000}"/>
          </ac:spMkLst>
        </pc:spChg>
        <pc:spChg chg="mod">
          <ac:chgData name="Sherif Khattab" userId="c83b1e15-36f3-4f46-aceb-05aac24c545e" providerId="ADAL" clId="{6AFC32D7-D443-4DF6-B99D-450E0E8CDB1F}" dt="2021-03-29T14:59:03.289" v="19" actId="20577"/>
          <ac:spMkLst>
            <pc:docMk/>
            <pc:sldMk cId="913441052" sldId="310"/>
            <ac:spMk id="72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42F4475-D175-A74D-B219-396A8F6B7AC3}"/>
    <pc:docChg chg="undo custSel delSld modSld modMainMaster">
      <pc:chgData name="Khattab, Sherif" userId="c83b1e15-36f3-4f46-aceb-05aac24c545e" providerId="ADAL" clId="{742F4475-D175-A74D-B219-396A8F6B7AC3}" dt="2021-03-22T00:43:30.354" v="262"/>
      <pc:docMkLst>
        <pc:docMk/>
      </pc:docMkLst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742F4475-D175-A74D-B219-396A8F6B7AC3}" dt="2021-03-22T00:35:45.529" v="49" actId="2696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742F4475-D175-A74D-B219-396A8F6B7AC3}" dt="2021-03-22T00:34:47.238" v="2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42F4475-D175-A74D-B219-396A8F6B7AC3}" dt="2021-03-22T00:34:47.238" v="2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742F4475-D175-A74D-B219-396A8F6B7AC3}" dt="2021-03-22T00:35:06.316" v="33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742F4475-D175-A74D-B219-396A8F6B7AC3}" dt="2021-03-22T00:35:06.316" v="33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Sp delSp modSp mod modAnim">
        <pc:chgData name="Khattab, Sherif" userId="c83b1e15-36f3-4f46-aceb-05aac24c545e" providerId="ADAL" clId="{742F4475-D175-A74D-B219-396A8F6B7AC3}" dt="2021-03-22T00:43:17.874" v="258"/>
        <pc:sldMkLst>
          <pc:docMk/>
          <pc:sldMk cId="2823856332" sldId="499"/>
        </pc:sldMkLst>
        <pc:spChg chg="mod">
          <ac:chgData name="Khattab, Sherif" userId="c83b1e15-36f3-4f46-aceb-05aac24c545e" providerId="ADAL" clId="{742F4475-D175-A74D-B219-396A8F6B7AC3}" dt="2021-03-22T00:43:03.924" v="255" actId="6549"/>
          <ac:spMkLst>
            <pc:docMk/>
            <pc:sldMk cId="2823856332" sldId="499"/>
            <ac:spMk id="3" creationId="{E1064C43-9078-4C76-A016-C8AE45AE9774}"/>
          </ac:spMkLst>
        </pc:spChg>
        <pc:picChg chg="add del mod">
          <ac:chgData name="Khattab, Sherif" userId="c83b1e15-36f3-4f46-aceb-05aac24c545e" providerId="ADAL" clId="{742F4475-D175-A74D-B219-396A8F6B7AC3}" dt="2021-03-22T00:38:04.909" v="83"/>
          <ac:picMkLst>
            <pc:docMk/>
            <pc:sldMk cId="2823856332" sldId="499"/>
            <ac:picMk id="6" creationId="{08C8DBB1-D679-8E47-BB8C-820173408932}"/>
          </ac:picMkLst>
        </pc:picChg>
      </pc:sldChg>
      <pc:sldChg chg="modSp mod">
        <pc:chgData name="Khattab, Sherif" userId="c83b1e15-36f3-4f46-aceb-05aac24c545e" providerId="ADAL" clId="{742F4475-D175-A74D-B219-396A8F6B7AC3}" dt="2021-03-22T00:35:28.083" v="4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742F4475-D175-A74D-B219-396A8F6B7AC3}" dt="2021-03-22T00:35:28.083" v="4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742F4475-D175-A74D-B219-396A8F6B7AC3}" dt="2021-03-22T00:43:30.354" v="262"/>
        <pc:sldMkLst>
          <pc:docMk/>
          <pc:sldMk cId="294195459" sldId="1861"/>
        </pc:sldMkLst>
        <pc:spChg chg="mod">
          <ac:chgData name="Khattab, Sherif" userId="c83b1e15-36f3-4f46-aceb-05aac24c545e" providerId="ADAL" clId="{742F4475-D175-A74D-B219-396A8F6B7AC3}" dt="2021-03-22T00:43:22.083" v="259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742F4475-D175-A74D-B219-396A8F6B7AC3}" dt="2021-03-22T00:35:13.908" v="40" actId="2696"/>
        <pc:sldMkLst>
          <pc:docMk/>
          <pc:sldMk cId="867595472" sldId="1862"/>
        </pc:sldMkLst>
      </pc:sldChg>
      <pc:sldMasterChg chg="addSp delSp modSp mod modSldLayout">
        <pc:chgData name="Khattab, Sherif" userId="c83b1e15-36f3-4f46-aceb-05aac24c545e" providerId="ADAL" clId="{742F4475-D175-A74D-B219-396A8F6B7AC3}" dt="2021-03-22T00:37:47.970" v="58" actId="478"/>
        <pc:sldMasterMkLst>
          <pc:docMk/>
          <pc:sldMasterMk cId="1853819143" sldId="2147483728"/>
        </pc:sldMasterMkLst>
        <pc:spChg chg="mod">
          <ac:chgData name="Khattab, Sherif" userId="c83b1e15-36f3-4f46-aceb-05aac24c545e" providerId="ADAL" clId="{742F4475-D175-A74D-B219-396A8F6B7AC3}" dt="2021-03-22T00:37:33.586" v="55" actId="207"/>
          <ac:spMkLst>
            <pc:docMk/>
            <pc:sldMasterMk cId="1853819143" sldId="2147483728"/>
            <ac:spMk id="6" creationId="{00000000-0000-0000-0000-000000000000}"/>
          </ac:spMkLst>
        </pc:spChg>
        <pc:picChg chg="add del mod">
          <ac:chgData name="Khattab, Sherif" userId="c83b1e15-36f3-4f46-aceb-05aac24c545e" providerId="ADAL" clId="{742F4475-D175-A74D-B219-396A8F6B7AC3}" dt="2021-03-22T00:37:36.160" v="57" actId="478"/>
          <ac:picMkLst>
            <pc:docMk/>
            <pc:sldMasterMk cId="1853819143" sldId="2147483728"/>
            <ac:picMk id="10" creationId="{19AD8041-6F5E-4C42-A8C0-8985B2798DA7}"/>
          </ac:picMkLst>
        </pc:picChg>
        <pc:sldLayoutChg chg="addSp delSp modSp">
          <pc:chgData name="Khattab, Sherif" userId="c83b1e15-36f3-4f46-aceb-05aac24c545e" providerId="ADAL" clId="{742F4475-D175-A74D-B219-396A8F6B7AC3}" dt="2021-03-22T00:37:47.970" v="58" actId="478"/>
          <pc:sldLayoutMkLst>
            <pc:docMk/>
            <pc:sldMasterMk cId="1853819143" sldId="2147483728"/>
            <pc:sldLayoutMk cId="1510466410" sldId="2147483730"/>
          </pc:sldLayoutMkLst>
          <pc:picChg chg="add del mod">
            <ac:chgData name="Khattab, Sherif" userId="c83b1e15-36f3-4f46-aceb-05aac24c545e" providerId="ADAL" clId="{742F4475-D175-A74D-B219-396A8F6B7AC3}" dt="2021-03-22T00:37:47.970" v="58" actId="478"/>
            <ac:picMkLst>
              <pc:docMk/>
              <pc:sldMasterMk cId="1853819143" sldId="2147483728"/>
              <pc:sldLayoutMk cId="1510466410" sldId="2147483730"/>
              <ac:picMk id="5" creationId="{3C9B5B56-C3C8-D046-AA3B-D68BF11C0705}"/>
            </ac:picMkLst>
          </pc:picChg>
        </pc:sldLayoutChg>
      </pc:sldMasterChg>
    </pc:docChg>
  </pc:docChgLst>
  <pc:docChgLst>
    <pc:chgData name="Khattab, Sherif" userId="c83b1e15-36f3-4f46-aceb-05aac24c545e" providerId="ADAL" clId="{C5BFCD8C-E036-47FA-9FF3-483F6DDC3DFA}"/>
    <pc:docChg chg="undo custSel addSld delSld modSld delMainMaster">
      <pc:chgData name="Khattab, Sherif" userId="c83b1e15-36f3-4f46-aceb-05aac24c545e" providerId="ADAL" clId="{C5BFCD8C-E036-47FA-9FF3-483F6DDC3DFA}" dt="2021-04-05T13:10:37.121" v="389" actId="1076"/>
      <pc:docMkLst>
        <pc:docMk/>
      </pc:docMkLst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638012098" sldId="29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508564980" sldId="30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164319736" sldId="30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259635990" sldId="30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39788530" sldId="30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939769635" sldId="30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23938966" sldId="309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913441052" sldId="310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628672070" sldId="311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054944927" sldId="312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590028863" sldId="313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3817835554" sldId="31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550773723" sldId="315"/>
        </pc:sldMkLst>
      </pc:sldChg>
      <pc:sldChg chg="addSp modSp mod">
        <pc:chgData name="Khattab, Sherif" userId="c83b1e15-36f3-4f46-aceb-05aac24c545e" providerId="ADAL" clId="{C5BFCD8C-E036-47FA-9FF3-483F6DDC3DFA}" dt="2021-04-05T13:06:20.522" v="322" actId="1076"/>
        <pc:sldMkLst>
          <pc:docMk/>
          <pc:sldMk cId="3933686989" sldId="319"/>
        </pc:sldMkLst>
        <pc:picChg chg="add mod">
          <ac:chgData name="Khattab, Sherif" userId="c83b1e15-36f3-4f46-aceb-05aac24c545e" providerId="ADAL" clId="{C5BFCD8C-E036-47FA-9FF3-483F6DDC3DFA}" dt="2021-04-05T13:06:20.522" v="322" actId="1076"/>
          <ac:picMkLst>
            <pc:docMk/>
            <pc:sldMk cId="3933686989" sldId="319"/>
            <ac:picMk id="3" creationId="{8A6D887E-F21F-40BE-9C07-B42ECF35EAE0}"/>
          </ac:picMkLst>
        </pc:picChg>
      </pc:sldChg>
      <pc:sldChg chg="addSp delSp modSp mod">
        <pc:chgData name="Khattab, Sherif" userId="c83b1e15-36f3-4f46-aceb-05aac24c545e" providerId="ADAL" clId="{C5BFCD8C-E036-47FA-9FF3-483F6DDC3DFA}" dt="2021-04-05T13:10:37.121" v="389" actId="1076"/>
        <pc:sldMkLst>
          <pc:docMk/>
          <pc:sldMk cId="4003886971" sldId="322"/>
        </pc:sldMkLst>
        <pc:picChg chg="add del mod">
          <ac:chgData name="Khattab, Sherif" userId="c83b1e15-36f3-4f46-aceb-05aac24c545e" providerId="ADAL" clId="{C5BFCD8C-E036-47FA-9FF3-483F6DDC3DFA}" dt="2021-04-05T13:10:23.070" v="386" actId="478"/>
          <ac:picMkLst>
            <pc:docMk/>
            <pc:sldMk cId="4003886971" sldId="322"/>
            <ac:picMk id="3" creationId="{81FB24A1-3376-4233-9533-FEB440816460}"/>
          </ac:picMkLst>
        </pc:picChg>
        <pc:picChg chg="add mod">
          <ac:chgData name="Khattab, Sherif" userId="c83b1e15-36f3-4f46-aceb-05aac24c545e" providerId="ADAL" clId="{C5BFCD8C-E036-47FA-9FF3-483F6DDC3DFA}" dt="2021-04-05T13:10:22.027" v="385" actId="1076"/>
          <ac:picMkLst>
            <pc:docMk/>
            <pc:sldMk cId="4003886971" sldId="322"/>
            <ac:picMk id="5" creationId="{6912CCEE-A330-4CD7-A934-03A53ED9103D}"/>
          </ac:picMkLst>
        </pc:picChg>
        <pc:picChg chg="add mod">
          <ac:chgData name="Khattab, Sherif" userId="c83b1e15-36f3-4f46-aceb-05aac24c545e" providerId="ADAL" clId="{C5BFCD8C-E036-47FA-9FF3-483F6DDC3DFA}" dt="2021-04-05T13:10:37.121" v="389" actId="1076"/>
          <ac:picMkLst>
            <pc:docMk/>
            <pc:sldMk cId="4003886971" sldId="322"/>
            <ac:picMk id="7" creationId="{9F5D9567-71B2-4B35-B9D1-A7EEAB22A711}"/>
          </ac:picMkLst>
        </pc:picChg>
      </pc:sldChg>
      <pc:sldChg chg="addSp modSp mod">
        <pc:chgData name="Khattab, Sherif" userId="c83b1e15-36f3-4f46-aceb-05aac24c545e" providerId="ADAL" clId="{C5BFCD8C-E036-47FA-9FF3-483F6DDC3DFA}" dt="2021-04-05T13:07:11.197" v="333" actId="1076"/>
        <pc:sldMkLst>
          <pc:docMk/>
          <pc:sldMk cId="3875007199" sldId="323"/>
        </pc:sldMkLst>
        <pc:spChg chg="mod">
          <ac:chgData name="Khattab, Sherif" userId="c83b1e15-36f3-4f46-aceb-05aac24c545e" providerId="ADAL" clId="{C5BFCD8C-E036-47FA-9FF3-483F6DDC3DFA}" dt="2021-04-05T13:07:04.268" v="329" actId="1076"/>
          <ac:spMkLst>
            <pc:docMk/>
            <pc:sldMk cId="3875007199" sldId="323"/>
            <ac:spMk id="279" creationId="{00000000-0000-0000-0000-000000000000}"/>
          </ac:spMkLst>
        </pc:spChg>
        <pc:picChg chg="add mod">
          <ac:chgData name="Khattab, Sherif" userId="c83b1e15-36f3-4f46-aceb-05aac24c545e" providerId="ADAL" clId="{C5BFCD8C-E036-47FA-9FF3-483F6DDC3DFA}" dt="2021-04-05T13:07:11.197" v="333" actId="1076"/>
          <ac:picMkLst>
            <pc:docMk/>
            <pc:sldMk cId="3875007199" sldId="323"/>
            <ac:picMk id="3" creationId="{C9AC453E-B804-4FE3-A8B3-6D51CF882372}"/>
          </ac:picMkLst>
        </pc:picChg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194134914" sldId="324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407040959" sldId="325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266054472" sldId="326"/>
        </pc:sldMkLst>
      </pc:sldChg>
      <pc:sldChg chg="add">
        <pc:chgData name="Khattab, Sherif" userId="c83b1e15-36f3-4f46-aceb-05aac24c545e" providerId="ADAL" clId="{C5BFCD8C-E036-47FA-9FF3-483F6DDC3DFA}" dt="2021-03-31T02:56:18.218" v="74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336480316" sldId="335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148786239" sldId="336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63211336" sldId="33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139903792" sldId="338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516466948" sldId="339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378721494" sldId="340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429241921" sldId="341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20159866" sldId="342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361696323" sldId="343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42459583" sldId="344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793460421" sldId="345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4163702329" sldId="346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2834038716" sldId="347"/>
        </pc:sldMkLst>
      </pc:sldChg>
      <pc:sldChg chg="add del">
        <pc:chgData name="Khattab, Sherif" userId="c83b1e15-36f3-4f46-aceb-05aac24c545e" providerId="ADAL" clId="{C5BFCD8C-E036-47FA-9FF3-483F6DDC3DFA}" dt="2021-04-05T13:08:10.277" v="358" actId="47"/>
        <pc:sldMkLst>
          <pc:docMk/>
          <pc:sldMk cId="3664136089" sldId="348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1053954620" sldId="364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77013313" sldId="365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873571663" sldId="366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4002343585" sldId="367"/>
        </pc:sldMkLst>
      </pc:sldChg>
      <pc:sldChg chg="del">
        <pc:chgData name="Khattab, Sherif" userId="c83b1e15-36f3-4f46-aceb-05aac24c545e" providerId="ADAL" clId="{C5BFCD8C-E036-47FA-9FF3-483F6DDC3DFA}" dt="2021-03-31T02:55:25.606" v="73" actId="47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C5BFCD8C-E036-47FA-9FF3-483F6DDC3DFA}" dt="2021-03-31T02:54:27.450" v="1"/>
        <pc:sldMkLst>
          <pc:docMk/>
          <pc:sldMk cId="2374057061" sldId="498"/>
        </pc:sldMkLst>
        <pc:spChg chg="mod">
          <ac:chgData name="Khattab, Sherif" userId="c83b1e15-36f3-4f46-aceb-05aac24c545e" providerId="ADAL" clId="{C5BFCD8C-E036-47FA-9FF3-483F6DDC3DFA}" dt="2021-03-31T02:54:27.450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C5BFCD8C-E036-47FA-9FF3-483F6DDC3DFA}" dt="2021-03-31T03:01:53.805" v="169"/>
        <pc:sldMkLst>
          <pc:docMk/>
          <pc:sldMk cId="2823856332" sldId="499"/>
        </pc:sldMkLst>
        <pc:spChg chg="mod">
          <ac:chgData name="Khattab, Sherif" userId="c83b1e15-36f3-4f46-aceb-05aac24c545e" providerId="ADAL" clId="{C5BFCD8C-E036-47FA-9FF3-483F6DDC3DFA}" dt="2021-03-31T03:01:39.403" v="166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C5BFCD8C-E036-47FA-9FF3-483F6DDC3DFA}" dt="2021-03-31T03:01:32.143" v="164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C5BFCD8C-E036-47FA-9FF3-483F6DDC3DFA}" dt="2021-03-31T02:54:54.254" v="7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C5BFCD8C-E036-47FA-9FF3-483F6DDC3DFA}" dt="2021-03-31T02:54:54.254" v="70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del modAnim">
        <pc:chgData name="Khattab, Sherif" userId="c83b1e15-36f3-4f46-aceb-05aac24c545e" providerId="ADAL" clId="{C5BFCD8C-E036-47FA-9FF3-483F6DDC3DFA}" dt="2021-03-31T03:01:35.765" v="165" actId="47"/>
        <pc:sldMkLst>
          <pc:docMk/>
          <pc:sldMk cId="294195459" sldId="1861"/>
        </pc:sldMkLst>
        <pc:spChg chg="mod">
          <ac:chgData name="Khattab, Sherif" userId="c83b1e15-36f3-4f46-aceb-05aac24c545e" providerId="ADAL" clId="{C5BFCD8C-E036-47FA-9FF3-483F6DDC3DFA}" dt="2021-03-31T02:55:05.454" v="72" actId="6549"/>
          <ac:spMkLst>
            <pc:docMk/>
            <pc:sldMk cId="294195459" sldId="1861"/>
            <ac:spMk id="3" creationId="{346842F3-3C19-C142-A1C8-F0116B6B7048}"/>
          </ac:spMkLst>
        </pc:spChg>
      </pc:sldChg>
      <pc:sldChg chg="addSp modSp new mod">
        <pc:chgData name="Khattab, Sherif" userId="c83b1e15-36f3-4f46-aceb-05aac24c545e" providerId="ADAL" clId="{C5BFCD8C-E036-47FA-9FF3-483F6DDC3DFA}" dt="2021-04-05T13:08:48.467" v="364" actId="20577"/>
        <pc:sldMkLst>
          <pc:docMk/>
          <pc:sldMk cId="1947108143" sldId="1861"/>
        </pc:sldMkLst>
        <pc:spChg chg="mod">
          <ac:chgData name="Khattab, Sherif" userId="c83b1e15-36f3-4f46-aceb-05aac24c545e" providerId="ADAL" clId="{C5BFCD8C-E036-47FA-9FF3-483F6DDC3DFA}" dt="2021-04-05T13:08:48.467" v="364" actId="20577"/>
          <ac:spMkLst>
            <pc:docMk/>
            <pc:sldMk cId="1947108143" sldId="1861"/>
            <ac:spMk id="2" creationId="{93B00B79-A895-4C3B-8F06-BA30BF334A4C}"/>
          </ac:spMkLst>
        </pc:spChg>
        <pc:picChg chg="add mod">
          <ac:chgData name="Khattab, Sherif" userId="c83b1e15-36f3-4f46-aceb-05aac24c545e" providerId="ADAL" clId="{C5BFCD8C-E036-47FA-9FF3-483F6DDC3DFA}" dt="2021-04-05T13:03:46.098" v="197" actId="1076"/>
          <ac:picMkLst>
            <pc:docMk/>
            <pc:sldMk cId="1947108143" sldId="1861"/>
            <ac:picMk id="7" creationId="{22982497-9C9D-4159-802A-2809A28F5BDF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4:13.740" v="229" actId="1076"/>
        <pc:sldMkLst>
          <pc:docMk/>
          <pc:sldMk cId="3132365060" sldId="1862"/>
        </pc:sldMkLst>
        <pc:spChg chg="mod">
          <ac:chgData name="Khattab, Sherif" userId="c83b1e15-36f3-4f46-aceb-05aac24c545e" providerId="ADAL" clId="{C5BFCD8C-E036-47FA-9FF3-483F6DDC3DFA}" dt="2021-04-05T13:03:57.082" v="226" actId="20577"/>
          <ac:spMkLst>
            <pc:docMk/>
            <pc:sldMk cId="3132365060" sldId="1862"/>
            <ac:spMk id="2" creationId="{9CF2F12F-443E-47D8-8E12-89AB68FC5563}"/>
          </ac:spMkLst>
        </pc:spChg>
        <pc:picChg chg="add mod">
          <ac:chgData name="Khattab, Sherif" userId="c83b1e15-36f3-4f46-aceb-05aac24c545e" providerId="ADAL" clId="{C5BFCD8C-E036-47FA-9FF3-483F6DDC3DFA}" dt="2021-04-05T13:04:13.740" v="229" actId="1076"/>
          <ac:picMkLst>
            <pc:docMk/>
            <pc:sldMk cId="3132365060" sldId="1862"/>
            <ac:picMk id="7" creationId="{49154D09-C83A-48BD-94BB-E17F70F6124F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4:45.908" v="255" actId="1076"/>
        <pc:sldMkLst>
          <pc:docMk/>
          <pc:sldMk cId="687067823" sldId="1863"/>
        </pc:sldMkLst>
        <pc:spChg chg="mod">
          <ac:chgData name="Khattab, Sherif" userId="c83b1e15-36f3-4f46-aceb-05aac24c545e" providerId="ADAL" clId="{C5BFCD8C-E036-47FA-9FF3-483F6DDC3DFA}" dt="2021-04-05T13:04:40.994" v="252" actId="20577"/>
          <ac:spMkLst>
            <pc:docMk/>
            <pc:sldMk cId="687067823" sldId="1863"/>
            <ac:spMk id="2" creationId="{FB7658E9-8283-472F-BF10-3B64659011B7}"/>
          </ac:spMkLst>
        </pc:spChg>
        <pc:picChg chg="add mod">
          <ac:chgData name="Khattab, Sherif" userId="c83b1e15-36f3-4f46-aceb-05aac24c545e" providerId="ADAL" clId="{C5BFCD8C-E036-47FA-9FF3-483F6DDC3DFA}" dt="2021-04-05T13:04:45.908" v="255" actId="1076"/>
          <ac:picMkLst>
            <pc:docMk/>
            <pc:sldMk cId="687067823" sldId="1863"/>
            <ac:picMk id="7" creationId="{5A040571-11AE-45C0-B513-99604DEA7ABB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9:22.486" v="373" actId="20577"/>
        <pc:sldMkLst>
          <pc:docMk/>
          <pc:sldMk cId="1053293589" sldId="1864"/>
        </pc:sldMkLst>
        <pc:spChg chg="mod">
          <ac:chgData name="Khattab, Sherif" userId="c83b1e15-36f3-4f46-aceb-05aac24c545e" providerId="ADAL" clId="{C5BFCD8C-E036-47FA-9FF3-483F6DDC3DFA}" dt="2021-04-05T13:09:22.486" v="373" actId="20577"/>
          <ac:spMkLst>
            <pc:docMk/>
            <pc:sldMk cId="1053293589" sldId="1864"/>
            <ac:spMk id="2" creationId="{0A15A140-284F-446D-8AD7-6AEBE278313C}"/>
          </ac:spMkLst>
        </pc:spChg>
        <pc:picChg chg="add mod">
          <ac:chgData name="Khattab, Sherif" userId="c83b1e15-36f3-4f46-aceb-05aac24c545e" providerId="ADAL" clId="{C5BFCD8C-E036-47FA-9FF3-483F6DDC3DFA}" dt="2021-04-05T13:05:13.543" v="281" actId="1076"/>
          <ac:picMkLst>
            <pc:docMk/>
            <pc:sldMk cId="1053293589" sldId="1864"/>
            <ac:picMk id="7" creationId="{C8AA4E8C-9D1A-4B82-8055-0813CE4135D0}"/>
          </ac:picMkLst>
        </pc:picChg>
      </pc:sldChg>
      <pc:sldChg chg="addSp delSp modSp new mod">
        <pc:chgData name="Khattab, Sherif" userId="c83b1e15-36f3-4f46-aceb-05aac24c545e" providerId="ADAL" clId="{C5BFCD8C-E036-47FA-9FF3-483F6DDC3DFA}" dt="2021-04-05T13:09:53.912" v="380" actId="1076"/>
        <pc:sldMkLst>
          <pc:docMk/>
          <pc:sldMk cId="3051308226" sldId="1865"/>
        </pc:sldMkLst>
        <pc:spChg chg="mod">
          <ac:chgData name="Khattab, Sherif" userId="c83b1e15-36f3-4f46-aceb-05aac24c545e" providerId="ADAL" clId="{C5BFCD8C-E036-47FA-9FF3-483F6DDC3DFA}" dt="2021-04-05T13:05:48.665" v="312" actId="20577"/>
          <ac:spMkLst>
            <pc:docMk/>
            <pc:sldMk cId="3051308226" sldId="1865"/>
            <ac:spMk id="3" creationId="{76D09C06-6DE8-4859-A7FD-F1BA9B92745D}"/>
          </ac:spMkLst>
        </pc:spChg>
        <pc:picChg chg="add del mod">
          <ac:chgData name="Khattab, Sherif" userId="c83b1e15-36f3-4f46-aceb-05aac24c545e" providerId="ADAL" clId="{C5BFCD8C-E036-47FA-9FF3-483F6DDC3DFA}" dt="2021-04-05T13:09:49.841" v="377" actId="478"/>
          <ac:picMkLst>
            <pc:docMk/>
            <pc:sldMk cId="3051308226" sldId="1865"/>
            <ac:picMk id="6" creationId="{15707727-52A1-477D-A9EC-58A2E2BB3107}"/>
          </ac:picMkLst>
        </pc:picChg>
        <pc:picChg chg="add mod">
          <ac:chgData name="Khattab, Sherif" userId="c83b1e15-36f3-4f46-aceb-05aac24c545e" providerId="ADAL" clId="{C5BFCD8C-E036-47FA-9FF3-483F6DDC3DFA}" dt="2021-04-05T13:09:53.912" v="380" actId="1076"/>
          <ac:picMkLst>
            <pc:docMk/>
            <pc:sldMk cId="3051308226" sldId="1865"/>
            <ac:picMk id="8" creationId="{875D35FD-F284-49AD-9C42-EA02CF16F079}"/>
          </ac:picMkLst>
        </pc:picChg>
      </pc:sldChg>
      <pc:sldChg chg="new del">
        <pc:chgData name="Khattab, Sherif" userId="c83b1e15-36f3-4f46-aceb-05aac24c545e" providerId="ADAL" clId="{C5BFCD8C-E036-47FA-9FF3-483F6DDC3DFA}" dt="2021-04-05T13:06:07.857" v="317" actId="680"/>
        <pc:sldMkLst>
          <pc:docMk/>
          <pc:sldMk cId="704194474" sldId="1866"/>
        </pc:sldMkLst>
      </pc:sldChg>
      <pc:sldChg chg="new del">
        <pc:chgData name="Khattab, Sherif" userId="c83b1e15-36f3-4f46-aceb-05aac24c545e" providerId="ADAL" clId="{C5BFCD8C-E036-47FA-9FF3-483F6DDC3DFA}" dt="2021-04-05T13:06:14.626" v="319" actId="680"/>
        <pc:sldMkLst>
          <pc:docMk/>
          <pc:sldMk cId="724554886" sldId="1866"/>
        </pc:sldMkLst>
      </pc:sldChg>
      <pc:sldChg chg="addSp delSp modSp new mod">
        <pc:chgData name="Khattab, Sherif" userId="c83b1e15-36f3-4f46-aceb-05aac24c545e" providerId="ADAL" clId="{C5BFCD8C-E036-47FA-9FF3-483F6DDC3DFA}" dt="2021-04-05T13:07:58.807" v="357" actId="1076"/>
        <pc:sldMkLst>
          <pc:docMk/>
          <pc:sldMk cId="4125038855" sldId="1866"/>
        </pc:sldMkLst>
        <pc:spChg chg="mod">
          <ac:chgData name="Khattab, Sherif" userId="c83b1e15-36f3-4f46-aceb-05aac24c545e" providerId="ADAL" clId="{C5BFCD8C-E036-47FA-9FF3-483F6DDC3DFA}" dt="2021-04-05T13:07:35.663" v="352" actId="20577"/>
          <ac:spMkLst>
            <pc:docMk/>
            <pc:sldMk cId="4125038855" sldId="1866"/>
            <ac:spMk id="3" creationId="{5E92335E-44A3-43AE-B2D2-C098EF5820FE}"/>
          </ac:spMkLst>
        </pc:spChg>
        <pc:picChg chg="add mod">
          <ac:chgData name="Khattab, Sherif" userId="c83b1e15-36f3-4f46-aceb-05aac24c545e" providerId="ADAL" clId="{C5BFCD8C-E036-47FA-9FF3-483F6DDC3DFA}" dt="2021-04-05T13:07:58.807" v="357" actId="1076"/>
          <ac:picMkLst>
            <pc:docMk/>
            <pc:sldMk cId="4125038855" sldId="1866"/>
            <ac:picMk id="7" creationId="{9D13DB2D-ED3E-431F-9E48-4DE9F631FD33}"/>
          </ac:picMkLst>
        </pc:picChg>
        <pc:inkChg chg="add del">
          <ac:chgData name="Khattab, Sherif" userId="c83b1e15-36f3-4f46-aceb-05aac24c545e" providerId="ADAL" clId="{C5BFCD8C-E036-47FA-9FF3-483F6DDC3DFA}" dt="2021-04-05T13:07:38.753" v="354"/>
          <ac:inkMkLst>
            <pc:docMk/>
            <pc:sldMk cId="4125038855" sldId="1866"/>
            <ac:inkMk id="5" creationId="{A96ACCE7-F9E4-4EF0-8972-0DDA586C1489}"/>
          </ac:inkMkLst>
        </pc:inkChg>
      </pc:sldChg>
      <pc:sldChg chg="addSp modSp new mod">
        <pc:chgData name="Khattab, Sherif" userId="c83b1e15-36f3-4f46-aceb-05aac24c545e" providerId="ADAL" clId="{C5BFCD8C-E036-47FA-9FF3-483F6DDC3DFA}" dt="2021-04-05T13:08:53.275" v="367" actId="20577"/>
        <pc:sldMkLst>
          <pc:docMk/>
          <pc:sldMk cId="681217438" sldId="1867"/>
        </pc:sldMkLst>
        <pc:spChg chg="mod">
          <ac:chgData name="Khattab, Sherif" userId="c83b1e15-36f3-4f46-aceb-05aac24c545e" providerId="ADAL" clId="{C5BFCD8C-E036-47FA-9FF3-483F6DDC3DFA}" dt="2021-04-05T13:08:53.275" v="367" actId="20577"/>
          <ac:spMkLst>
            <pc:docMk/>
            <pc:sldMk cId="681217438" sldId="1867"/>
            <ac:spMk id="2" creationId="{7F2771CF-B598-453E-B30A-D074ABE67262}"/>
          </ac:spMkLst>
        </pc:spChg>
        <pc:picChg chg="add mod">
          <ac:chgData name="Khattab, Sherif" userId="c83b1e15-36f3-4f46-aceb-05aac24c545e" providerId="ADAL" clId="{C5BFCD8C-E036-47FA-9FF3-483F6DDC3DFA}" dt="2021-04-05T13:08:45.329" v="362" actId="1076"/>
          <ac:picMkLst>
            <pc:docMk/>
            <pc:sldMk cId="681217438" sldId="1867"/>
            <ac:picMk id="7" creationId="{92687DC1-DEF6-4494-8FE8-F53C010D3B27}"/>
          </ac:picMkLst>
        </pc:picChg>
      </pc:sldChg>
      <pc:sldChg chg="addSp modSp new mod">
        <pc:chgData name="Khattab, Sherif" userId="c83b1e15-36f3-4f46-aceb-05aac24c545e" providerId="ADAL" clId="{C5BFCD8C-E036-47FA-9FF3-483F6DDC3DFA}" dt="2021-04-05T13:09:27.354" v="376" actId="20577"/>
        <pc:sldMkLst>
          <pc:docMk/>
          <pc:sldMk cId="1361768825" sldId="1868"/>
        </pc:sldMkLst>
        <pc:spChg chg="mod">
          <ac:chgData name="Khattab, Sherif" userId="c83b1e15-36f3-4f46-aceb-05aac24c545e" providerId="ADAL" clId="{C5BFCD8C-E036-47FA-9FF3-483F6DDC3DFA}" dt="2021-04-05T13:09:27.354" v="376" actId="20577"/>
          <ac:spMkLst>
            <pc:docMk/>
            <pc:sldMk cId="1361768825" sldId="1868"/>
            <ac:spMk id="2" creationId="{D3E4AD68-CEF5-495F-A797-499DE18FC257}"/>
          </ac:spMkLst>
        </pc:spChg>
        <pc:picChg chg="add mod">
          <ac:chgData name="Khattab, Sherif" userId="c83b1e15-36f3-4f46-aceb-05aac24c545e" providerId="ADAL" clId="{C5BFCD8C-E036-47FA-9FF3-483F6DDC3DFA}" dt="2021-04-05T13:09:18.380" v="371" actId="1076"/>
          <ac:picMkLst>
            <pc:docMk/>
            <pc:sldMk cId="1361768825" sldId="1868"/>
            <ac:picMk id="7" creationId="{842A7BEE-ED04-4BAF-B5D3-F768336FFF94}"/>
          </ac:picMkLst>
        </pc:picChg>
      </pc:sldChg>
      <pc:sldMasterChg chg="del delSldLayout">
        <pc:chgData name="Khattab, Sherif" userId="c83b1e15-36f3-4f46-aceb-05aac24c545e" providerId="ADAL" clId="{C5BFCD8C-E036-47FA-9FF3-483F6DDC3DFA}" dt="2021-03-31T02:55:25.606" v="73" actId="47"/>
        <pc:sldMasterMkLst>
          <pc:docMk/>
          <pc:sldMasterMk cId="1853819143" sldId="2147483728"/>
        </pc:sldMasterMkLst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4220889527" sldId="2147483729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510466410" sldId="2147483730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136831110" sldId="2147483731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024715955" sldId="2147483732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3941152996" sldId="2147483733"/>
          </pc:sldLayoutMkLst>
        </pc:sldLayoutChg>
        <pc:sldLayoutChg chg="del">
          <pc:chgData name="Khattab, Sherif" userId="c83b1e15-36f3-4f46-aceb-05aac24c545e" providerId="ADAL" clId="{C5BFCD8C-E036-47FA-9FF3-483F6DDC3DFA}" dt="2021-03-31T02:55:25.606" v="73" actId="47"/>
          <pc:sldLayoutMkLst>
            <pc:docMk/>
            <pc:sldMasterMk cId="1853819143" sldId="2147483728"/>
            <pc:sldLayoutMk cId="1857163212" sldId="2147483734"/>
          </pc:sldLayoutMkLst>
        </pc:sldLayoutChg>
      </pc:sldMaster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06178D3D-104B-4142-BB01-8BF53369C28E}"/>
    <pc:docChg chg="undo custSel delSld modSld">
      <pc:chgData name="Khattab, Sherif" userId="c83b1e15-36f3-4f46-aceb-05aac24c545e" providerId="ADAL" clId="{06178D3D-104B-4142-BB01-8BF53369C28E}" dt="2021-03-29T02:33:14.525" v="428" actId="20577"/>
      <pc:docMkLst>
        <pc:docMk/>
      </pc:docMkLst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713816456" sldId="34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62446433" sldId="35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10277558" sldId="35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973201184" sldId="35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308784029" sldId="353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556503250" sldId="35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150585913" sldId="35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74647697" sldId="356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676855387" sldId="357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784669175" sldId="358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31613491" sldId="359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3788983448" sldId="360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858041018" sldId="361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11193010" sldId="362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468692519" sldId="363"/>
        </pc:sldMkLst>
      </pc:sldChg>
      <pc:sldChg chg="modSp mod">
        <pc:chgData name="Khattab, Sherif" userId="c83b1e15-36f3-4f46-aceb-05aac24c545e" providerId="ADAL" clId="{06178D3D-104B-4142-BB01-8BF53369C28E}" dt="2021-03-29T02:23:26.286" v="6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6178D3D-104B-4142-BB01-8BF53369C28E}" dt="2021-03-29T02:23:26.286" v="6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6178D3D-104B-4142-BB01-8BF53369C28E}" dt="2021-03-29T02:33:14.525" v="42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06178D3D-104B-4142-BB01-8BF53369C28E}" dt="2021-03-29T02:33:14.525" v="42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06178D3D-104B-4142-BB01-8BF53369C28E}" dt="2021-03-29T02:32:38.580" v="358"/>
        <pc:sldMkLst>
          <pc:docMk/>
          <pc:sldMk cId="2823856332" sldId="499"/>
        </pc:sldMkLst>
        <pc:spChg chg="mod">
          <ac:chgData name="Khattab, Sherif" userId="c83b1e15-36f3-4f46-aceb-05aac24c545e" providerId="ADAL" clId="{06178D3D-104B-4142-BB01-8BF53369C28E}" dt="2021-03-29T02:32:07.172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06178D3D-104B-4142-BB01-8BF53369C28E}" dt="2021-03-29T02:23:39.469" v="71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6178D3D-104B-4142-BB01-8BF53369C28E}" dt="2021-03-29T02:23:39.469" v="71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06178D3D-104B-4142-BB01-8BF53369C28E}" dt="2021-03-29T02:32:49.016" v="361"/>
        <pc:sldMkLst>
          <pc:docMk/>
          <pc:sldMk cId="294195459" sldId="1861"/>
        </pc:sldMkLst>
        <pc:spChg chg="mod">
          <ac:chgData name="Khattab, Sherif" userId="c83b1e15-36f3-4f46-aceb-05aac24c545e" providerId="ADAL" clId="{06178D3D-104B-4142-BB01-8BF53369C28E}" dt="2021-03-29T02:32:13.715" v="355" actId="20577"/>
          <ac:spMkLst>
            <pc:docMk/>
            <pc:sldMk cId="294195459" sldId="1861"/>
            <ac:spMk id="3" creationId="{346842F3-3C19-C142-A1C8-F0116B6B7048}"/>
          </ac:spMkLst>
        </pc:spChg>
      </pc:sldChg>
      <pc:sldChg chg="del">
        <pc:chgData name="Khattab, Sherif" userId="c83b1e15-36f3-4f46-aceb-05aac24c545e" providerId="ADAL" clId="{06178D3D-104B-4142-BB01-8BF53369C28E}" dt="2021-03-29T02:23:31.502" v="68" actId="2696"/>
        <pc:sldMkLst>
          <pc:docMk/>
          <pc:sldMk cId="3708391639" sldId="1862"/>
        </pc:sldMkLst>
      </pc:sldChg>
      <pc:sldChg chg="del">
        <pc:chgData name="Khattab, Sherif" userId="c83b1e15-36f3-4f46-aceb-05aac24c545e" providerId="ADAL" clId="{06178D3D-104B-4142-BB01-8BF53369C28E}" dt="2021-03-29T02:23:31.912" v="69" actId="2696"/>
        <pc:sldMkLst>
          <pc:docMk/>
          <pc:sldMk cId="1037760999" sldId="1863"/>
        </pc:sldMkLst>
      </pc:sldChg>
      <pc:sldChg chg="del">
        <pc:chgData name="Khattab, Sherif" userId="c83b1e15-36f3-4f46-aceb-05aac24c545e" providerId="ADAL" clId="{06178D3D-104B-4142-BB01-8BF53369C28E}" dt="2021-03-29T02:23:33.244" v="70" actId="2696"/>
        <pc:sldMkLst>
          <pc:docMk/>
          <pc:sldMk cId="1548705591" sldId="1864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137841849" sldId="1865"/>
        </pc:sldMkLst>
      </pc:sldChg>
      <pc:sldChg chg="del">
        <pc:chgData name="Khattab, Sherif" userId="c83b1e15-36f3-4f46-aceb-05aac24c545e" providerId="ADAL" clId="{06178D3D-104B-4142-BB01-8BF53369C28E}" dt="2021-03-29T02:23:59.578" v="73" actId="2696"/>
        <pc:sldMkLst>
          <pc:docMk/>
          <pc:sldMk cId="2705275168" sldId="1866"/>
        </pc:sldMkLst>
      </pc:sldChg>
    </pc:docChg>
  </pc:docChgLst>
  <pc:docChgLst>
    <pc:chgData name="Khattab, Sherif" userId="c83b1e15-36f3-4f46-aceb-05aac24c545e" providerId="ADAL" clId="{43B56D35-95D2-1F4A-8108-A768DAA4F620}"/>
    <pc:docChg chg="modSld">
      <pc:chgData name="Khattab, Sherif" userId="c83b1e15-36f3-4f46-aceb-05aac24c545e" providerId="ADAL" clId="{43B56D35-95D2-1F4A-8108-A768DAA4F620}" dt="2021-09-01T05:46:03.503" v="0"/>
      <pc:docMkLst>
        <pc:docMk/>
      </pc:docMkLst>
      <pc:sldChg chg="modSp">
        <pc:chgData name="Khattab, Sherif" userId="c83b1e15-36f3-4f46-aceb-05aac24c545e" providerId="ADAL" clId="{43B56D35-95D2-1F4A-8108-A768DAA4F620}" dt="2021-09-01T05:46:03.503" v="0"/>
        <pc:sldMkLst>
          <pc:docMk/>
          <pc:sldMk cId="1894775455" sldId="405"/>
        </pc:sldMkLst>
        <pc:spChg chg="mod">
          <ac:chgData name="Khattab, Sherif" userId="c83b1e15-36f3-4f46-aceb-05aac24c545e" providerId="ADAL" clId="{43B56D35-95D2-1F4A-8108-A768DAA4F620}" dt="2021-09-01T05:46:03.503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6CDA8D70-88E6-D245-A10D-464E9D7B5878}"/>
    <pc:docChg chg="modSld">
      <pc:chgData name="Khattab, Sherif" userId="c83b1e15-36f3-4f46-aceb-05aac24c545e" providerId="ADAL" clId="{6CDA8D70-88E6-D245-A10D-464E9D7B5878}" dt="2022-04-20T15:14:55.031" v="0" actId="20577"/>
      <pc:docMkLst>
        <pc:docMk/>
      </pc:docMkLst>
      <pc:sldChg chg="modSp">
        <pc:chgData name="Khattab, Sherif" userId="c83b1e15-36f3-4f46-aceb-05aac24c545e" providerId="ADAL" clId="{6CDA8D70-88E6-D245-A10D-464E9D7B5878}" dt="2022-04-20T15:14:55.031" v="0" actId="20577"/>
        <pc:sldMkLst>
          <pc:docMk/>
          <pc:sldMk cId="3406958878" sldId="318"/>
        </pc:sldMkLst>
        <pc:spChg chg="mod">
          <ac:chgData name="Khattab, Sherif" userId="c83b1e15-36f3-4f46-aceb-05aac24c545e" providerId="ADAL" clId="{6CDA8D70-88E6-D245-A10D-464E9D7B5878}" dt="2022-04-20T15:14:55.031" v="0" actId="20577"/>
          <ac:spMkLst>
            <pc:docMk/>
            <pc:sldMk cId="3406958878" sldId="318"/>
            <ac:spMk id="212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6BA6F584-48FB-4943-8629-E9A6226985B1}"/>
    <pc:docChg chg="undo custSel addSld delSld modSld sldOrd delMainMaster">
      <pc:chgData name="Khattab, Sherif" userId="c83b1e15-36f3-4f46-aceb-05aac24c545e" providerId="ADAL" clId="{6BA6F584-48FB-4943-8629-E9A6226985B1}" dt="2021-11-15T15:31:04.038" v="104" actId="2696"/>
      <pc:docMkLst>
        <pc:docMk/>
      </pc:docMkLst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801352572" sldId="298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568197445" sldId="299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508564980" sldId="300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408005592" sldId="301"/>
        </pc:sldMkLst>
      </pc:sldChg>
      <pc:sldChg chg="del">
        <pc:chgData name="Khattab, Sherif" userId="c83b1e15-36f3-4f46-aceb-05aac24c545e" providerId="ADAL" clId="{6BA6F584-48FB-4943-8629-E9A6226985B1}" dt="2021-11-10T15:29:37.301" v="85" actId="2696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683572817" sldId="302"/>
        </pc:sldMkLst>
      </pc:sldChg>
      <pc:sldChg chg="add del">
        <pc:chgData name="Khattab, Sherif" userId="c83b1e15-36f3-4f46-aceb-05aac24c545e" providerId="ADAL" clId="{6BA6F584-48FB-4943-8629-E9A6226985B1}" dt="2021-11-10T15:29:50.037" v="87"/>
        <pc:sldMkLst>
          <pc:docMk/>
          <pc:sldMk cId="4055262594" sldId="302"/>
        </pc:sldMkLst>
      </pc:sldChg>
      <pc:sldChg chg="add del">
        <pc:chgData name="Khattab, Sherif" userId="c83b1e15-36f3-4f46-aceb-05aac24c545e" providerId="ADAL" clId="{6BA6F584-48FB-4943-8629-E9A6226985B1}" dt="2021-11-10T15:29:50.037" v="87"/>
        <pc:sldMkLst>
          <pc:docMk/>
          <pc:sldMk cId="609670974" sldId="303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277029518" sldId="303"/>
        </pc:sldMkLst>
      </pc:sldChg>
      <pc:sldChg chg="del">
        <pc:chgData name="Khattab, Sherif" userId="c83b1e15-36f3-4f46-aceb-05aac24c545e" providerId="ADAL" clId="{6BA6F584-48FB-4943-8629-E9A6226985B1}" dt="2021-11-10T15:29:37.301" v="85" actId="2696"/>
        <pc:sldMkLst>
          <pc:docMk/>
          <pc:sldMk cId="4231259612" sldId="303"/>
        </pc:sldMkLst>
      </pc:sldChg>
      <pc:sldChg chg="del">
        <pc:chgData name="Khattab, Sherif" userId="c83b1e15-36f3-4f46-aceb-05aac24c545e" providerId="ADAL" clId="{6BA6F584-48FB-4943-8629-E9A6226985B1}" dt="2021-11-10T15:29:37.301" v="85" actId="2696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6BA6F584-48FB-4943-8629-E9A6226985B1}" dt="2021-11-10T15:29:50.037" v="87"/>
        <pc:sldMkLst>
          <pc:docMk/>
          <pc:sldMk cId="797728564" sldId="304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601346752" sldId="304"/>
        </pc:sldMkLst>
      </pc:sldChg>
      <pc:sldChg chg="modSp add del mod">
        <pc:chgData name="Khattab, Sherif" userId="c83b1e15-36f3-4f46-aceb-05aac24c545e" providerId="ADAL" clId="{6BA6F584-48FB-4943-8629-E9A6226985B1}" dt="2021-11-15T15:31:04.038" v="104" actId="2696"/>
        <pc:sldMkLst>
          <pc:docMk/>
          <pc:sldMk cId="1164319736" sldId="305"/>
        </pc:sldMkLst>
        <pc:spChg chg="mod">
          <ac:chgData name="Khattab, Sherif" userId="c83b1e15-36f3-4f46-aceb-05aac24c545e" providerId="ADAL" clId="{6BA6F584-48FB-4943-8629-E9A6226985B1}" dt="2021-11-10T15:29:55.082" v="101" actId="20577"/>
          <ac:spMkLst>
            <pc:docMk/>
            <pc:sldMk cId="1164319736" sldId="305"/>
            <ac:spMk id="453" creationId="{00000000-0000-0000-0000-000000000000}"/>
          </ac:spMkLst>
        </pc:spChg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259635990" sldId="306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639788530" sldId="307"/>
        </pc:sldMkLst>
      </pc:sldChg>
      <pc:sldChg chg="modSp add del mod">
        <pc:chgData name="Khattab, Sherif" userId="c83b1e15-36f3-4f46-aceb-05aac24c545e" providerId="ADAL" clId="{6BA6F584-48FB-4943-8629-E9A6226985B1}" dt="2021-11-15T15:31:04.038" v="104" actId="2696"/>
        <pc:sldMkLst>
          <pc:docMk/>
          <pc:sldMk cId="2939769635" sldId="308"/>
        </pc:sldMkLst>
        <pc:spChg chg="mod">
          <ac:chgData name="Khattab, Sherif" userId="c83b1e15-36f3-4f46-aceb-05aac24c545e" providerId="ADAL" clId="{6BA6F584-48FB-4943-8629-E9A6226985B1}" dt="2021-11-10T15:25:11.885" v="5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913441052" sldId="310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817835554" sldId="314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550773723" sldId="315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866432892" sldId="316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416937668" sldId="317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406958878" sldId="318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933686989" sldId="319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36978232" sldId="320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367466352" sldId="321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4003886971" sldId="322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875007199" sldId="323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94134914" sldId="324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407040959" sldId="325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66054472" sldId="326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788983448" sldId="360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677013313" sldId="365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6BA6F584-48FB-4943-8629-E9A6226985B1}" dt="2021-11-10T15:26:03.749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BA6F584-48FB-4943-8629-E9A6226985B1}" dt="2021-11-10T15:26:03.749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BA6F584-48FB-4943-8629-E9A6226985B1}" dt="2021-11-10T15:26:57.239" v="7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6BA6F584-48FB-4943-8629-E9A6226985B1}" dt="2021-11-10T15:26:32.524" v="17" actId="20577"/>
          <ac:spMkLst>
            <pc:docMk/>
            <pc:sldMk cId="2374057061" sldId="498"/>
            <ac:spMk id="2" creationId="{741EEA9E-5858-4409-A959-87D88423DD63}"/>
          </ac:spMkLst>
        </pc:spChg>
        <pc:spChg chg="mod">
          <ac:chgData name="Khattab, Sherif" userId="c83b1e15-36f3-4f46-aceb-05aac24c545e" providerId="ADAL" clId="{6BA6F584-48FB-4943-8629-E9A6226985B1}" dt="2021-11-10T15:26:57.239" v="7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BA6F584-48FB-4943-8629-E9A6226985B1}" dt="2021-11-10T15:25:06.789" v="1" actId="47"/>
        <pc:sldMkLst>
          <pc:docMk/>
          <pc:sldMk cId="2823856332" sldId="499"/>
        </pc:sldMkLst>
      </pc:sldChg>
      <pc:sldChg chg="add del ord">
        <pc:chgData name="Khattab, Sherif" userId="c83b1e15-36f3-4f46-aceb-05aac24c545e" providerId="ADAL" clId="{6BA6F584-48FB-4943-8629-E9A6226985B1}" dt="2021-11-10T15:30:47.216" v="103"/>
        <pc:sldMkLst>
          <pc:docMk/>
          <pc:sldMk cId="1415840886" sldId="513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241308872" sldId="1860"/>
        </pc:sldMkLst>
      </pc:sldChg>
      <pc:sldChg chg="add del">
        <pc:chgData name="Khattab, Sherif" userId="c83b1e15-36f3-4f46-aceb-05aac24c545e" providerId="ADAL" clId="{6BA6F584-48FB-4943-8629-E9A6226985B1}" dt="2021-11-10T15:28:46.039" v="79"/>
        <pc:sldMkLst>
          <pc:docMk/>
          <pc:sldMk cId="1068448196" sldId="1861"/>
        </pc:sldMkLst>
      </pc:sldChg>
      <pc:sldChg chg="del">
        <pc:chgData name="Khattab, Sherif" userId="c83b1e15-36f3-4f46-aceb-05aac24c545e" providerId="ADAL" clId="{6BA6F584-48FB-4943-8629-E9A6226985B1}" dt="2021-11-10T15:28:31.505" v="77" actId="2696"/>
        <pc:sldMkLst>
          <pc:docMk/>
          <pc:sldMk cId="1947108143" sldId="1861"/>
        </pc:sldMkLst>
      </pc:sldChg>
      <pc:sldChg chg="add ord">
        <pc:chgData name="Khattab, Sherif" userId="c83b1e15-36f3-4f46-aceb-05aac24c545e" providerId="ADAL" clId="{6BA6F584-48FB-4943-8629-E9A6226985B1}" dt="2021-11-10T15:29:09.240" v="84"/>
        <pc:sldMkLst>
          <pc:docMk/>
          <pc:sldMk cId="2229125981" sldId="1861"/>
        </pc:sldMkLst>
      </pc:sldChg>
      <pc:sldChg chg="add ord">
        <pc:chgData name="Khattab, Sherif" userId="c83b1e15-36f3-4f46-aceb-05aac24c545e" providerId="ADAL" clId="{6BA6F584-48FB-4943-8629-E9A6226985B1}" dt="2021-11-10T15:28:55.912" v="82"/>
        <pc:sldMkLst>
          <pc:docMk/>
          <pc:sldMk cId="165102001" sldId="1862"/>
        </pc:sldMkLst>
      </pc:sldChg>
      <pc:sldChg chg="add del">
        <pc:chgData name="Khattab, Sherif" userId="c83b1e15-36f3-4f46-aceb-05aac24c545e" providerId="ADAL" clId="{6BA6F584-48FB-4943-8629-E9A6226985B1}" dt="2021-11-10T15:28:46.039" v="79"/>
        <pc:sldMkLst>
          <pc:docMk/>
          <pc:sldMk cId="1342125827" sldId="1862"/>
        </pc:sldMkLst>
      </pc:sldChg>
      <pc:sldChg chg="del">
        <pc:chgData name="Khattab, Sherif" userId="c83b1e15-36f3-4f46-aceb-05aac24c545e" providerId="ADAL" clId="{6BA6F584-48FB-4943-8629-E9A6226985B1}" dt="2021-11-10T15:28:31.505" v="77" actId="2696"/>
        <pc:sldMkLst>
          <pc:docMk/>
          <pc:sldMk cId="3132365060" sldId="1862"/>
        </pc:sldMkLst>
      </pc:sldChg>
      <pc:sldChg chg="del">
        <pc:chgData name="Khattab, Sherif" userId="c83b1e15-36f3-4f46-aceb-05aac24c545e" providerId="ADAL" clId="{6BA6F584-48FB-4943-8629-E9A6226985B1}" dt="2021-11-10T15:28:31.505" v="77" actId="2696"/>
        <pc:sldMkLst>
          <pc:docMk/>
          <pc:sldMk cId="687067823" sldId="1863"/>
        </pc:sldMkLst>
      </pc:sldChg>
      <pc:sldChg chg="add">
        <pc:chgData name="Khattab, Sherif" userId="c83b1e15-36f3-4f46-aceb-05aac24c545e" providerId="ADAL" clId="{6BA6F584-48FB-4943-8629-E9A6226985B1}" dt="2021-11-10T15:28:46.068" v="80"/>
        <pc:sldMkLst>
          <pc:docMk/>
          <pc:sldMk cId="793132833" sldId="1863"/>
        </pc:sldMkLst>
      </pc:sldChg>
      <pc:sldChg chg="add del">
        <pc:chgData name="Khattab, Sherif" userId="c83b1e15-36f3-4f46-aceb-05aac24c545e" providerId="ADAL" clId="{6BA6F584-48FB-4943-8629-E9A6226985B1}" dt="2021-11-10T15:28:46.039" v="79"/>
        <pc:sldMkLst>
          <pc:docMk/>
          <pc:sldMk cId="969357449" sldId="1863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053293589" sldId="1864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051308226" sldId="1865"/>
        </pc:sldMkLst>
      </pc:sldChg>
      <pc:sldChg chg="add del">
        <pc:chgData name="Khattab, Sherif" userId="c83b1e15-36f3-4f46-aceb-05aac24c545e" providerId="ADAL" clId="{6BA6F584-48FB-4943-8629-E9A6226985B1}" dt="2021-11-10T15:29:50.037" v="87"/>
        <pc:sldMkLst>
          <pc:docMk/>
          <pc:sldMk cId="333831493" sldId="1866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834238759" sldId="1866"/>
        </pc:sldMkLst>
      </pc:sldChg>
      <pc:sldChg chg="del">
        <pc:chgData name="Khattab, Sherif" userId="c83b1e15-36f3-4f46-aceb-05aac24c545e" providerId="ADAL" clId="{6BA6F584-48FB-4943-8629-E9A6226985B1}" dt="2021-11-10T15:29:37.301" v="85" actId="2696"/>
        <pc:sldMkLst>
          <pc:docMk/>
          <pc:sldMk cId="4125038855" sldId="1866"/>
        </pc:sldMkLst>
      </pc:sldChg>
      <pc:sldChg chg="add del">
        <pc:chgData name="Khattab, Sherif" userId="c83b1e15-36f3-4f46-aceb-05aac24c545e" providerId="ADAL" clId="{6BA6F584-48FB-4943-8629-E9A6226985B1}" dt="2021-11-10T15:28:46.039" v="79"/>
        <pc:sldMkLst>
          <pc:docMk/>
          <pc:sldMk cId="20815120" sldId="1867"/>
        </pc:sldMkLst>
      </pc:sldChg>
      <pc:sldChg chg="del">
        <pc:chgData name="Khattab, Sherif" userId="c83b1e15-36f3-4f46-aceb-05aac24c545e" providerId="ADAL" clId="{6BA6F584-48FB-4943-8629-E9A6226985B1}" dt="2021-11-10T15:28:31.505" v="77" actId="2696"/>
        <pc:sldMkLst>
          <pc:docMk/>
          <pc:sldMk cId="681217438" sldId="1867"/>
        </pc:sldMkLst>
      </pc:sldChg>
      <pc:sldChg chg="add ord">
        <pc:chgData name="Khattab, Sherif" userId="c83b1e15-36f3-4f46-aceb-05aac24c545e" providerId="ADAL" clId="{6BA6F584-48FB-4943-8629-E9A6226985B1}" dt="2021-11-10T15:29:09.240" v="84"/>
        <pc:sldMkLst>
          <pc:docMk/>
          <pc:sldMk cId="3386210304" sldId="1867"/>
        </pc:sldMkLst>
      </pc:sldChg>
      <pc:sldChg chg="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1361768825" sldId="1868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2256142437" sldId="1869"/>
        </pc:sldMkLst>
      </pc:sldChg>
      <pc:sldChg chg="add del">
        <pc:chgData name="Khattab, Sherif" userId="c83b1e15-36f3-4f46-aceb-05aac24c545e" providerId="ADAL" clId="{6BA6F584-48FB-4943-8629-E9A6226985B1}" dt="2021-11-10T15:27:28.518" v="71" actId="2696"/>
        <pc:sldMkLst>
          <pc:docMk/>
          <pc:sldMk cId="48316494" sldId="1870"/>
        </pc:sldMkLst>
      </pc:sldChg>
      <pc:sldChg chg="add del">
        <pc:chgData name="Khattab, Sherif" userId="c83b1e15-36f3-4f46-aceb-05aac24c545e" providerId="ADAL" clId="{6BA6F584-48FB-4943-8629-E9A6226985B1}" dt="2021-11-10T15:27:43.089" v="75"/>
        <pc:sldMkLst>
          <pc:docMk/>
          <pc:sldMk cId="589609232" sldId="1870"/>
        </pc:sldMkLst>
      </pc:sldChg>
      <pc:sldChg chg="add">
        <pc:chgData name="Khattab, Sherif" userId="c83b1e15-36f3-4f46-aceb-05aac24c545e" providerId="ADAL" clId="{6BA6F584-48FB-4943-8629-E9A6226985B1}" dt="2021-11-10T15:27:43.116" v="76"/>
        <pc:sldMkLst>
          <pc:docMk/>
          <pc:sldMk cId="1822882071" sldId="1870"/>
        </pc:sldMkLst>
      </pc:sldChg>
      <pc:sldChg chg="add del">
        <pc:chgData name="Khattab, Sherif" userId="c83b1e15-36f3-4f46-aceb-05aac24c545e" providerId="ADAL" clId="{6BA6F584-48FB-4943-8629-E9A6226985B1}" dt="2021-11-10T15:27:37.524" v="73"/>
        <pc:sldMkLst>
          <pc:docMk/>
          <pc:sldMk cId="3265881827" sldId="1870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789593980" sldId="1871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705275168" sldId="1883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351815293" sldId="1884"/>
        </pc:sldMkLst>
      </pc:sldChg>
      <pc:sldChg chg="add">
        <pc:chgData name="Khattab, Sherif" userId="c83b1e15-36f3-4f46-aceb-05aac24c545e" providerId="ADAL" clId="{6BA6F584-48FB-4943-8629-E9A6226985B1}" dt="2021-11-10T15:27:43.116" v="76"/>
        <pc:sldMkLst>
          <pc:docMk/>
          <pc:sldMk cId="347607553" sldId="1885"/>
        </pc:sldMkLst>
      </pc:sldChg>
      <pc:sldChg chg="add del">
        <pc:chgData name="Khattab, Sherif" userId="c83b1e15-36f3-4f46-aceb-05aac24c545e" providerId="ADAL" clId="{6BA6F584-48FB-4943-8629-E9A6226985B1}" dt="2021-11-10T15:27:37.524" v="73"/>
        <pc:sldMkLst>
          <pc:docMk/>
          <pc:sldMk cId="2192483606" sldId="1885"/>
        </pc:sldMkLst>
      </pc:sldChg>
      <pc:sldChg chg="add del">
        <pc:chgData name="Khattab, Sherif" userId="c83b1e15-36f3-4f46-aceb-05aac24c545e" providerId="ADAL" clId="{6BA6F584-48FB-4943-8629-E9A6226985B1}" dt="2021-11-10T15:27:28.518" v="71" actId="2696"/>
        <pc:sldMkLst>
          <pc:docMk/>
          <pc:sldMk cId="2432217148" sldId="1885"/>
        </pc:sldMkLst>
      </pc:sldChg>
      <pc:sldChg chg="add del">
        <pc:chgData name="Khattab, Sherif" userId="c83b1e15-36f3-4f46-aceb-05aac24c545e" providerId="ADAL" clId="{6BA6F584-48FB-4943-8629-E9A6226985B1}" dt="2021-11-10T15:27:43.089" v="75"/>
        <pc:sldMkLst>
          <pc:docMk/>
          <pc:sldMk cId="4278386683" sldId="1885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4208597595" sldId="1886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1771857109" sldId="1887"/>
        </pc:sldMkLst>
      </pc:sldChg>
      <pc:sldChg chg="add del">
        <pc:chgData name="Khattab, Sherif" userId="c83b1e15-36f3-4f46-aceb-05aac24c545e" providerId="ADAL" clId="{6BA6F584-48FB-4943-8629-E9A6226985B1}" dt="2021-11-10T15:25:12.059" v="6"/>
        <pc:sldMkLst>
          <pc:docMk/>
          <pc:sldMk cId="2173334488" sldId="1888"/>
        </pc:sldMkLst>
      </pc:sldChg>
      <pc:sldChg chg="add del">
        <pc:chgData name="Khattab, Sherif" userId="c83b1e15-36f3-4f46-aceb-05aac24c545e" providerId="ADAL" clId="{6BA6F584-48FB-4943-8629-E9A6226985B1}" dt="2021-11-15T15:31:04.038" v="104" actId="2696"/>
        <pc:sldMkLst>
          <pc:docMk/>
          <pc:sldMk cId="357891716" sldId="1889"/>
        </pc:sldMkLst>
      </pc:sldChg>
      <pc:sldMasterChg chg="del delSldLayout">
        <pc:chgData name="Khattab, Sherif" userId="c83b1e15-36f3-4f46-aceb-05aac24c545e" providerId="ADAL" clId="{6BA6F584-48FB-4943-8629-E9A6226985B1}" dt="2021-11-15T15:31:04.038" v="104" actId="2696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6BA6F584-48FB-4943-8629-E9A6226985B1}" dt="2021-11-15T15:31:04.038" v="104" actId="2696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FC0E46A6-1BEE-499B-BCF2-B3D277C9B7B2}"/>
    <pc:docChg chg="undo custSel addSld delSld modSld">
      <pc:chgData name="Khattab, Sherif" userId="c83b1e15-36f3-4f46-aceb-05aac24c545e" providerId="ADAL" clId="{FC0E46A6-1BEE-499B-BCF2-B3D277C9B7B2}" dt="2022-03-30T17:58:22.658" v="1214"/>
      <pc:docMkLst>
        <pc:docMk/>
      </pc:docMkLst>
      <pc:sldChg chg="add del">
        <pc:chgData name="Khattab, Sherif" userId="c83b1e15-36f3-4f46-aceb-05aac24c545e" providerId="ADAL" clId="{FC0E46A6-1BEE-499B-BCF2-B3D277C9B7B2}" dt="2022-03-28T16:31:26.050" v="3" actId="2696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FC0E46A6-1BEE-499B-BCF2-B3D277C9B7B2}" dt="2022-03-28T16:31:19.313" v="2"/>
        <pc:sldMkLst>
          <pc:docMk/>
          <pc:sldMk cId="683572817" sldId="302"/>
        </pc:sldMkLst>
      </pc:sldChg>
      <pc:sldChg chg="modSp add del mod">
        <pc:chgData name="Khattab, Sherif" userId="c83b1e15-36f3-4f46-aceb-05aac24c545e" providerId="ADAL" clId="{FC0E46A6-1BEE-499B-BCF2-B3D277C9B7B2}" dt="2022-03-30T16:28:16.939" v="540" actId="20577"/>
        <pc:sldMkLst>
          <pc:docMk/>
          <pc:sldMk cId="1277029518" sldId="303"/>
        </pc:sldMkLst>
        <pc:spChg chg="mod">
          <ac:chgData name="Khattab, Sherif" userId="c83b1e15-36f3-4f46-aceb-05aac24c545e" providerId="ADAL" clId="{FC0E46A6-1BEE-499B-BCF2-B3D277C9B7B2}" dt="2022-03-30T16:28:16.939" v="540" actId="20577"/>
          <ac:spMkLst>
            <pc:docMk/>
            <pc:sldMk cId="1277029518" sldId="303"/>
            <ac:spMk id="393" creationId="{00000000-0000-0000-0000-000000000000}"/>
          </ac:spMkLst>
        </pc:spChg>
      </pc:sldChg>
      <pc:sldChg chg="add del">
        <pc:chgData name="Khattab, Sherif" userId="c83b1e15-36f3-4f46-aceb-05aac24c545e" providerId="ADAL" clId="{FC0E46A6-1BEE-499B-BCF2-B3D277C9B7B2}" dt="2022-03-28T16:31:19.313" v="2"/>
        <pc:sldMkLst>
          <pc:docMk/>
          <pc:sldMk cId="1601346752" sldId="304"/>
        </pc:sldMkLst>
      </pc:sldChg>
      <pc:sldChg chg="add del">
        <pc:chgData name="Khattab, Sherif" userId="c83b1e15-36f3-4f46-aceb-05aac24c545e" providerId="ADAL" clId="{FC0E46A6-1BEE-499B-BCF2-B3D277C9B7B2}" dt="2022-03-30T16:23:39.376" v="59" actId="47"/>
        <pc:sldMkLst>
          <pc:docMk/>
          <pc:sldMk cId="431994348" sldId="305"/>
        </pc:sldMkLst>
      </pc:sldChg>
      <pc:sldChg chg="add del">
        <pc:chgData name="Khattab, Sherif" userId="c83b1e15-36f3-4f46-aceb-05aac24c545e" providerId="ADAL" clId="{FC0E46A6-1BEE-499B-BCF2-B3D277C9B7B2}" dt="2022-03-30T16:24:00.721" v="61" actId="47"/>
        <pc:sldMkLst>
          <pc:docMk/>
          <pc:sldMk cId="14853386" sldId="307"/>
        </pc:sldMkLst>
      </pc:sldChg>
      <pc:sldChg chg="modSp add del mod">
        <pc:chgData name="Khattab, Sherif" userId="c83b1e15-36f3-4f46-aceb-05aac24c545e" providerId="ADAL" clId="{FC0E46A6-1BEE-499B-BCF2-B3D277C9B7B2}" dt="2022-03-30T16:12:42.594" v="58"/>
        <pc:sldMkLst>
          <pc:docMk/>
          <pc:sldMk cId="2939769635" sldId="308"/>
        </pc:sldMkLst>
        <pc:spChg chg="mod">
          <ac:chgData name="Khattab, Sherif" userId="c83b1e15-36f3-4f46-aceb-05aac24c545e" providerId="ADAL" clId="{FC0E46A6-1BEE-499B-BCF2-B3D277C9B7B2}" dt="2022-03-30T16:12:42.541" v="57"/>
          <ac:spMkLst>
            <pc:docMk/>
            <pc:sldMk cId="2939769635" sldId="308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3933686989" sldId="319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FC0E46A6-1BEE-499B-BCF2-B3D277C9B7B2}" dt="2022-03-30T16:28:59.311" v="543"/>
        <pc:sldMkLst>
          <pc:docMk/>
          <pc:sldMk cId="194134914" sldId="324"/>
        </pc:sldMkLst>
      </pc:sldChg>
      <pc:sldChg chg="add del">
        <pc:chgData name="Khattab, Sherif" userId="c83b1e15-36f3-4f46-aceb-05aac24c545e" providerId="ADAL" clId="{FC0E46A6-1BEE-499B-BCF2-B3D277C9B7B2}" dt="2022-03-30T16:28:59.311" v="543"/>
        <pc:sldMkLst>
          <pc:docMk/>
          <pc:sldMk cId="3407040959" sldId="325"/>
        </pc:sldMkLst>
      </pc:sldChg>
      <pc:sldChg chg="add del">
        <pc:chgData name="Khattab, Sherif" userId="c83b1e15-36f3-4f46-aceb-05aac24c545e" providerId="ADAL" clId="{FC0E46A6-1BEE-499B-BCF2-B3D277C9B7B2}" dt="2022-03-30T16:28:59.311" v="543"/>
        <pc:sldMkLst>
          <pc:docMk/>
          <pc:sldMk cId="266054472" sldId="326"/>
        </pc:sldMkLst>
      </pc:sldChg>
      <pc:sldChg chg="add del">
        <pc:chgData name="Khattab, Sherif" userId="c83b1e15-36f3-4f46-aceb-05aac24c545e" providerId="ADAL" clId="{FC0E46A6-1BEE-499B-BCF2-B3D277C9B7B2}" dt="2022-03-30T16:28:59.311" v="543"/>
        <pc:sldMkLst>
          <pc:docMk/>
          <pc:sldMk cId="3376497392" sldId="327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1079100704" sldId="328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1607245235" sldId="329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2463070673" sldId="330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3330776883" sldId="331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3757755714" sldId="332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2660095953" sldId="333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2571122825" sldId="334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3336480316" sldId="335"/>
        </pc:sldMkLst>
      </pc:sldChg>
      <pc:sldChg chg="modSp mod">
        <pc:chgData name="Khattab, Sherif" userId="c83b1e15-36f3-4f46-aceb-05aac24c545e" providerId="ADAL" clId="{FC0E46A6-1BEE-499B-BCF2-B3D277C9B7B2}" dt="2022-03-30T15:05:47.384" v="17" actId="20577"/>
        <pc:sldMkLst>
          <pc:docMk/>
          <pc:sldMk cId="1894775455" sldId="405"/>
        </pc:sldMkLst>
        <pc:spChg chg="mod">
          <ac:chgData name="Khattab, Sherif" userId="c83b1e15-36f3-4f46-aceb-05aac24c545e" providerId="ADAL" clId="{FC0E46A6-1BEE-499B-BCF2-B3D277C9B7B2}" dt="2022-03-30T15:05:47.384" v="17" actId="20577"/>
          <ac:spMkLst>
            <pc:docMk/>
            <pc:sldMk cId="1894775455" sldId="405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FC0E46A6-1BEE-499B-BCF2-B3D277C9B7B2}" dt="2022-03-30T17:16:00.126" v="978"/>
        <pc:sldMkLst>
          <pc:docMk/>
          <pc:sldMk cId="1068465410" sldId="496"/>
        </pc:sldMkLst>
        <pc:spChg chg="mod">
          <ac:chgData name="Khattab, Sherif" userId="c83b1e15-36f3-4f46-aceb-05aac24c545e" providerId="ADAL" clId="{FC0E46A6-1BEE-499B-BCF2-B3D277C9B7B2}" dt="2022-03-30T15:50:08.472" v="5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C0E46A6-1BEE-499B-BCF2-B3D277C9B7B2}" dt="2022-03-30T17:16:37.082" v="104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C0E46A6-1BEE-499B-BCF2-B3D277C9B7B2}" dt="2022-03-30T17:16:37.082" v="1044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1198389007" sldId="1862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290637708" sldId="1863"/>
        </pc:sldMkLst>
      </pc:sldChg>
      <pc:sldChg chg="add del">
        <pc:chgData name="Khattab, Sherif" userId="c83b1e15-36f3-4f46-aceb-05aac24c545e" providerId="ADAL" clId="{FC0E46A6-1BEE-499B-BCF2-B3D277C9B7B2}" dt="2022-03-28T16:32:37.136" v="6"/>
        <pc:sldMkLst>
          <pc:docMk/>
          <pc:sldMk cId="1215227947" sldId="1864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3545830374" sldId="1865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3642665802" sldId="1866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2734493688" sldId="1877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1977779080" sldId="1878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2906129988" sldId="1879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56154017" sldId="1880"/>
        </pc:sldMkLst>
      </pc:sldChg>
      <pc:sldChg chg="add del">
        <pc:chgData name="Khattab, Sherif" userId="c83b1e15-36f3-4f46-aceb-05aac24c545e" providerId="ADAL" clId="{FC0E46A6-1BEE-499B-BCF2-B3D277C9B7B2}" dt="2022-03-30T16:23:54.275" v="60" actId="47"/>
        <pc:sldMkLst>
          <pc:docMk/>
          <pc:sldMk cId="1615280182" sldId="1881"/>
        </pc:sldMkLst>
      </pc:sldChg>
      <pc:sldChg chg="add del">
        <pc:chgData name="Khattab, Sherif" userId="c83b1e15-36f3-4f46-aceb-05aac24c545e" providerId="ADAL" clId="{FC0E46A6-1BEE-499B-BCF2-B3D277C9B7B2}" dt="2022-03-30T16:29:38.078" v="546"/>
        <pc:sldMkLst>
          <pc:docMk/>
          <pc:sldMk cId="2170317430" sldId="1881"/>
        </pc:sldMkLst>
      </pc:sldChg>
      <pc:sldChg chg="modSp add del mod modAnim">
        <pc:chgData name="Khattab, Sherif" userId="c83b1e15-36f3-4f46-aceb-05aac24c545e" providerId="ADAL" clId="{FC0E46A6-1BEE-499B-BCF2-B3D277C9B7B2}" dt="2022-03-30T17:58:22.658" v="1214"/>
        <pc:sldMkLst>
          <pc:docMk/>
          <pc:sldMk cId="772257528" sldId="1885"/>
        </pc:sldMkLst>
        <pc:spChg chg="mod">
          <ac:chgData name="Khattab, Sherif" userId="c83b1e15-36f3-4f46-aceb-05aac24c545e" providerId="ADAL" clId="{FC0E46A6-1BEE-499B-BCF2-B3D277C9B7B2}" dt="2022-03-30T17:57:14.637" v="1210" actId="6549"/>
          <ac:spMkLst>
            <pc:docMk/>
            <pc:sldMk cId="772257528" sldId="1885"/>
            <ac:spMk id="3" creationId="{706838A7-5939-4392-A24A-B4FC7AE50C32}"/>
          </ac:spMkLst>
        </pc:spChg>
      </pc:sldChg>
      <pc:sldChg chg="add del">
        <pc:chgData name="Khattab, Sherif" userId="c83b1e15-36f3-4f46-aceb-05aac24c545e" providerId="ADAL" clId="{FC0E46A6-1BEE-499B-BCF2-B3D277C9B7B2}" dt="2022-03-28T16:31:26.050" v="3" actId="2696"/>
        <pc:sldMkLst>
          <pc:docMk/>
          <pc:sldMk cId="357891716" sldId="1889"/>
        </pc:sldMkLst>
      </pc:sldChg>
      <pc:sldChg chg="add del">
        <pc:chgData name="Khattab, Sherif" userId="c83b1e15-36f3-4f46-aceb-05aac24c545e" providerId="ADAL" clId="{FC0E46A6-1BEE-499B-BCF2-B3D277C9B7B2}" dt="2022-03-28T16:31:19.313" v="2"/>
        <pc:sldMkLst>
          <pc:docMk/>
          <pc:sldMk cId="3834238759" sldId="1890"/>
        </pc:sldMkLst>
      </pc:sldChg>
      <pc:sldChg chg="modSp add del mod modAnim">
        <pc:chgData name="Khattab, Sherif" userId="c83b1e15-36f3-4f46-aceb-05aac24c545e" providerId="ADAL" clId="{FC0E46A6-1BEE-499B-BCF2-B3D277C9B7B2}" dt="2022-03-30T17:19:28.621" v="1115"/>
        <pc:sldMkLst>
          <pc:docMk/>
          <pc:sldMk cId="2368858481" sldId="1895"/>
        </pc:sldMkLst>
        <pc:spChg chg="mod">
          <ac:chgData name="Khattab, Sherif" userId="c83b1e15-36f3-4f46-aceb-05aac24c545e" providerId="ADAL" clId="{FC0E46A6-1BEE-499B-BCF2-B3D277C9B7B2}" dt="2022-03-30T17:19:15.561" v="1113" actId="27636"/>
          <ac:spMkLst>
            <pc:docMk/>
            <pc:sldMk cId="2368858481" sldId="1895"/>
            <ac:spMk id="3" creationId="{706838A7-5939-4392-A24A-B4FC7AE50C32}"/>
          </ac:spMkLst>
        </pc:spChg>
      </pc:sldChg>
      <pc:sldChg chg="add del">
        <pc:chgData name="Khattab, Sherif" userId="c83b1e15-36f3-4f46-aceb-05aac24c545e" providerId="ADAL" clId="{FC0E46A6-1BEE-499B-BCF2-B3D277C9B7B2}" dt="2022-03-28T16:32:37.136" v="6"/>
        <pc:sldMkLst>
          <pc:docMk/>
          <pc:sldMk cId="2599791245" sldId="1896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3051308226" sldId="1898"/>
        </pc:sldMkLst>
      </pc:sldChg>
      <pc:sldChg chg="add del">
        <pc:chgData name="Khattab, Sherif" userId="c83b1e15-36f3-4f46-aceb-05aac24c545e" providerId="ADAL" clId="{FC0E46A6-1BEE-499B-BCF2-B3D277C9B7B2}" dt="2022-03-30T15:06:30.814" v="20"/>
        <pc:sldMkLst>
          <pc:docMk/>
          <pc:sldMk cId="3818822250" sldId="1899"/>
        </pc:sldMkLst>
      </pc:sldChg>
      <pc:sldChg chg="modSp new mod modAnim">
        <pc:chgData name="Khattab, Sherif" userId="c83b1e15-36f3-4f46-aceb-05aac24c545e" providerId="ADAL" clId="{FC0E46A6-1BEE-499B-BCF2-B3D277C9B7B2}" dt="2022-03-30T17:10:30.053" v="549" actId="404"/>
        <pc:sldMkLst>
          <pc:docMk/>
          <pc:sldMk cId="3433880632" sldId="1900"/>
        </pc:sldMkLst>
        <pc:spChg chg="mod">
          <ac:chgData name="Khattab, Sherif" userId="c83b1e15-36f3-4f46-aceb-05aac24c545e" providerId="ADAL" clId="{FC0E46A6-1BEE-499B-BCF2-B3D277C9B7B2}" dt="2022-03-30T17:10:30.053" v="549" actId="404"/>
          <ac:spMkLst>
            <pc:docMk/>
            <pc:sldMk cId="3433880632" sldId="1900"/>
            <ac:spMk id="2" creationId="{196D4B91-E48B-451C-9281-FE0D662CBCD9}"/>
          </ac:spMkLst>
        </pc:spChg>
        <pc:spChg chg="mod">
          <ac:chgData name="Khattab, Sherif" userId="c83b1e15-36f3-4f46-aceb-05aac24c545e" providerId="ADAL" clId="{FC0E46A6-1BEE-499B-BCF2-B3D277C9B7B2}" dt="2022-03-30T16:27:54.364" v="532" actId="6549"/>
          <ac:spMkLst>
            <pc:docMk/>
            <pc:sldMk cId="3433880632" sldId="1900"/>
            <ac:spMk id="3" creationId="{2582744E-EFE2-4384-BEF3-FF4CE9EB582A}"/>
          </ac:spMkLst>
        </pc:spChg>
      </pc:sldChg>
      <pc:sldChg chg="add">
        <pc:chgData name="Khattab, Sherif" userId="c83b1e15-36f3-4f46-aceb-05aac24c545e" providerId="ADAL" clId="{FC0E46A6-1BEE-499B-BCF2-B3D277C9B7B2}" dt="2022-03-30T16:29:38.078" v="546"/>
        <pc:sldMkLst>
          <pc:docMk/>
          <pc:sldMk cId="621587611" sldId="1901"/>
        </pc:sldMkLst>
      </pc:sldChg>
      <pc:sldChg chg="add del">
        <pc:chgData name="Khattab, Sherif" userId="c83b1e15-36f3-4f46-aceb-05aac24c545e" providerId="ADAL" clId="{FC0E46A6-1BEE-499B-BCF2-B3D277C9B7B2}" dt="2022-03-30T16:29:37.972" v="545"/>
        <pc:sldMkLst>
          <pc:docMk/>
          <pc:sldMk cId="4069672748" sldId="1901"/>
        </pc:sldMkLst>
      </pc:sldChg>
      <pc:sldChg chg="add del">
        <pc:chgData name="Khattab, Sherif" userId="c83b1e15-36f3-4f46-aceb-05aac24c545e" providerId="ADAL" clId="{FC0E46A6-1BEE-499B-BCF2-B3D277C9B7B2}" dt="2022-03-30T17:10:39.851" v="551"/>
        <pc:sldMkLst>
          <pc:docMk/>
          <pc:sldMk cId="2239340722" sldId="1902"/>
        </pc:sldMkLst>
      </pc:sldChg>
      <pc:sldChg chg="modSp add mod modAnim">
        <pc:chgData name="Khattab, Sherif" userId="c83b1e15-36f3-4f46-aceb-05aac24c545e" providerId="ADAL" clId="{FC0E46A6-1BEE-499B-BCF2-B3D277C9B7B2}" dt="2022-03-30T17:15:34.986" v="976"/>
        <pc:sldMkLst>
          <pc:docMk/>
          <pc:sldMk cId="4189123773" sldId="1902"/>
        </pc:sldMkLst>
        <pc:spChg chg="mod">
          <ac:chgData name="Khattab, Sherif" userId="c83b1e15-36f3-4f46-aceb-05aac24c545e" providerId="ADAL" clId="{FC0E46A6-1BEE-499B-BCF2-B3D277C9B7B2}" dt="2022-03-30T17:11:41.443" v="579" actId="20577"/>
          <ac:spMkLst>
            <pc:docMk/>
            <pc:sldMk cId="4189123773" sldId="1902"/>
            <ac:spMk id="2" creationId="{196D4B91-E48B-451C-9281-FE0D662CBCD9}"/>
          </ac:spMkLst>
        </pc:spChg>
        <pc:spChg chg="mod">
          <ac:chgData name="Khattab, Sherif" userId="c83b1e15-36f3-4f46-aceb-05aac24c545e" providerId="ADAL" clId="{FC0E46A6-1BEE-499B-BCF2-B3D277C9B7B2}" dt="2022-03-30T17:15:18.609" v="971" actId="20577"/>
          <ac:spMkLst>
            <pc:docMk/>
            <pc:sldMk cId="4189123773" sldId="1902"/>
            <ac:spMk id="3" creationId="{2582744E-EFE2-4384-BEF3-FF4CE9EB582A}"/>
          </ac:spMkLst>
        </pc:sp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4/20/22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8ceed317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8ceed317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687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3e1f719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3e1f719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73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8ceed31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8ceed317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78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82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41108e3a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41108e3a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after describing the problem (bullet 1), ask for a solution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Work towards getting BFS approach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Runtime?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 err="1"/>
              <a:t>θ</a:t>
            </a:r>
            <a:r>
              <a:rPr lang="en" dirty="0"/>
              <a:t>(e) using </a:t>
            </a:r>
            <a:r>
              <a:rPr lang="en" dirty="0" err="1"/>
              <a:t>adj</a:t>
            </a:r>
            <a:r>
              <a:rPr lang="en" dirty="0"/>
              <a:t> list</a:t>
            </a:r>
            <a:endParaRPr dirty="0"/>
          </a:p>
          <a:p>
            <a: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How can we do better? UF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05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4bd67b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4bd67b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18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22f02c6f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22f02c6f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45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22f02c6f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22f02c6f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66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64bd67b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64bd67b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61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2f02c6f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2f02c6f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65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23f62526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23f62526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Both find and union: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Θ(log v)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Trees were so flat in this example, why log v?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we didn't build up independent connected components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do better with </a:t>
            </a:r>
            <a:r>
              <a:rPr lang="en" i="1"/>
              <a:t>path compression</a:t>
            </a:r>
            <a:r>
              <a:rPr lang="en"/>
              <a:t>, where another loop is added to find() to link everything we come across directly back to the root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optimal, but not quite constant time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students to exercised in section 1.5 of the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9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23f62526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23f62526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35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3165536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9949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2561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0682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0350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92683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7A7B5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A7B5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 smtClean="0">
                <a:ln>
                  <a:noFill/>
                </a:ln>
                <a:solidFill>
                  <a:srgbClr val="57A7B5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57A7B5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8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3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359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find():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Bound by the height of the tree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union():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Bound by the height of the tree	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is the max height of the tree?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we modify our approach to cap its max height?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Forest of trees implementation analysis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D887E-F21F-40BE-9C07-B42ECF3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14" y="1977179"/>
            <a:ext cx="3333955" cy="22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8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tree example</a:t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7264742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4927826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7264742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4927826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013681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4927826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7264742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9027035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5" name="Google Shape;235;p21"/>
          <p:cNvCxnSpPr>
            <a:stCxn id="231" idx="6"/>
            <a:endCxn id="230" idx="2"/>
          </p:cNvCxnSpPr>
          <p:nvPr/>
        </p:nvCxnSpPr>
        <p:spPr>
          <a:xfrm>
            <a:off x="3683788" y="3424333"/>
            <a:ext cx="124401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1"/>
          <p:cNvCxnSpPr>
            <a:stCxn id="229" idx="5"/>
            <a:endCxn id="234" idx="1"/>
          </p:cNvCxnSpPr>
          <p:nvPr/>
        </p:nvCxnSpPr>
        <p:spPr>
          <a:xfrm>
            <a:off x="7836713" y="2007281"/>
            <a:ext cx="1288310" cy="11802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1"/>
          <p:cNvCxnSpPr>
            <a:stCxn id="232" idx="4"/>
            <a:endCxn id="230" idx="0"/>
          </p:cNvCxnSpPr>
          <p:nvPr/>
        </p:nvCxnSpPr>
        <p:spPr>
          <a:xfrm>
            <a:off x="5262879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1"/>
          <p:cNvCxnSpPr>
            <a:stCxn id="228" idx="0"/>
            <a:endCxn id="230" idx="4"/>
          </p:cNvCxnSpPr>
          <p:nvPr/>
        </p:nvCxnSpPr>
        <p:spPr>
          <a:xfrm rot="10800000">
            <a:off x="5262879" y="3759413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1"/>
          <p:cNvCxnSpPr>
            <a:stCxn id="229" idx="4"/>
            <a:endCxn id="227" idx="0"/>
          </p:cNvCxnSpPr>
          <p:nvPr/>
        </p:nvCxnSpPr>
        <p:spPr>
          <a:xfrm>
            <a:off x="7599795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1"/>
          <p:cNvCxnSpPr>
            <a:stCxn id="227" idx="6"/>
            <a:endCxn id="234" idx="2"/>
          </p:cNvCxnSpPr>
          <p:nvPr/>
        </p:nvCxnSpPr>
        <p:spPr>
          <a:xfrm>
            <a:off x="7934848" y="3424333"/>
            <a:ext cx="109227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1"/>
          <p:cNvCxnSpPr>
            <a:stCxn id="228" idx="6"/>
            <a:endCxn id="233" idx="2"/>
          </p:cNvCxnSpPr>
          <p:nvPr/>
        </p:nvCxnSpPr>
        <p:spPr>
          <a:xfrm>
            <a:off x="5597933" y="5078303"/>
            <a:ext cx="166683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237081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1201633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2166185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3130737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4095303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5059841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6024407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6988959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251" name="Google Shape;251;p21"/>
          <p:cNvGrpSpPr/>
          <p:nvPr/>
        </p:nvGrpSpPr>
        <p:grpSpPr>
          <a:xfrm>
            <a:off x="237081" y="5176435"/>
            <a:ext cx="670107" cy="1389112"/>
            <a:chOff x="214663" y="4694925"/>
            <a:chExt cx="608100" cy="1260575"/>
          </a:xfrm>
        </p:grpSpPr>
        <p:sp>
          <p:nvSpPr>
            <p:cNvPr id="252" name="Google Shape;252;p21"/>
            <p:cNvSpPr/>
            <p:nvPr/>
          </p:nvSpPr>
          <p:spPr>
            <a:xfrm>
              <a:off x="214663" y="46949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3" name="Google Shape;253;p21"/>
            <p:cNvCxnSpPr>
              <a:stCxn id="243" idx="0"/>
              <a:endCxn id="252" idx="2"/>
            </p:cNvCxnSpPr>
            <p:nvPr/>
          </p:nvCxnSpPr>
          <p:spPr>
            <a:xfrm rot="10800000">
              <a:off x="518713" y="5303000"/>
              <a:ext cx="0" cy="65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54" name="Google Shape;254;p21"/>
          <p:cNvGrpSpPr/>
          <p:nvPr/>
        </p:nvGrpSpPr>
        <p:grpSpPr>
          <a:xfrm>
            <a:off x="4095303" y="5176435"/>
            <a:ext cx="670107" cy="1389112"/>
            <a:chOff x="3715875" y="4694925"/>
            <a:chExt cx="608100" cy="1260575"/>
          </a:xfrm>
        </p:grpSpPr>
        <p:sp>
          <p:nvSpPr>
            <p:cNvPr id="255" name="Google Shape;255;p21"/>
            <p:cNvSpPr/>
            <p:nvPr/>
          </p:nvSpPr>
          <p:spPr>
            <a:xfrm>
              <a:off x="3715875" y="469492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56" name="Google Shape;256;p21"/>
            <p:cNvCxnSpPr>
              <a:stCxn id="247" idx="0"/>
              <a:endCxn id="255" idx="2"/>
            </p:cNvCxnSpPr>
            <p:nvPr/>
          </p:nvCxnSpPr>
          <p:spPr>
            <a:xfrm rot="10800000">
              <a:off x="4019925" y="5303000"/>
              <a:ext cx="0" cy="652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57" name="Google Shape;257;p21"/>
          <p:cNvCxnSpPr>
            <a:stCxn id="244" idx="0"/>
            <a:endCxn id="252" idx="2"/>
          </p:cNvCxnSpPr>
          <p:nvPr/>
        </p:nvCxnSpPr>
        <p:spPr>
          <a:xfrm rot="10800000">
            <a:off x="572024" y="5846513"/>
            <a:ext cx="964662" cy="7190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1"/>
          <p:cNvCxnSpPr>
            <a:stCxn id="246" idx="0"/>
            <a:endCxn id="252" idx="2"/>
          </p:cNvCxnSpPr>
          <p:nvPr/>
        </p:nvCxnSpPr>
        <p:spPr>
          <a:xfrm rot="10800000">
            <a:off x="572134" y="5846513"/>
            <a:ext cx="2893656" cy="7190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1"/>
          <p:cNvCxnSpPr>
            <a:stCxn id="248" idx="0"/>
            <a:endCxn id="255" idx="2"/>
          </p:cNvCxnSpPr>
          <p:nvPr/>
        </p:nvCxnSpPr>
        <p:spPr>
          <a:xfrm rot="10800000">
            <a:off x="4430233" y="5846513"/>
            <a:ext cx="964662" cy="7190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1"/>
          <p:cNvCxnSpPr>
            <a:stCxn id="249" idx="0"/>
            <a:endCxn id="252" idx="2"/>
          </p:cNvCxnSpPr>
          <p:nvPr/>
        </p:nvCxnSpPr>
        <p:spPr>
          <a:xfrm rot="10800000">
            <a:off x="572148" y="5846513"/>
            <a:ext cx="5787314" cy="7190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697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UF(int n)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count = 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id = new int[n];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sz = new int[n];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n; i++) { id[i] = i; sz[i] = 1; 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void union(int p, int q)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i = find(p), j = find(q);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(i == j) return;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(sz[i] &lt; sz[j]) { id[i] = j; sz[j] += sz[i]; 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else               { id[j] = i; sz[i] += sz[j]; 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count--;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trees</a:t>
            </a:r>
            <a:endParaRPr/>
          </a:p>
        </p:txBody>
      </p:sp>
      <p:sp>
        <p:nvSpPr>
          <p:cNvPr id="267" name="Google Shape;267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36746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A74E-7685-4626-8898-8C8ABACA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Trees Union-Find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8D23-B94E-421E-BF2F-2DDA8AB8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856F7-C656-4C5B-8B70-8C7AB862C7C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A509B-C0E3-4C89-B835-B0DD4F442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DE635-D8DA-49E0-B5B4-A4701F0A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6" y="821315"/>
            <a:ext cx="9662164" cy="64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find()?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union()?</a:t>
            </a:r>
            <a:endParaRPr/>
          </a:p>
          <a:p>
            <a:pPr marL="0" indent="0">
              <a:lnSpc>
                <a:spcPct val="200000"/>
              </a:lnSpc>
              <a:buNone/>
            </a:pPr>
            <a:endParaRPr/>
          </a:p>
          <a:p>
            <a:pPr>
              <a:lnSpc>
                <a:spcPct val="200000"/>
              </a:lnSpc>
            </a:pPr>
            <a:r>
              <a:rPr lang="en"/>
              <a:t>Can we do any better?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tree approach analysis</a:t>
            </a:r>
            <a:endParaRPr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2CCEE-A330-4CD7-A934-03A53ED9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465320"/>
            <a:ext cx="3879125" cy="2586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D9567-71B2-4B35-B9D1-A7EEAB22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416" y="4519250"/>
            <a:ext cx="4081599" cy="27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9E0F-4785-463D-8CEF-B3BCFA4D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D1A4-ABDF-476B-AEDF-23212D77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BE0C-A6C5-407D-9E4A-540231537E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3DACC-78CB-4E9E-ABF8-02B7EA2155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273E9-5BC9-42BE-8A7A-361C9F7D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7" y="1062539"/>
            <a:ext cx="8993777" cy="59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body" idx="1"/>
          </p:nvPr>
        </p:nvSpPr>
        <p:spPr>
          <a:xfrm>
            <a:off x="504349" y="1248661"/>
            <a:ext cx="9068753" cy="4313211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What is the runtime of Kruskal’s algorithm??</a:t>
            </a:r>
            <a:endParaRPr dirty="0"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Kruskal’s algorithm, once again</a:t>
            </a:r>
            <a:endParaRPr/>
          </a:p>
        </p:txBody>
      </p:sp>
      <p:sp>
        <p:nvSpPr>
          <p:cNvPr id="281" name="Google Shape;281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C453E-B804-4FE3-A8B3-6D51CF88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5" y="2109156"/>
            <a:ext cx="8055973" cy="53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6F2C-CE7A-4BAB-8B34-73097627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Union-Find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5128-6070-4480-8C14-DDBBC651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05928-D45C-4572-B0A9-170EC80291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C689E-1A7B-420B-B853-F49944116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C8C17-34C3-410C-B13C-207B7133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86" y="1057630"/>
            <a:ext cx="8684079" cy="579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8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03BA-82B4-4416-A7FB-86350990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76FE-DC1C-49FA-9C6F-0DBD332A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CA2E2-EEAB-47DF-937A-6B4AB10848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869C0-FE74-461F-AC97-0D7C707B02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5E9ED-4611-49E1-A3F5-6258E98B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4" y="760958"/>
            <a:ext cx="9783986" cy="652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53B7B-83C3-4E28-99E1-9712C95BD58C}"/>
              </a:ext>
            </a:extLst>
          </p:cNvPr>
          <p:cNvSpPr txBox="1"/>
          <p:nvPr/>
        </p:nvSpPr>
        <p:spPr>
          <a:xfrm>
            <a:off x="5401491" y="992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4583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4B91-E48B-451C-9281-FE0D662C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of the Day 1: Weighted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744E-EFE2-4384-BEF3-FF4CE9EB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road network</a:t>
            </a:r>
          </a:p>
          <a:p>
            <a:pPr lvl="2"/>
            <a:r>
              <a:rPr lang="en-US" dirty="0"/>
              <a:t>Road segments and intersections</a:t>
            </a:r>
          </a:p>
          <a:p>
            <a:pPr lvl="2"/>
            <a:r>
              <a:rPr lang="en-US" dirty="0"/>
              <a:t>Road segments are labeled by travel time</a:t>
            </a:r>
          </a:p>
          <a:p>
            <a:pPr lvl="3"/>
            <a:r>
              <a:rPr lang="en-US" dirty="0"/>
              <a:t>From length and maximum speed</a:t>
            </a:r>
          </a:p>
          <a:p>
            <a:pPr lvl="3"/>
            <a:r>
              <a:rPr lang="en-US" dirty="0"/>
              <a:t>How do we get max speed?</a:t>
            </a:r>
          </a:p>
          <a:p>
            <a:pPr lvl="1"/>
            <a:r>
              <a:rPr lang="en-US" dirty="0"/>
              <a:t>Starting address and destination address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shortest path from source to destination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D33B5-7ADB-4B3F-83A4-4B1FD693E3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1916-7ECE-4E17-ACA1-097328B8A3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388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Assignment 2 late due date on 3/30</a:t>
            </a:r>
          </a:p>
          <a:p>
            <a:pPr lvl="1"/>
            <a:r>
              <a:rPr lang="en-US" dirty="0"/>
              <a:t>Lab 9 due on 4/1</a:t>
            </a:r>
          </a:p>
          <a:p>
            <a:pPr lvl="1"/>
            <a:r>
              <a:rPr lang="en-US" dirty="0"/>
              <a:t>Homework 10 due on 4/4</a:t>
            </a:r>
          </a:p>
          <a:p>
            <a:pPr lvl="1"/>
            <a:r>
              <a:rPr lang="en-US" dirty="0"/>
              <a:t>Assignment 3 and 4 due on 4/18</a:t>
            </a:r>
          </a:p>
          <a:p>
            <a:pPr lvl="2"/>
            <a:r>
              <a:rPr lang="en-US" dirty="0"/>
              <a:t>Used to be one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Dijkstra’s algorithm: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a distance value of MAX_INT for all vertices but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Set cur = start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While destination is not visited: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For each unvisited neighbor of cur: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Compute tentative distance from start to the unvisited neighbor through cur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Update any vertices for which a lesser distance is computed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Mark cur as visited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Let cur be the unvisited vertex with the smallest tentative distance from start</a:t>
            </a: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Weighted shortest path</a:t>
            </a:r>
            <a:endParaRPr/>
          </a:p>
        </p:txBody>
      </p:sp>
      <p:sp>
        <p:nvSpPr>
          <p:cNvPr id="347" name="Google Shape;347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20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68357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566810-4A95-4961-826D-6DD98A6CE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2335E-44A3-43AE-B2D2-C098EF5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90E13-2BB8-4CFE-9463-2E20B719A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3DB2D-ED3E-431F-9E48-4DE9F631F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1" y="2506608"/>
            <a:ext cx="9130393" cy="25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3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Dijkstra's example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2568113" y="2085689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02155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4281838" y="3035420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2568113" y="4111933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1155116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4"/>
          <p:cNvSpPr/>
          <p:nvPr/>
        </p:nvSpPr>
        <p:spPr>
          <a:xfrm>
            <a:off x="4025024" y="5418287"/>
            <a:ext cx="670107" cy="670107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24"/>
          <p:cNvCxnSpPr>
            <a:stCxn id="354" idx="7"/>
            <a:endCxn id="353" idx="3"/>
          </p:cNvCxnSpPr>
          <p:nvPr/>
        </p:nvCxnSpPr>
        <p:spPr>
          <a:xfrm rot="10800000" flipH="1">
            <a:off x="1374127" y="2657505"/>
            <a:ext cx="1292278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24"/>
          <p:cNvSpPr/>
          <p:nvPr/>
        </p:nvSpPr>
        <p:spPr>
          <a:xfrm>
            <a:off x="1597335" y="236531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1" name="Google Shape;361;p24"/>
          <p:cNvCxnSpPr>
            <a:stCxn id="353" idx="5"/>
            <a:endCxn id="355" idx="1"/>
          </p:cNvCxnSpPr>
          <p:nvPr/>
        </p:nvCxnSpPr>
        <p:spPr>
          <a:xfrm>
            <a:off x="3140086" y="2657662"/>
            <a:ext cx="1240044" cy="4760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>
            <a:off x="3538893" y="2365314"/>
            <a:ext cx="1005986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3" name="Google Shape;363;p24"/>
          <p:cNvCxnSpPr>
            <a:stCxn id="353" idx="4"/>
            <a:endCxn id="356" idx="0"/>
          </p:cNvCxnSpPr>
          <p:nvPr/>
        </p:nvCxnSpPr>
        <p:spPr>
          <a:xfrm>
            <a:off x="2903167" y="2755797"/>
            <a:ext cx="0" cy="135608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4"/>
          <p:cNvSpPr/>
          <p:nvPr/>
        </p:nvSpPr>
        <p:spPr>
          <a:xfrm>
            <a:off x="2368712" y="2937290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" name="Google Shape;365;p24"/>
          <p:cNvCxnSpPr>
            <a:stCxn id="354" idx="5"/>
            <a:endCxn id="356" idx="1"/>
          </p:cNvCxnSpPr>
          <p:nvPr/>
        </p:nvCxnSpPr>
        <p:spPr>
          <a:xfrm>
            <a:off x="1374127" y="3607393"/>
            <a:ext cx="1292278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4"/>
          <p:cNvSpPr/>
          <p:nvPr/>
        </p:nvSpPr>
        <p:spPr>
          <a:xfrm>
            <a:off x="1624058" y="3795475"/>
            <a:ext cx="81027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7" name="Google Shape;367;p24"/>
          <p:cNvCxnSpPr>
            <a:stCxn id="355" idx="3"/>
            <a:endCxn id="356" idx="7"/>
          </p:cNvCxnSpPr>
          <p:nvPr/>
        </p:nvCxnSpPr>
        <p:spPr>
          <a:xfrm flipH="1">
            <a:off x="3139930" y="3607393"/>
            <a:ext cx="1240044" cy="60266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24"/>
          <p:cNvSpPr/>
          <p:nvPr/>
        </p:nvSpPr>
        <p:spPr>
          <a:xfrm>
            <a:off x="3538891" y="3795475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9" name="Google Shape;369;p24"/>
          <p:cNvCxnSpPr>
            <a:stCxn id="354" idx="4"/>
            <a:endCxn id="357" idx="0"/>
          </p:cNvCxnSpPr>
          <p:nvPr/>
        </p:nvCxnSpPr>
        <p:spPr>
          <a:xfrm>
            <a:off x="1137208" y="3705527"/>
            <a:ext cx="353071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24"/>
          <p:cNvSpPr/>
          <p:nvPr/>
        </p:nvSpPr>
        <p:spPr>
          <a:xfrm>
            <a:off x="504349" y="4288550"/>
            <a:ext cx="869783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" name="Google Shape;371;p24"/>
          <p:cNvCxnSpPr>
            <a:stCxn id="355" idx="4"/>
            <a:endCxn id="358" idx="0"/>
          </p:cNvCxnSpPr>
          <p:nvPr/>
        </p:nvCxnSpPr>
        <p:spPr>
          <a:xfrm flipH="1">
            <a:off x="4360023" y="3705527"/>
            <a:ext cx="256869" cy="17127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24"/>
          <p:cNvSpPr/>
          <p:nvPr/>
        </p:nvSpPr>
        <p:spPr>
          <a:xfrm>
            <a:off x="4316055" y="4346762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9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3" name="Google Shape;373;p24"/>
          <p:cNvCxnSpPr>
            <a:stCxn id="356" idx="5"/>
            <a:endCxn id="358" idx="1"/>
          </p:cNvCxnSpPr>
          <p:nvPr/>
        </p:nvCxnSpPr>
        <p:spPr>
          <a:xfrm>
            <a:off x="3140086" y="4683905"/>
            <a:ext cx="983175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24"/>
          <p:cNvSpPr/>
          <p:nvPr/>
        </p:nvSpPr>
        <p:spPr>
          <a:xfrm>
            <a:off x="2925193" y="4847496"/>
            <a:ext cx="907801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5" name="Google Shape;375;p24"/>
          <p:cNvCxnSpPr>
            <a:stCxn id="357" idx="7"/>
            <a:endCxn id="356" idx="3"/>
          </p:cNvCxnSpPr>
          <p:nvPr/>
        </p:nvCxnSpPr>
        <p:spPr>
          <a:xfrm rot="10800000" flipH="1">
            <a:off x="1727088" y="4683996"/>
            <a:ext cx="939207" cy="83242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4"/>
          <p:cNvSpPr/>
          <p:nvPr/>
        </p:nvSpPr>
        <p:spPr>
          <a:xfrm>
            <a:off x="2127103" y="4846224"/>
            <a:ext cx="798045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24"/>
          <p:cNvCxnSpPr>
            <a:stCxn id="357" idx="6"/>
            <a:endCxn id="358" idx="2"/>
          </p:cNvCxnSpPr>
          <p:nvPr/>
        </p:nvCxnSpPr>
        <p:spPr>
          <a:xfrm>
            <a:off x="1825223" y="5753341"/>
            <a:ext cx="219974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24"/>
          <p:cNvSpPr/>
          <p:nvPr/>
        </p:nvSpPr>
        <p:spPr>
          <a:xfrm>
            <a:off x="2590070" y="5659784"/>
            <a:ext cx="670107" cy="6701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6758015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75586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675586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6758015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6758015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6758015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∞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8376806" y="272846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8374656" y="3204518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8374656" y="367709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8376806" y="4153146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8376806" y="510177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8376806" y="4625725"/>
            <a:ext cx="1474103" cy="4760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--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91" name="Google Shape;391;p24"/>
          <p:cNvGrpSpPr/>
          <p:nvPr/>
        </p:nvGrpSpPr>
        <p:grpSpPr>
          <a:xfrm>
            <a:off x="5941072" y="2158860"/>
            <a:ext cx="3908762" cy="3418965"/>
            <a:chOff x="5390850" y="1956575"/>
            <a:chExt cx="3547075" cy="3102600"/>
          </a:xfrm>
        </p:grpSpPr>
        <p:sp>
          <p:nvSpPr>
            <p:cNvPr id="392" name="Google Shape;392;p24"/>
            <p:cNvSpPr/>
            <p:nvPr/>
          </p:nvSpPr>
          <p:spPr>
            <a:xfrm>
              <a:off x="6131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Distance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600225" y="1956575"/>
              <a:ext cx="13377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 dirty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Parent</a:t>
              </a:r>
              <a:endParaRPr kumimoji="0" sz="2424" b="0" i="0" u="none" strike="noStrike" kern="0" cap="none" spc="0" normalizeH="0" baseline="0" noProof="0" dirty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391735" y="2473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5390850" y="29054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5390850" y="3334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5391735" y="376632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5390850" y="4627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5391735" y="4195175"/>
              <a:ext cx="607200" cy="4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6758016" y="3204518"/>
            <a:ext cx="3090743" cy="476050"/>
            <a:chOff x="6132200" y="2905475"/>
            <a:chExt cx="2804750" cy="432000"/>
          </a:xfrm>
        </p:grpSpPr>
        <p:sp>
          <p:nvSpPr>
            <p:cNvPr id="401" name="Google Shape;401;p24"/>
            <p:cNvSpPr/>
            <p:nvPr/>
          </p:nvSpPr>
          <p:spPr>
            <a:xfrm>
              <a:off x="613220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599250" y="290547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3" name="Google Shape;403;p24"/>
          <p:cNvGrpSpPr/>
          <p:nvPr/>
        </p:nvGrpSpPr>
        <p:grpSpPr>
          <a:xfrm>
            <a:off x="6758016" y="3677096"/>
            <a:ext cx="3090743" cy="476050"/>
            <a:chOff x="6132200" y="3334325"/>
            <a:chExt cx="2804750" cy="432000"/>
          </a:xfrm>
        </p:grpSpPr>
        <p:sp>
          <p:nvSpPr>
            <p:cNvPr id="404" name="Google Shape;404;p24"/>
            <p:cNvSpPr/>
            <p:nvPr/>
          </p:nvSpPr>
          <p:spPr>
            <a:xfrm>
              <a:off x="759925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32200" y="3334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06" name="Google Shape;406;p24"/>
          <p:cNvGrpSpPr/>
          <p:nvPr/>
        </p:nvGrpSpPr>
        <p:grpSpPr>
          <a:xfrm>
            <a:off x="6758016" y="4153146"/>
            <a:ext cx="3092893" cy="476050"/>
            <a:chOff x="6132200" y="3766325"/>
            <a:chExt cx="2806700" cy="432000"/>
          </a:xfrm>
        </p:grpSpPr>
        <p:sp>
          <p:nvSpPr>
            <p:cNvPr id="407" name="Google Shape;407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09" name="Google Shape;409;p24"/>
          <p:cNvSpPr/>
          <p:nvPr/>
        </p:nvSpPr>
        <p:spPr>
          <a:xfrm>
            <a:off x="2568113" y="2085634"/>
            <a:ext cx="670107" cy="670107"/>
          </a:xfrm>
          <a:prstGeom prst="ellipse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10" name="Google Shape;410;p24"/>
          <p:cNvGrpSpPr/>
          <p:nvPr/>
        </p:nvGrpSpPr>
        <p:grpSpPr>
          <a:xfrm>
            <a:off x="802156" y="2657606"/>
            <a:ext cx="1864093" cy="1047921"/>
            <a:chOff x="727450" y="2409171"/>
            <a:chExt cx="1691604" cy="950954"/>
          </a:xfrm>
        </p:grpSpPr>
        <p:sp>
          <p:nvSpPr>
            <p:cNvPr id="411" name="Google Shape;411;p24"/>
            <p:cNvSpPr/>
            <p:nvPr/>
          </p:nvSpPr>
          <p:spPr>
            <a:xfrm>
              <a:off x="727450" y="2752025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24"/>
            <p:cNvCxnSpPr>
              <a:stCxn id="409" idx="3"/>
              <a:endCxn id="411" idx="7"/>
            </p:cNvCxnSpPr>
            <p:nvPr/>
          </p:nvCxnSpPr>
          <p:spPr>
            <a:xfrm flipH="1">
              <a:off x="1246354" y="2409171"/>
              <a:ext cx="1172700" cy="4320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3" name="Google Shape;413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14" name="Google Shape;414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16" name="Google Shape;416;p24"/>
          <p:cNvGrpSpPr/>
          <p:nvPr/>
        </p:nvGrpSpPr>
        <p:grpSpPr>
          <a:xfrm>
            <a:off x="2568113" y="2755741"/>
            <a:ext cx="670107" cy="2022842"/>
            <a:chOff x="2330000" y="2498225"/>
            <a:chExt cx="608100" cy="1835663"/>
          </a:xfrm>
        </p:grpSpPr>
        <p:sp>
          <p:nvSpPr>
            <p:cNvPr id="417" name="Google Shape;417;p24"/>
            <p:cNvSpPr/>
            <p:nvPr/>
          </p:nvSpPr>
          <p:spPr>
            <a:xfrm>
              <a:off x="2330000" y="37257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8" name="Google Shape;418;p24"/>
            <p:cNvCxnSpPr>
              <a:stCxn id="409" idx="4"/>
              <a:endCxn id="417" idx="0"/>
            </p:cNvCxnSpPr>
            <p:nvPr/>
          </p:nvCxnSpPr>
          <p:spPr>
            <a:xfrm>
              <a:off x="2634050" y="2498225"/>
              <a:ext cx="0" cy="12276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24"/>
          <p:cNvGrpSpPr/>
          <p:nvPr/>
        </p:nvGrpSpPr>
        <p:grpSpPr>
          <a:xfrm>
            <a:off x="6756941" y="4153146"/>
            <a:ext cx="3092893" cy="476050"/>
            <a:chOff x="6132200" y="3766325"/>
            <a:chExt cx="2806700" cy="432000"/>
          </a:xfrm>
        </p:grpSpPr>
        <p:sp>
          <p:nvSpPr>
            <p:cNvPr id="420" name="Google Shape;420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2" name="Google Shape;422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3" name="Google Shape;423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25" name="Google Shape;425;p24"/>
          <p:cNvGrpSpPr/>
          <p:nvPr/>
        </p:nvGrpSpPr>
        <p:grpSpPr>
          <a:xfrm>
            <a:off x="3140085" y="3035407"/>
            <a:ext cx="1811859" cy="1171203"/>
            <a:chOff x="2849046" y="2752013"/>
            <a:chExt cx="1644204" cy="1062829"/>
          </a:xfrm>
        </p:grpSpPr>
        <p:sp>
          <p:nvSpPr>
            <p:cNvPr id="426" name="Google Shape;426;p24"/>
            <p:cNvSpPr/>
            <p:nvPr/>
          </p:nvSpPr>
          <p:spPr>
            <a:xfrm>
              <a:off x="3885150" y="2752013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7" name="Google Shape;427;p24"/>
            <p:cNvCxnSpPr>
              <a:stCxn id="417" idx="7"/>
              <a:endCxn id="426" idx="3"/>
            </p:cNvCxnSpPr>
            <p:nvPr/>
          </p:nvCxnSpPr>
          <p:spPr>
            <a:xfrm rot="10800000" flipH="1">
              <a:off x="2849046" y="3270942"/>
              <a:ext cx="1125300" cy="5439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8" name="Google Shape;428;p24"/>
          <p:cNvGrpSpPr/>
          <p:nvPr/>
        </p:nvGrpSpPr>
        <p:grpSpPr>
          <a:xfrm>
            <a:off x="6758016" y="5101775"/>
            <a:ext cx="3092893" cy="476050"/>
            <a:chOff x="6132200" y="3766325"/>
            <a:chExt cx="2806700" cy="432000"/>
          </a:xfrm>
        </p:grpSpPr>
        <p:sp>
          <p:nvSpPr>
            <p:cNvPr id="429" name="Google Shape;429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1" name="Google Shape;431;p24"/>
          <p:cNvGrpSpPr/>
          <p:nvPr/>
        </p:nvGrpSpPr>
        <p:grpSpPr>
          <a:xfrm>
            <a:off x="4025024" y="3705486"/>
            <a:ext cx="670107" cy="2382895"/>
            <a:chOff x="3652100" y="3360088"/>
            <a:chExt cx="608100" cy="2162400"/>
          </a:xfrm>
        </p:grpSpPr>
        <p:sp>
          <p:nvSpPr>
            <p:cNvPr id="432" name="Google Shape;432;p24"/>
            <p:cNvSpPr/>
            <p:nvPr/>
          </p:nvSpPr>
          <p:spPr>
            <a:xfrm>
              <a:off x="36521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3" name="Google Shape;433;p24"/>
            <p:cNvCxnSpPr>
              <a:stCxn id="432" idx="0"/>
              <a:endCxn id="426" idx="4"/>
            </p:cNvCxnSpPr>
            <p:nvPr/>
          </p:nvCxnSpPr>
          <p:spPr>
            <a:xfrm rot="10800000" flipH="1">
              <a:off x="3956150" y="3360088"/>
              <a:ext cx="233100" cy="15543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4" name="Google Shape;434;p24"/>
          <p:cNvGrpSpPr/>
          <p:nvPr/>
        </p:nvGrpSpPr>
        <p:grpSpPr>
          <a:xfrm>
            <a:off x="6756941" y="4625725"/>
            <a:ext cx="3092893" cy="476050"/>
            <a:chOff x="6132200" y="3766325"/>
            <a:chExt cx="2806700" cy="432000"/>
          </a:xfrm>
        </p:grpSpPr>
        <p:sp>
          <p:nvSpPr>
            <p:cNvPr id="435" name="Google Shape;435;p24"/>
            <p:cNvSpPr/>
            <p:nvPr/>
          </p:nvSpPr>
          <p:spPr>
            <a:xfrm>
              <a:off x="7601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132200" y="3766325"/>
              <a:ext cx="1337700" cy="43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37" name="Google Shape;437;p24"/>
          <p:cNvGrpSpPr/>
          <p:nvPr/>
        </p:nvGrpSpPr>
        <p:grpSpPr>
          <a:xfrm>
            <a:off x="1155061" y="4680447"/>
            <a:ext cx="1511188" cy="1407933"/>
            <a:chOff x="1047700" y="4244833"/>
            <a:chExt cx="1371354" cy="1277654"/>
          </a:xfrm>
        </p:grpSpPr>
        <p:sp>
          <p:nvSpPr>
            <p:cNvPr id="438" name="Google Shape;438;p24"/>
            <p:cNvSpPr/>
            <p:nvPr/>
          </p:nvSpPr>
          <p:spPr>
            <a:xfrm>
              <a:off x="1047700" y="4914388"/>
              <a:ext cx="608100" cy="608100"/>
            </a:xfrm>
            <a:prstGeom prst="ellipse">
              <a:avLst/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9" name="Google Shape;439;p24"/>
            <p:cNvCxnSpPr>
              <a:stCxn id="417" idx="3"/>
              <a:endCxn id="438" idx="7"/>
            </p:cNvCxnSpPr>
            <p:nvPr/>
          </p:nvCxnSpPr>
          <p:spPr>
            <a:xfrm flipH="1">
              <a:off x="1566754" y="4244833"/>
              <a:ext cx="852300" cy="758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0" name="Google Shape;440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22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770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How to implement?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Best path/parent array?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PQ?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Turns out to be very similar to Eager Prims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Storing paths instead of edges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Runtime?</a:t>
            </a:r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Analysis of Dijkstra’s algorithm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23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013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2D03-E327-4CAE-9832-A7AA813E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Shortest Paths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EB96-3222-44A1-AAE7-40453664F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EC8F9-53CA-4235-ADE8-992A68E5D9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E5ACA-0ED8-46EB-8E91-0B92C073A7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5E4FA-2ECA-4573-AFB8-C62E8725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94" y="1626154"/>
            <a:ext cx="7738577" cy="51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7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5FA7-D53D-4963-B0DF-90458796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Shortest Paths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A788-6214-4CD7-97A8-58C7E685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D0931-513D-47F4-93AF-6F1D1B5A76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9721F-69C6-4041-958E-03AB3D026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89B1-D2F5-4ADE-82BA-0639FD70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35" y="1087362"/>
            <a:ext cx="8771164" cy="584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91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A6979-0714-4377-B894-6BE4C2D6E202}" type="slidenum">
              <a:rPr kumimoji="0" lang="en-US" sz="14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marL="0" marR="0" lvl="0" indent="0" algn="ctr" defTabSz="75584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Please submit your reflections by using the </a:t>
            </a:r>
            <a:r>
              <a:rPr kumimoji="0" lang="en-US" sz="4960" b="1" i="0" u="none" strike="noStrike" kern="1200" cap="none" spc="248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CourseMIRROR</a:t>
            </a:r>
            <a:r>
              <a:rPr kumimoji="0" lang="en-US" sz="4960" b="1" i="0" u="none" strike="noStrike" kern="1200" cap="none" spc="248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cumin Pro ExtraCondensed" panose="020B0604020202020204" charset="0"/>
                <a:ea typeface="+mj-ea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1217456" cy="249184"/>
          </a:xfrm>
        </p:spPr>
        <p:txBody>
          <a:bodyPr/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DC8E1-D369-0F48-9062-BB068AFD07CE}" type="datetime1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37792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4/20/22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you are having a problem with </a:t>
            </a:r>
            <a:r>
              <a:rPr kumimoji="0" lang="en-US" sz="1819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CourseMIRROR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please send an email to 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kumimoji="0" lang="en-US" sz="1819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58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Dynamic Connectivity Problem</a:t>
            </a:r>
          </a:p>
          <a:p>
            <a:pPr lvl="2"/>
            <a:r>
              <a:rPr lang="en-US" dirty="0">
                <a:latin typeface="Calibri" panose="020F0502020204030204" pitchFamily="34" charset="0"/>
              </a:rPr>
              <a:t>Union/Find data structure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156B-D2B9-4EC0-A18E-008A18F1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CourseMIRROR Reflections (most confusing)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38A7-5939-4392-A24A-B4FC7AE5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 still found the heap sort confusing. Going through another example would help</a:t>
            </a:r>
          </a:p>
          <a:p>
            <a:r>
              <a:rPr lang="en-US" dirty="0"/>
              <a:t>at the end of making the heap array, why do we switch the first item and the item at the boundary?</a:t>
            </a:r>
          </a:p>
          <a:p>
            <a:r>
              <a:rPr lang="en-US" dirty="0"/>
              <a:t>I am still confused why we have to sort the Heap in descending order</a:t>
            </a:r>
          </a:p>
          <a:p>
            <a:r>
              <a:rPr lang="en-US" dirty="0"/>
              <a:t> Personally, I feel like the class has gotten very fast lately, it’s become harder to keep up with the new material</a:t>
            </a:r>
          </a:p>
          <a:p>
            <a:r>
              <a:rPr lang="en-US" dirty="0"/>
              <a:t>The difference between storing UF as an array or as a tree</a:t>
            </a:r>
          </a:p>
          <a:p>
            <a:r>
              <a:rPr lang="en-US" dirty="0"/>
              <a:t>using Union/find with </a:t>
            </a:r>
            <a:r>
              <a:rPr lang="en-US" dirty="0" err="1"/>
              <a:t>Kruskals</a:t>
            </a:r>
            <a:endParaRPr lang="en-US" dirty="0"/>
          </a:p>
          <a:p>
            <a:r>
              <a:rPr lang="en-US" dirty="0"/>
              <a:t>The union part was a bit confusing.</a:t>
            </a:r>
          </a:p>
          <a:p>
            <a:r>
              <a:rPr lang="en-US" dirty="0"/>
              <a:t>I was confused on the runtime breakdowns for different prims algorithms</a:t>
            </a:r>
          </a:p>
          <a:p>
            <a:r>
              <a:rPr lang="en-US" dirty="0"/>
              <a:t>The most confusing part of class today was applying a priority queue for Lazy Prim’s and Eager Prim’s algorithms.</a:t>
            </a:r>
          </a:p>
          <a:p>
            <a:r>
              <a:rPr lang="en-US" dirty="0"/>
              <a:t>The middle part of lecture. The PQ and lazy/eager implementations were gone over very quickly. Going through an example would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5A67-2CBB-4148-A7C7-B9B758C284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3F65-A197-481B-8270-57828330F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2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156B-D2B9-4EC0-A18E-008A18F1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CourseMIRROR Reflections (most interesting)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38A7-5939-4392-A24A-B4FC7AE5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Applicability of more complicated algorithms to help improve prim’s and </a:t>
            </a:r>
            <a:r>
              <a:rPr lang="en-US" dirty="0" err="1"/>
              <a:t>kruskal’s</a:t>
            </a:r>
            <a:endParaRPr lang="en-US" dirty="0"/>
          </a:p>
          <a:p>
            <a:r>
              <a:rPr lang="en-US" dirty="0"/>
              <a:t>I found it interesting how a priority queue could improve Prims Algorithm</a:t>
            </a:r>
          </a:p>
          <a:p>
            <a:r>
              <a:rPr lang="en-US" dirty="0"/>
              <a:t>Eager prim for improved runtime</a:t>
            </a:r>
          </a:p>
          <a:p>
            <a:r>
              <a:rPr lang="en-US" dirty="0"/>
              <a:t>The runtime efficiency.</a:t>
            </a:r>
          </a:p>
          <a:p>
            <a:r>
              <a:rPr lang="en-US" dirty="0"/>
              <a:t>Dynamic connectivity problem</a:t>
            </a:r>
          </a:p>
          <a:p>
            <a:r>
              <a:rPr lang="en-US" dirty="0"/>
              <a:t>The connectivity problem and how a graph is a good approach to solving</a:t>
            </a:r>
          </a:p>
          <a:p>
            <a:r>
              <a:rPr lang="en-US" dirty="0"/>
              <a:t> Connections of groups and the array of IDs</a:t>
            </a:r>
          </a:p>
          <a:p>
            <a:r>
              <a:rPr lang="en-US" dirty="0"/>
              <a:t>The most interesting part of today’s class was Union/Find ADT.</a:t>
            </a:r>
          </a:p>
          <a:p>
            <a:r>
              <a:rPr lang="en-US" dirty="0"/>
              <a:t>The union examples were fun to walk through</a:t>
            </a:r>
          </a:p>
          <a:p>
            <a:r>
              <a:rPr lang="en-US" dirty="0"/>
              <a:t>The new problem of the day, iterative graph building via unions/merges, seems interesting</a:t>
            </a:r>
          </a:p>
          <a:p>
            <a:r>
              <a:rPr lang="en-US" dirty="0"/>
              <a:t>code for union find API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C5A67-2CBB-4148-A7C7-B9B758C284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3F65-A197-481B-8270-57828330F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8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08406" y="1475188"/>
            <a:ext cx="9011440" cy="517803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" dirty="0"/>
              <a:t>Input: </a:t>
            </a:r>
          </a:p>
          <a:p>
            <a:pPr lvl="1">
              <a:lnSpc>
                <a:spcPct val="200000"/>
              </a:lnSpc>
            </a:pPr>
            <a:r>
              <a:rPr lang="en" dirty="0"/>
              <a:t>A set of items initially in separate groups and </a:t>
            </a:r>
          </a:p>
          <a:p>
            <a:pPr lvl="1">
              <a:lnSpc>
                <a:spcPct val="200000"/>
              </a:lnSpc>
            </a:pPr>
            <a:r>
              <a:rPr lang="en" dirty="0"/>
              <a:t>a sequence of merge/union operations, each operation mering two items</a:t>
            </a:r>
          </a:p>
          <a:p>
            <a:pPr>
              <a:lnSpc>
                <a:spcPct val="200000"/>
              </a:lnSpc>
            </a:pPr>
            <a:r>
              <a:rPr lang="en" dirty="0"/>
              <a:t>Output:</a:t>
            </a:r>
          </a:p>
          <a:p>
            <a:pPr lvl="1">
              <a:lnSpc>
                <a:spcPct val="200000"/>
              </a:lnSpc>
            </a:pPr>
            <a:r>
              <a:rPr lang="en" dirty="0"/>
              <a:t>At any point of time, we can be asked if two items are in the same group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</a:t>
            </a:r>
            <a:r>
              <a:rPr lang="en" dirty="0"/>
              <a:t>nitially, the answer will be NO for any two items because they start in separate groups</a:t>
            </a:r>
          </a:p>
          <a:p>
            <a:pPr>
              <a:lnSpc>
                <a:spcPct val="200000"/>
              </a:lnSpc>
            </a:pPr>
            <a:r>
              <a:rPr lang="en" dirty="0"/>
              <a:t>For a given graph G, can we determine whether or not two vertices are connected in G?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Can also be viewed as checking subset membership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Important for many practical applications</a:t>
            </a:r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dirty="0"/>
              <a:t>P</a:t>
            </a:r>
            <a:r>
              <a:rPr lang="en-US" dirty="0"/>
              <a:t>r</a:t>
            </a:r>
            <a:r>
              <a:rPr lang="en" dirty="0"/>
              <a:t>oblem of the Day: Dynamic connectivity problem</a:t>
            </a: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25552-68DA-4540-B35B-2B11D06E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207" y="4570081"/>
            <a:ext cx="4372243" cy="29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dirty="0"/>
              <a:t>Tree example</a:t>
            </a:r>
            <a:endParaRPr dirty="0"/>
          </a:p>
        </p:txBody>
      </p:sp>
      <p:sp>
        <p:nvSpPr>
          <p:cNvPr id="170" name="Google Shape;170;p18"/>
          <p:cNvSpPr/>
          <p:nvPr/>
        </p:nvSpPr>
        <p:spPr>
          <a:xfrm>
            <a:off x="7264742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927826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7264742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4927826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3013681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927826" y="1435308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264742" y="4743250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9027035" y="3089279"/>
            <a:ext cx="670107" cy="670107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237081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201633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2166185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3130737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095303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5059841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024407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85" name="Google Shape;185;p18"/>
          <p:cNvCxnSpPr>
            <a:stCxn id="174" idx="6"/>
            <a:endCxn id="173" idx="2"/>
          </p:cNvCxnSpPr>
          <p:nvPr/>
        </p:nvCxnSpPr>
        <p:spPr>
          <a:xfrm>
            <a:off x="3683788" y="3424333"/>
            <a:ext cx="1244011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8"/>
          <p:cNvCxnSpPr>
            <a:stCxn id="172" idx="5"/>
            <a:endCxn id="177" idx="1"/>
          </p:cNvCxnSpPr>
          <p:nvPr/>
        </p:nvCxnSpPr>
        <p:spPr>
          <a:xfrm>
            <a:off x="7836713" y="2007281"/>
            <a:ext cx="1288310" cy="11802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8"/>
          <p:cNvSpPr/>
          <p:nvPr/>
        </p:nvSpPr>
        <p:spPr>
          <a:xfrm>
            <a:off x="6988959" y="6565546"/>
            <a:ext cx="670107" cy="670107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ct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kumimoji="0" sz="2424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88" name="Google Shape;188;p18"/>
          <p:cNvCxnSpPr>
            <a:stCxn id="175" idx="4"/>
            <a:endCxn id="173" idx="0"/>
          </p:cNvCxnSpPr>
          <p:nvPr/>
        </p:nvCxnSpPr>
        <p:spPr>
          <a:xfrm>
            <a:off x="5262879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8"/>
          <p:cNvCxnSpPr>
            <a:stCxn id="171" idx="0"/>
            <a:endCxn id="173" idx="4"/>
          </p:cNvCxnSpPr>
          <p:nvPr/>
        </p:nvCxnSpPr>
        <p:spPr>
          <a:xfrm rot="10800000">
            <a:off x="5262879" y="3759413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8"/>
          <p:cNvCxnSpPr>
            <a:stCxn id="172" idx="4"/>
            <a:endCxn id="170" idx="0"/>
          </p:cNvCxnSpPr>
          <p:nvPr/>
        </p:nvCxnSpPr>
        <p:spPr>
          <a:xfrm>
            <a:off x="7599795" y="2105416"/>
            <a:ext cx="0" cy="9838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8"/>
          <p:cNvCxnSpPr>
            <a:stCxn id="170" idx="6"/>
            <a:endCxn id="177" idx="2"/>
          </p:cNvCxnSpPr>
          <p:nvPr/>
        </p:nvCxnSpPr>
        <p:spPr>
          <a:xfrm>
            <a:off x="7934848" y="3424333"/>
            <a:ext cx="109227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8"/>
          <p:cNvCxnSpPr>
            <a:stCxn id="171" idx="6"/>
            <a:endCxn id="176" idx="2"/>
          </p:cNvCxnSpPr>
          <p:nvPr/>
        </p:nvCxnSpPr>
        <p:spPr>
          <a:xfrm>
            <a:off x="5597933" y="5078303"/>
            <a:ext cx="1666836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8"/>
          <p:cNvGrpSpPr/>
          <p:nvPr/>
        </p:nvGrpSpPr>
        <p:grpSpPr>
          <a:xfrm>
            <a:off x="237081" y="5142465"/>
            <a:ext cx="670107" cy="1423192"/>
            <a:chOff x="214663" y="4664100"/>
            <a:chExt cx="608100" cy="1291500"/>
          </a:xfrm>
        </p:grpSpPr>
        <p:sp>
          <p:nvSpPr>
            <p:cNvPr id="194" name="Google Shape;194;p18"/>
            <p:cNvSpPr/>
            <p:nvPr/>
          </p:nvSpPr>
          <p:spPr>
            <a:xfrm>
              <a:off x="214663" y="4664100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5" name="Google Shape;195;p18"/>
            <p:cNvCxnSpPr>
              <a:stCxn id="194" idx="2"/>
              <a:endCxn id="178" idx="0"/>
            </p:cNvCxnSpPr>
            <p:nvPr/>
          </p:nvCxnSpPr>
          <p:spPr>
            <a:xfrm>
              <a:off x="518713" y="5272200"/>
              <a:ext cx="0" cy="683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96" name="Google Shape;196;p18"/>
          <p:cNvGrpSpPr/>
          <p:nvPr/>
        </p:nvGrpSpPr>
        <p:grpSpPr>
          <a:xfrm>
            <a:off x="4095289" y="5142465"/>
            <a:ext cx="670107" cy="1423192"/>
            <a:chOff x="2647063" y="4664100"/>
            <a:chExt cx="608100" cy="1291500"/>
          </a:xfrm>
        </p:grpSpPr>
        <p:sp>
          <p:nvSpPr>
            <p:cNvPr id="197" name="Google Shape;197;p18"/>
            <p:cNvSpPr/>
            <p:nvPr/>
          </p:nvSpPr>
          <p:spPr>
            <a:xfrm>
              <a:off x="2647063" y="4664100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198" name="Google Shape;198;p18"/>
            <p:cNvCxnSpPr>
              <a:stCxn id="197" idx="2"/>
              <a:endCxn id="182" idx="0"/>
            </p:cNvCxnSpPr>
            <p:nvPr/>
          </p:nvCxnSpPr>
          <p:spPr>
            <a:xfrm>
              <a:off x="2951113" y="5272200"/>
              <a:ext cx="0" cy="683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199" name="Google Shape;199;p18"/>
          <p:cNvGrpSpPr/>
          <p:nvPr/>
        </p:nvGrpSpPr>
        <p:grpSpPr>
          <a:xfrm>
            <a:off x="237081" y="3596184"/>
            <a:ext cx="670107" cy="1546171"/>
            <a:chOff x="214663" y="3260900"/>
            <a:chExt cx="608100" cy="1403100"/>
          </a:xfrm>
        </p:grpSpPr>
        <p:sp>
          <p:nvSpPr>
            <p:cNvPr id="200" name="Google Shape;200;p18"/>
            <p:cNvSpPr/>
            <p:nvPr/>
          </p:nvSpPr>
          <p:spPr>
            <a:xfrm>
              <a:off x="214663" y="3260900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1" name="Google Shape;201;p18"/>
            <p:cNvCxnSpPr>
              <a:stCxn id="200" idx="2"/>
              <a:endCxn id="194" idx="0"/>
            </p:cNvCxnSpPr>
            <p:nvPr/>
          </p:nvCxnSpPr>
          <p:spPr>
            <a:xfrm>
              <a:off x="518713" y="3869000"/>
              <a:ext cx="0" cy="795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237081" y="1907833"/>
            <a:ext cx="670107" cy="1688325"/>
            <a:chOff x="214663" y="1728775"/>
            <a:chExt cx="608100" cy="1532100"/>
          </a:xfrm>
        </p:grpSpPr>
        <p:sp>
          <p:nvSpPr>
            <p:cNvPr id="203" name="Google Shape;203;p18"/>
            <p:cNvSpPr/>
            <p:nvPr/>
          </p:nvSpPr>
          <p:spPr>
            <a:xfrm>
              <a:off x="214663" y="1728775"/>
              <a:ext cx="608100" cy="6081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204" name="Google Shape;204;p18"/>
            <p:cNvCxnSpPr>
              <a:stCxn id="203" idx="2"/>
              <a:endCxn id="200" idx="0"/>
            </p:cNvCxnSpPr>
            <p:nvPr/>
          </p:nvCxnSpPr>
          <p:spPr>
            <a:xfrm>
              <a:off x="518713" y="2336875"/>
              <a:ext cx="0" cy="924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205" name="Google Shape;205;p18"/>
          <p:cNvCxnSpPr>
            <a:stCxn id="197" idx="2"/>
            <a:endCxn id="183" idx="0"/>
          </p:cNvCxnSpPr>
          <p:nvPr/>
        </p:nvCxnSpPr>
        <p:spPr>
          <a:xfrm>
            <a:off x="4430344" y="5812572"/>
            <a:ext cx="964662" cy="75308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06" name="Google Shape;206;p18"/>
          <p:cNvCxnSpPr>
            <a:stCxn id="203" idx="2"/>
            <a:endCxn id="184" idx="0"/>
          </p:cNvCxnSpPr>
          <p:nvPr/>
        </p:nvCxnSpPr>
        <p:spPr>
          <a:xfrm>
            <a:off x="572135" y="2577939"/>
            <a:ext cx="5787314" cy="398758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4169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A48E38-C4A2-4F60-901D-D14F27189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D09C06-6DE8-4859-A7FD-F1BA9B92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 of Trees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AB61-B5B2-4A2E-9647-524B466A22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 smtClean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D35FD-F284-49AD-9C42-EA02CF16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91" y="5009643"/>
            <a:ext cx="6914026" cy="46102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1B208E7-E575-4E1D-AE39-356C525CCCF4}"/>
              </a:ext>
            </a:extLst>
          </p:cNvPr>
          <p:cNvGrpSpPr/>
          <p:nvPr/>
        </p:nvGrpSpPr>
        <p:grpSpPr>
          <a:xfrm>
            <a:off x="1913709" y="1417097"/>
            <a:ext cx="5819503" cy="3408013"/>
            <a:chOff x="237081" y="1435308"/>
            <a:chExt cx="9460061" cy="5800345"/>
          </a:xfrm>
        </p:grpSpPr>
        <p:sp>
          <p:nvSpPr>
            <p:cNvPr id="45" name="Google Shape;170;p18">
              <a:extLst>
                <a:ext uri="{FF2B5EF4-FFF2-40B4-BE49-F238E27FC236}">
                  <a16:creationId xmlns:a16="http://schemas.microsoft.com/office/drawing/2014/main" id="{AC567957-DA65-48E4-B540-1C2FB92401FE}"/>
                </a:ext>
              </a:extLst>
            </p:cNvPr>
            <p:cNvSpPr/>
            <p:nvPr/>
          </p:nvSpPr>
          <p:spPr>
            <a:xfrm>
              <a:off x="7264742" y="3089279"/>
              <a:ext cx="670107" cy="670107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" name="Google Shape;171;p18">
              <a:extLst>
                <a:ext uri="{FF2B5EF4-FFF2-40B4-BE49-F238E27FC236}">
                  <a16:creationId xmlns:a16="http://schemas.microsoft.com/office/drawing/2014/main" id="{A25A6065-580D-44BC-9E20-1193E2657056}"/>
                </a:ext>
              </a:extLst>
            </p:cNvPr>
            <p:cNvSpPr/>
            <p:nvPr/>
          </p:nvSpPr>
          <p:spPr>
            <a:xfrm>
              <a:off x="4927826" y="4743250"/>
              <a:ext cx="670107" cy="670107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" name="Google Shape;172;p18">
              <a:extLst>
                <a:ext uri="{FF2B5EF4-FFF2-40B4-BE49-F238E27FC236}">
                  <a16:creationId xmlns:a16="http://schemas.microsoft.com/office/drawing/2014/main" id="{8139079C-5703-473C-A1A3-D0A7C2AA28FE}"/>
                </a:ext>
              </a:extLst>
            </p:cNvPr>
            <p:cNvSpPr/>
            <p:nvPr/>
          </p:nvSpPr>
          <p:spPr>
            <a:xfrm>
              <a:off x="7264742" y="1435308"/>
              <a:ext cx="670107" cy="670107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" name="Google Shape;173;p18">
              <a:extLst>
                <a:ext uri="{FF2B5EF4-FFF2-40B4-BE49-F238E27FC236}">
                  <a16:creationId xmlns:a16="http://schemas.microsoft.com/office/drawing/2014/main" id="{FF5D9F3C-6441-4104-AB2B-87EE259A1E5C}"/>
                </a:ext>
              </a:extLst>
            </p:cNvPr>
            <p:cNvSpPr/>
            <p:nvPr/>
          </p:nvSpPr>
          <p:spPr>
            <a:xfrm>
              <a:off x="4927826" y="3089279"/>
              <a:ext cx="670107" cy="670107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" name="Google Shape;174;p18">
              <a:extLst>
                <a:ext uri="{FF2B5EF4-FFF2-40B4-BE49-F238E27FC236}">
                  <a16:creationId xmlns:a16="http://schemas.microsoft.com/office/drawing/2014/main" id="{9120E31F-FDB2-4636-9757-07706CC29849}"/>
                </a:ext>
              </a:extLst>
            </p:cNvPr>
            <p:cNvSpPr/>
            <p:nvPr/>
          </p:nvSpPr>
          <p:spPr>
            <a:xfrm>
              <a:off x="3013681" y="3089279"/>
              <a:ext cx="670107" cy="670107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" name="Google Shape;175;p18">
              <a:extLst>
                <a:ext uri="{FF2B5EF4-FFF2-40B4-BE49-F238E27FC236}">
                  <a16:creationId xmlns:a16="http://schemas.microsoft.com/office/drawing/2014/main" id="{F5E38263-53A6-4891-BFE6-13F7F3602973}"/>
                </a:ext>
              </a:extLst>
            </p:cNvPr>
            <p:cNvSpPr/>
            <p:nvPr/>
          </p:nvSpPr>
          <p:spPr>
            <a:xfrm>
              <a:off x="4927826" y="1435308"/>
              <a:ext cx="670107" cy="670107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1" name="Google Shape;176;p18">
              <a:extLst>
                <a:ext uri="{FF2B5EF4-FFF2-40B4-BE49-F238E27FC236}">
                  <a16:creationId xmlns:a16="http://schemas.microsoft.com/office/drawing/2014/main" id="{A373781B-2B49-45A0-9454-511E51068807}"/>
                </a:ext>
              </a:extLst>
            </p:cNvPr>
            <p:cNvSpPr/>
            <p:nvPr/>
          </p:nvSpPr>
          <p:spPr>
            <a:xfrm>
              <a:off x="7264742" y="4743250"/>
              <a:ext cx="670107" cy="670107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" name="Google Shape;177;p18">
              <a:extLst>
                <a:ext uri="{FF2B5EF4-FFF2-40B4-BE49-F238E27FC236}">
                  <a16:creationId xmlns:a16="http://schemas.microsoft.com/office/drawing/2014/main" id="{513C2595-BFAE-4C70-9D84-E10CE969BE09}"/>
                </a:ext>
              </a:extLst>
            </p:cNvPr>
            <p:cNvSpPr/>
            <p:nvPr/>
          </p:nvSpPr>
          <p:spPr>
            <a:xfrm>
              <a:off x="9027035" y="3089279"/>
              <a:ext cx="670107" cy="670107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3" name="Google Shape;178;p18">
              <a:extLst>
                <a:ext uri="{FF2B5EF4-FFF2-40B4-BE49-F238E27FC236}">
                  <a16:creationId xmlns:a16="http://schemas.microsoft.com/office/drawing/2014/main" id="{63920BE3-8DDB-4C75-B2C6-CD8CB82C5C46}"/>
                </a:ext>
              </a:extLst>
            </p:cNvPr>
            <p:cNvSpPr/>
            <p:nvPr/>
          </p:nvSpPr>
          <p:spPr>
            <a:xfrm>
              <a:off x="237081" y="6565546"/>
              <a:ext cx="670107" cy="670107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4" name="Google Shape;179;p18">
              <a:extLst>
                <a:ext uri="{FF2B5EF4-FFF2-40B4-BE49-F238E27FC236}">
                  <a16:creationId xmlns:a16="http://schemas.microsoft.com/office/drawing/2014/main" id="{5D4820DC-2B0E-49BC-9ACD-4D82C2B4E60C}"/>
                </a:ext>
              </a:extLst>
            </p:cNvPr>
            <p:cNvSpPr/>
            <p:nvPr/>
          </p:nvSpPr>
          <p:spPr>
            <a:xfrm>
              <a:off x="1201633" y="6565546"/>
              <a:ext cx="670107" cy="670107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5" name="Google Shape;180;p18">
              <a:extLst>
                <a:ext uri="{FF2B5EF4-FFF2-40B4-BE49-F238E27FC236}">
                  <a16:creationId xmlns:a16="http://schemas.microsoft.com/office/drawing/2014/main" id="{41FD1479-D082-4982-AB9C-D0161108289B}"/>
                </a:ext>
              </a:extLst>
            </p:cNvPr>
            <p:cNvSpPr/>
            <p:nvPr/>
          </p:nvSpPr>
          <p:spPr>
            <a:xfrm>
              <a:off x="2166185" y="6565546"/>
              <a:ext cx="670107" cy="670107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6" name="Google Shape;181;p18">
              <a:extLst>
                <a:ext uri="{FF2B5EF4-FFF2-40B4-BE49-F238E27FC236}">
                  <a16:creationId xmlns:a16="http://schemas.microsoft.com/office/drawing/2014/main" id="{8DB1D954-79DB-45A3-A412-DD30918C776F}"/>
                </a:ext>
              </a:extLst>
            </p:cNvPr>
            <p:cNvSpPr/>
            <p:nvPr/>
          </p:nvSpPr>
          <p:spPr>
            <a:xfrm>
              <a:off x="3130737" y="6565546"/>
              <a:ext cx="670107" cy="670107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7" name="Google Shape;182;p18">
              <a:extLst>
                <a:ext uri="{FF2B5EF4-FFF2-40B4-BE49-F238E27FC236}">
                  <a16:creationId xmlns:a16="http://schemas.microsoft.com/office/drawing/2014/main" id="{1A5D9BFE-E976-40C0-9154-3EBE9CBB9787}"/>
                </a:ext>
              </a:extLst>
            </p:cNvPr>
            <p:cNvSpPr/>
            <p:nvPr/>
          </p:nvSpPr>
          <p:spPr>
            <a:xfrm>
              <a:off x="4095303" y="6565546"/>
              <a:ext cx="670107" cy="670107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8" name="Google Shape;183;p18">
              <a:extLst>
                <a:ext uri="{FF2B5EF4-FFF2-40B4-BE49-F238E27FC236}">
                  <a16:creationId xmlns:a16="http://schemas.microsoft.com/office/drawing/2014/main" id="{9E350625-D25E-4DE3-8BC4-26EFDB764BE2}"/>
                </a:ext>
              </a:extLst>
            </p:cNvPr>
            <p:cNvSpPr/>
            <p:nvPr/>
          </p:nvSpPr>
          <p:spPr>
            <a:xfrm>
              <a:off x="5059841" y="6565546"/>
              <a:ext cx="670107" cy="670107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9" name="Google Shape;184;p18">
              <a:extLst>
                <a:ext uri="{FF2B5EF4-FFF2-40B4-BE49-F238E27FC236}">
                  <a16:creationId xmlns:a16="http://schemas.microsoft.com/office/drawing/2014/main" id="{DA7032E0-63B4-4978-B3AC-44EB23E9BCB6}"/>
                </a:ext>
              </a:extLst>
            </p:cNvPr>
            <p:cNvSpPr/>
            <p:nvPr/>
          </p:nvSpPr>
          <p:spPr>
            <a:xfrm>
              <a:off x="6024407" y="6565546"/>
              <a:ext cx="670107" cy="670107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0" name="Google Shape;185;p18">
              <a:extLst>
                <a:ext uri="{FF2B5EF4-FFF2-40B4-BE49-F238E27FC236}">
                  <a16:creationId xmlns:a16="http://schemas.microsoft.com/office/drawing/2014/main" id="{6A7347CE-9AD3-4FF7-9571-1D85F7A76F1F}"/>
                </a:ext>
              </a:extLst>
            </p:cNvPr>
            <p:cNvCxnSpPr>
              <a:stCxn id="49" idx="6"/>
              <a:endCxn id="48" idx="2"/>
            </p:cNvCxnSpPr>
            <p:nvPr/>
          </p:nvCxnSpPr>
          <p:spPr>
            <a:xfrm>
              <a:off x="3683788" y="3424333"/>
              <a:ext cx="1244011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186;p18">
              <a:extLst>
                <a:ext uri="{FF2B5EF4-FFF2-40B4-BE49-F238E27FC236}">
                  <a16:creationId xmlns:a16="http://schemas.microsoft.com/office/drawing/2014/main" id="{303786CB-EA94-4F50-9AC6-8962FFA60B6E}"/>
                </a:ext>
              </a:extLst>
            </p:cNvPr>
            <p:cNvCxnSpPr>
              <a:stCxn id="47" idx="5"/>
              <a:endCxn id="52" idx="1"/>
            </p:cNvCxnSpPr>
            <p:nvPr/>
          </p:nvCxnSpPr>
          <p:spPr>
            <a:xfrm>
              <a:off x="7836713" y="2007281"/>
              <a:ext cx="1288310" cy="118020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187;p18">
              <a:extLst>
                <a:ext uri="{FF2B5EF4-FFF2-40B4-BE49-F238E27FC236}">
                  <a16:creationId xmlns:a16="http://schemas.microsoft.com/office/drawing/2014/main" id="{4F55A648-7A6F-410E-9B57-20233F5ABD20}"/>
                </a:ext>
              </a:extLst>
            </p:cNvPr>
            <p:cNvSpPr/>
            <p:nvPr/>
          </p:nvSpPr>
          <p:spPr>
            <a:xfrm>
              <a:off x="6988959" y="6565546"/>
              <a:ext cx="670107" cy="670107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47" tIns="100747" rIns="100747" bIns="100747" anchor="ctr" anchorCtr="0">
              <a:noAutofit/>
            </a:bodyPr>
            <a:lstStyle/>
            <a:p>
              <a:pPr marL="0" marR="0" lvl="0" indent="0" algn="ct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2424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63" name="Google Shape;188;p18">
              <a:extLst>
                <a:ext uri="{FF2B5EF4-FFF2-40B4-BE49-F238E27FC236}">
                  <a16:creationId xmlns:a16="http://schemas.microsoft.com/office/drawing/2014/main" id="{D028B8FC-A3EB-4917-93DF-A6352C1A12D6}"/>
                </a:ext>
              </a:extLst>
            </p:cNvPr>
            <p:cNvCxnSpPr>
              <a:stCxn id="50" idx="4"/>
              <a:endCxn id="48" idx="0"/>
            </p:cNvCxnSpPr>
            <p:nvPr/>
          </p:nvCxnSpPr>
          <p:spPr>
            <a:xfrm>
              <a:off x="5262879" y="2105416"/>
              <a:ext cx="0" cy="98383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189;p18">
              <a:extLst>
                <a:ext uri="{FF2B5EF4-FFF2-40B4-BE49-F238E27FC236}">
                  <a16:creationId xmlns:a16="http://schemas.microsoft.com/office/drawing/2014/main" id="{C85DB376-AB1A-4CED-A732-41032C05BF87}"/>
                </a:ext>
              </a:extLst>
            </p:cNvPr>
            <p:cNvCxnSpPr>
              <a:stCxn id="46" idx="0"/>
              <a:endCxn id="48" idx="4"/>
            </p:cNvCxnSpPr>
            <p:nvPr/>
          </p:nvCxnSpPr>
          <p:spPr>
            <a:xfrm rot="10800000">
              <a:off x="5262879" y="3759413"/>
              <a:ext cx="0" cy="98383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90;p18">
              <a:extLst>
                <a:ext uri="{FF2B5EF4-FFF2-40B4-BE49-F238E27FC236}">
                  <a16:creationId xmlns:a16="http://schemas.microsoft.com/office/drawing/2014/main" id="{42AB1057-7B84-4971-A957-72D233C81F90}"/>
                </a:ext>
              </a:extLst>
            </p:cNvPr>
            <p:cNvCxnSpPr>
              <a:stCxn id="47" idx="4"/>
              <a:endCxn id="45" idx="0"/>
            </p:cNvCxnSpPr>
            <p:nvPr/>
          </p:nvCxnSpPr>
          <p:spPr>
            <a:xfrm>
              <a:off x="7599795" y="2105416"/>
              <a:ext cx="0" cy="98383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191;p18">
              <a:extLst>
                <a:ext uri="{FF2B5EF4-FFF2-40B4-BE49-F238E27FC236}">
                  <a16:creationId xmlns:a16="http://schemas.microsoft.com/office/drawing/2014/main" id="{FA8F901D-A35E-4862-85D9-6CE9E8BCDC73}"/>
                </a:ext>
              </a:extLst>
            </p:cNvPr>
            <p:cNvCxnSpPr>
              <a:stCxn id="45" idx="6"/>
              <a:endCxn id="52" idx="2"/>
            </p:cNvCxnSpPr>
            <p:nvPr/>
          </p:nvCxnSpPr>
          <p:spPr>
            <a:xfrm>
              <a:off x="7934848" y="3424333"/>
              <a:ext cx="109227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192;p18">
              <a:extLst>
                <a:ext uri="{FF2B5EF4-FFF2-40B4-BE49-F238E27FC236}">
                  <a16:creationId xmlns:a16="http://schemas.microsoft.com/office/drawing/2014/main" id="{0DD79427-F5B5-4245-98E2-5517A84FB68C}"/>
                </a:ext>
              </a:extLst>
            </p:cNvPr>
            <p:cNvCxnSpPr>
              <a:stCxn id="46" idx="6"/>
              <a:endCxn id="51" idx="2"/>
            </p:cNvCxnSpPr>
            <p:nvPr/>
          </p:nvCxnSpPr>
          <p:spPr>
            <a:xfrm>
              <a:off x="5597933" y="5078303"/>
              <a:ext cx="166683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8" name="Google Shape;193;p18">
              <a:extLst>
                <a:ext uri="{FF2B5EF4-FFF2-40B4-BE49-F238E27FC236}">
                  <a16:creationId xmlns:a16="http://schemas.microsoft.com/office/drawing/2014/main" id="{40AD94F3-9730-450F-9F64-3EBE06B9DB5A}"/>
                </a:ext>
              </a:extLst>
            </p:cNvPr>
            <p:cNvGrpSpPr/>
            <p:nvPr/>
          </p:nvGrpSpPr>
          <p:grpSpPr>
            <a:xfrm>
              <a:off x="237081" y="5142465"/>
              <a:ext cx="670107" cy="1423192"/>
              <a:chOff x="214663" y="4664100"/>
              <a:chExt cx="608100" cy="1291500"/>
            </a:xfrm>
          </p:grpSpPr>
          <p:sp>
            <p:nvSpPr>
              <p:cNvPr id="69" name="Google Shape;194;p18">
                <a:extLst>
                  <a:ext uri="{FF2B5EF4-FFF2-40B4-BE49-F238E27FC236}">
                    <a16:creationId xmlns:a16="http://schemas.microsoft.com/office/drawing/2014/main" id="{A2B52A40-9DF9-40F4-A36C-FA4C338B5FE6}"/>
                  </a:ext>
                </a:extLst>
              </p:cNvPr>
              <p:cNvSpPr/>
              <p:nvPr/>
            </p:nvSpPr>
            <p:spPr>
              <a:xfrm>
                <a:off x="214663" y="4664100"/>
                <a:ext cx="608100" cy="608100"/>
              </a:xfrm>
              <a:prstGeom prst="rect">
                <a:avLst/>
              </a:prstGeom>
              <a:solidFill>
                <a:srgbClr val="CCCC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0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2</a:t>
                </a:r>
                <a:endParaRPr kumimoji="0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0" name="Google Shape;195;p18">
                <a:extLst>
                  <a:ext uri="{FF2B5EF4-FFF2-40B4-BE49-F238E27FC236}">
                    <a16:creationId xmlns:a16="http://schemas.microsoft.com/office/drawing/2014/main" id="{C67DAACE-FCDC-4787-B333-AE206475455C}"/>
                  </a:ext>
                </a:extLst>
              </p:cNvPr>
              <p:cNvCxnSpPr>
                <a:stCxn id="69" idx="2"/>
                <a:endCxn id="53" idx="0"/>
              </p:cNvCxnSpPr>
              <p:nvPr/>
            </p:nvCxnSpPr>
            <p:spPr>
              <a:xfrm>
                <a:off x="518713" y="5272200"/>
                <a:ext cx="0" cy="683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71" name="Google Shape;196;p18">
              <a:extLst>
                <a:ext uri="{FF2B5EF4-FFF2-40B4-BE49-F238E27FC236}">
                  <a16:creationId xmlns:a16="http://schemas.microsoft.com/office/drawing/2014/main" id="{218CBAC7-3B71-4F00-A534-D89383EBF5EA}"/>
                </a:ext>
              </a:extLst>
            </p:cNvPr>
            <p:cNvGrpSpPr/>
            <p:nvPr/>
          </p:nvGrpSpPr>
          <p:grpSpPr>
            <a:xfrm>
              <a:off x="4095289" y="5142465"/>
              <a:ext cx="670107" cy="1423192"/>
              <a:chOff x="2647063" y="4664100"/>
              <a:chExt cx="608100" cy="1291500"/>
            </a:xfrm>
          </p:grpSpPr>
          <p:sp>
            <p:nvSpPr>
              <p:cNvPr id="72" name="Google Shape;197;p18">
                <a:extLst>
                  <a:ext uri="{FF2B5EF4-FFF2-40B4-BE49-F238E27FC236}">
                    <a16:creationId xmlns:a16="http://schemas.microsoft.com/office/drawing/2014/main" id="{59FEA585-C23E-4FB4-87CC-60486DCA4B35}"/>
                  </a:ext>
                </a:extLst>
              </p:cNvPr>
              <p:cNvSpPr/>
              <p:nvPr/>
            </p:nvSpPr>
            <p:spPr>
              <a:xfrm>
                <a:off x="2647063" y="4664100"/>
                <a:ext cx="608100" cy="608100"/>
              </a:xfrm>
              <a:prstGeom prst="rect">
                <a:avLst/>
              </a:prstGeom>
              <a:solidFill>
                <a:srgbClr val="CCCC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0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7</a:t>
                </a:r>
                <a:endParaRPr kumimoji="0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3" name="Google Shape;198;p18">
                <a:extLst>
                  <a:ext uri="{FF2B5EF4-FFF2-40B4-BE49-F238E27FC236}">
                    <a16:creationId xmlns:a16="http://schemas.microsoft.com/office/drawing/2014/main" id="{CAFB4BC0-1BEE-4B2A-8829-CF3CCED5022F}"/>
                  </a:ext>
                </a:extLst>
              </p:cNvPr>
              <p:cNvCxnSpPr>
                <a:stCxn id="72" idx="2"/>
                <a:endCxn id="57" idx="0"/>
              </p:cNvCxnSpPr>
              <p:nvPr/>
            </p:nvCxnSpPr>
            <p:spPr>
              <a:xfrm>
                <a:off x="2951113" y="5272200"/>
                <a:ext cx="0" cy="683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74" name="Google Shape;199;p18">
              <a:extLst>
                <a:ext uri="{FF2B5EF4-FFF2-40B4-BE49-F238E27FC236}">
                  <a16:creationId xmlns:a16="http://schemas.microsoft.com/office/drawing/2014/main" id="{6998F9F2-A87D-451B-B2CC-6A4BD3496A49}"/>
                </a:ext>
              </a:extLst>
            </p:cNvPr>
            <p:cNvGrpSpPr/>
            <p:nvPr/>
          </p:nvGrpSpPr>
          <p:grpSpPr>
            <a:xfrm>
              <a:off x="237081" y="3596184"/>
              <a:ext cx="670107" cy="1546171"/>
              <a:chOff x="214663" y="3260900"/>
              <a:chExt cx="608100" cy="1403100"/>
            </a:xfrm>
          </p:grpSpPr>
          <p:sp>
            <p:nvSpPr>
              <p:cNvPr id="75" name="Google Shape;200;p18">
                <a:extLst>
                  <a:ext uri="{FF2B5EF4-FFF2-40B4-BE49-F238E27FC236}">
                    <a16:creationId xmlns:a16="http://schemas.microsoft.com/office/drawing/2014/main" id="{1BDE288D-F32F-47B4-B235-A26F59D35241}"/>
                  </a:ext>
                </a:extLst>
              </p:cNvPr>
              <p:cNvSpPr/>
              <p:nvPr/>
            </p:nvSpPr>
            <p:spPr>
              <a:xfrm>
                <a:off x="214663" y="3260900"/>
                <a:ext cx="608100" cy="608100"/>
              </a:xfrm>
              <a:prstGeom prst="rect">
                <a:avLst/>
              </a:prstGeom>
              <a:solidFill>
                <a:srgbClr val="CCCC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0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1</a:t>
                </a:r>
                <a:endParaRPr kumimoji="0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6" name="Google Shape;201;p18">
                <a:extLst>
                  <a:ext uri="{FF2B5EF4-FFF2-40B4-BE49-F238E27FC236}">
                    <a16:creationId xmlns:a16="http://schemas.microsoft.com/office/drawing/2014/main" id="{3C2ED3BE-F3A2-4ADD-9626-D7237501DB4F}"/>
                  </a:ext>
                </a:extLst>
              </p:cNvPr>
              <p:cNvCxnSpPr>
                <a:stCxn id="75" idx="2"/>
                <a:endCxn id="69" idx="0"/>
              </p:cNvCxnSpPr>
              <p:nvPr/>
            </p:nvCxnSpPr>
            <p:spPr>
              <a:xfrm>
                <a:off x="518713" y="3869000"/>
                <a:ext cx="0" cy="795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grpSp>
          <p:nvGrpSpPr>
            <p:cNvPr id="77" name="Google Shape;202;p18">
              <a:extLst>
                <a:ext uri="{FF2B5EF4-FFF2-40B4-BE49-F238E27FC236}">
                  <a16:creationId xmlns:a16="http://schemas.microsoft.com/office/drawing/2014/main" id="{22563655-7CD2-4F39-B405-778322882D33}"/>
                </a:ext>
              </a:extLst>
            </p:cNvPr>
            <p:cNvGrpSpPr/>
            <p:nvPr/>
          </p:nvGrpSpPr>
          <p:grpSpPr>
            <a:xfrm>
              <a:off x="237081" y="1907833"/>
              <a:ext cx="670107" cy="1688325"/>
              <a:chOff x="214663" y="1728775"/>
              <a:chExt cx="608100" cy="1532100"/>
            </a:xfrm>
          </p:grpSpPr>
          <p:sp>
            <p:nvSpPr>
              <p:cNvPr id="78" name="Google Shape;203;p18">
                <a:extLst>
                  <a:ext uri="{FF2B5EF4-FFF2-40B4-BE49-F238E27FC236}">
                    <a16:creationId xmlns:a16="http://schemas.microsoft.com/office/drawing/2014/main" id="{A468BE22-88C5-4424-BFDE-99645B20961C}"/>
                  </a:ext>
                </a:extLst>
              </p:cNvPr>
              <p:cNvSpPr/>
              <p:nvPr/>
            </p:nvSpPr>
            <p:spPr>
              <a:xfrm>
                <a:off x="214663" y="1728775"/>
                <a:ext cx="608100" cy="608100"/>
              </a:xfrm>
              <a:prstGeom prst="rect">
                <a:avLst/>
              </a:prstGeom>
              <a:solidFill>
                <a:srgbClr val="CCCC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47" tIns="100747" rIns="100747" bIns="100747" anchor="ctr" anchorCtr="0">
                <a:noAutofit/>
              </a:bodyPr>
              <a:lstStyle/>
              <a:p>
                <a:pPr marL="0" marR="0" lvl="0" indent="0" algn="ctr" defTabSz="100764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" sz="2424" b="0" i="0" u="none" strike="noStrike" kern="0" cap="none" spc="0" normalizeH="0" baseline="0" noProof="0">
                    <a:ln>
                      <a:noFill/>
                    </a:ln>
                    <a:solidFill>
                      <a:srgbClr val="002B5E"/>
                    </a:solidFill>
                    <a:effectLst/>
                    <a:uLnTx/>
                    <a:uFillTx/>
                    <a:latin typeface="Droid Sans"/>
                    <a:ea typeface="Droid Sans"/>
                    <a:cs typeface="Droid Sans"/>
                    <a:sym typeface="Droid Sans"/>
                  </a:rPr>
                  <a:t>3</a:t>
                </a:r>
                <a:endParaRPr kumimoji="0" sz="2424" b="0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cxnSp>
            <p:nvCxnSpPr>
              <p:cNvPr id="79" name="Google Shape;204;p18">
                <a:extLst>
                  <a:ext uri="{FF2B5EF4-FFF2-40B4-BE49-F238E27FC236}">
                    <a16:creationId xmlns:a16="http://schemas.microsoft.com/office/drawing/2014/main" id="{C6423433-6AA2-423D-BB20-D53026DC61F5}"/>
                  </a:ext>
                </a:extLst>
              </p:cNvPr>
              <p:cNvCxnSpPr>
                <a:stCxn id="78" idx="2"/>
                <a:endCxn id="75" idx="0"/>
              </p:cNvCxnSpPr>
              <p:nvPr/>
            </p:nvCxnSpPr>
            <p:spPr>
              <a:xfrm>
                <a:off x="518713" y="2336875"/>
                <a:ext cx="0" cy="924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</p:grpSp>
        <p:cxnSp>
          <p:nvCxnSpPr>
            <p:cNvPr id="80" name="Google Shape;205;p18">
              <a:extLst>
                <a:ext uri="{FF2B5EF4-FFF2-40B4-BE49-F238E27FC236}">
                  <a16:creationId xmlns:a16="http://schemas.microsoft.com/office/drawing/2014/main" id="{D10C023B-B4AC-46BC-9110-B0137A34B11F}"/>
                </a:ext>
              </a:extLst>
            </p:cNvPr>
            <p:cNvCxnSpPr>
              <a:stCxn id="72" idx="2"/>
              <a:endCxn id="58" idx="0"/>
            </p:cNvCxnSpPr>
            <p:nvPr/>
          </p:nvCxnSpPr>
          <p:spPr>
            <a:xfrm>
              <a:off x="4430344" y="5812572"/>
              <a:ext cx="964662" cy="75308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81" name="Google Shape;206;p18">
              <a:extLst>
                <a:ext uri="{FF2B5EF4-FFF2-40B4-BE49-F238E27FC236}">
                  <a16:creationId xmlns:a16="http://schemas.microsoft.com/office/drawing/2014/main" id="{5076A59A-902F-4BC3-B4B1-56DFD2E4B11B}"/>
                </a:ext>
              </a:extLst>
            </p:cNvPr>
            <p:cNvCxnSpPr>
              <a:stCxn id="78" idx="2"/>
              <a:endCxn id="59" idx="0"/>
            </p:cNvCxnSpPr>
            <p:nvPr/>
          </p:nvCxnSpPr>
          <p:spPr>
            <a:xfrm>
              <a:off x="572135" y="2577939"/>
              <a:ext cx="5787314" cy="398758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05130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int find(int p) {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while (p != id[p]) p = id[p];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p;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102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void union(int p, int q) {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find(p);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int j = find(q);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== j) return;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id[</a:t>
            </a:r>
            <a:r>
              <a:rPr lang="en" sz="1983" dirty="0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] = j;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count--;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 dirty="0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983" dirty="0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Implementation using the same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/>
              <a:t> array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marR="0" lvl="0" indent="0" algn="r" defTabSz="10076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10076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433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4069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1356</Words>
  <Application>Microsoft Macintosh PowerPoint</Application>
  <PresentationFormat>Custom</PresentationFormat>
  <Paragraphs>305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Acumin Pro ExtraCondensed</vt:lpstr>
      <vt:lpstr>Acumin Pro Medium</vt:lpstr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1_Pitt_minimal</vt:lpstr>
      <vt:lpstr>2_Pitt_minimal</vt:lpstr>
      <vt:lpstr>Algorithms and Data Structures 2 CS 1501</vt:lpstr>
      <vt:lpstr>Announcements</vt:lpstr>
      <vt:lpstr>Previous lecture …</vt:lpstr>
      <vt:lpstr>CourseMIRROR Reflections (most confusing)</vt:lpstr>
      <vt:lpstr>CourseMIRROR Reflections (most interesting)</vt:lpstr>
      <vt:lpstr>Problem of the Day: Dynamic connectivity problem</vt:lpstr>
      <vt:lpstr>Tree example</vt:lpstr>
      <vt:lpstr>Forest of Trees Implementation</vt:lpstr>
      <vt:lpstr>Implementation using the same id array</vt:lpstr>
      <vt:lpstr>Forest of trees implementation analysis</vt:lpstr>
      <vt:lpstr>Weighted tree example</vt:lpstr>
      <vt:lpstr>Weighted trees</vt:lpstr>
      <vt:lpstr>Weighted Trees Union-Find Example</vt:lpstr>
      <vt:lpstr>Weighted tree approach analysis</vt:lpstr>
      <vt:lpstr>Path Compression Example</vt:lpstr>
      <vt:lpstr>Kruskal’s algorithm, once again</vt:lpstr>
      <vt:lpstr>Union-Find Implementations</vt:lpstr>
      <vt:lpstr>Algorithm Optimizations</vt:lpstr>
      <vt:lpstr>Problem of the Day 1: Weighted Shortest Path</vt:lpstr>
      <vt:lpstr>Weighted shortest path</vt:lpstr>
      <vt:lpstr>Tentative Distance</vt:lpstr>
      <vt:lpstr>Dijkstra's example</vt:lpstr>
      <vt:lpstr>Analysis of Dijkstra’s algorithm</vt:lpstr>
      <vt:lpstr>Dijkstra’s Shortest Paths Example 1</vt:lpstr>
      <vt:lpstr>Dijkstra’s Shortest Paths Example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2022-04-20T15:15:05Z</dcterms:modified>
</cp:coreProperties>
</file>