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755" r:id="rId2"/>
  </p:sldMasterIdLst>
  <p:notesMasterIdLst>
    <p:notesMasterId r:id="rId56"/>
  </p:notesMasterIdLst>
  <p:sldIdLst>
    <p:sldId id="46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258" r:id="rId48"/>
    <p:sldId id="302" r:id="rId49"/>
    <p:sldId id="303" r:id="rId50"/>
    <p:sldId id="304" r:id="rId51"/>
    <p:sldId id="305" r:id="rId52"/>
    <p:sldId id="306" r:id="rId53"/>
    <p:sldId id="307" r:id="rId54"/>
    <p:sldId id="308" r:id="rId55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D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88" autoAdjust="0"/>
    <p:restoredTop sz="85782" autoAdjust="0"/>
  </p:normalViewPr>
  <p:slideViewPr>
    <p:cSldViewPr snapToGrid="0">
      <p:cViewPr varScale="1">
        <p:scale>
          <a:sx n="95" d="100"/>
          <a:sy n="95" d="100"/>
        </p:scale>
        <p:origin x="185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2826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microsoft.com/office/2016/11/relationships/changesInfo" Target="changesInfos/changesInfo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DB8712BA-B9D3-B043-88D8-14567F636231}"/>
    <pc:docChg chg="addSld delSld modSld delMainMaster modMainMaster">
      <pc:chgData name="Khattab, Sherif" userId="c83b1e15-36f3-4f46-aceb-05aac24c545e" providerId="ADAL" clId="{DB8712BA-B9D3-B043-88D8-14567F636231}" dt="2018-10-23T16:49:02.687" v="127" actId="20577"/>
      <pc:docMkLst>
        <pc:docMk/>
      </pc:docMkLst>
      <pc:sldChg chg="modSp">
        <pc:chgData name="Khattab, Sherif" userId="c83b1e15-36f3-4f46-aceb-05aac24c545e" providerId="ADAL" clId="{DB8712BA-B9D3-B043-88D8-14567F636231}" dt="2018-10-04T03:23:09.258" v="28" actId="20577"/>
        <pc:sldMkLst>
          <pc:docMk/>
          <pc:sldMk cId="0" sldId="256"/>
        </pc:sldMkLst>
        <pc:spChg chg="mod">
          <ac:chgData name="Khattab, Sherif" userId="c83b1e15-36f3-4f46-aceb-05aac24c545e" providerId="ADAL" clId="{DB8712BA-B9D3-B043-88D8-14567F636231}" dt="2018-10-04T03:23:09.258" v="28" actId="20577"/>
          <ac:spMkLst>
            <pc:docMk/>
            <pc:sldMk cId="0" sldId="256"/>
            <ac:spMk id="2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36C80E89-70BC-F441-B997-B2A553D1B11B}"/>
    <pc:docChg chg="addSld delSld modSld modMainMaster">
      <pc:chgData name="Khattab, Sherif" userId="c83b1e15-36f3-4f46-aceb-05aac24c545e" providerId="ADAL" clId="{36C80E89-70BC-F441-B997-B2A553D1B11B}" dt="2020-11-26T18:26:45.885" v="6" actId="478"/>
      <pc:docMkLst>
        <pc:docMk/>
      </pc:docMkLst>
      <pc:sldChg chg="addSp delSp modSp del">
        <pc:chgData name="Khattab, Sherif" userId="c83b1e15-36f3-4f46-aceb-05aac24c545e" providerId="ADAL" clId="{36C80E89-70BC-F441-B997-B2A553D1B11B}" dt="2020-11-26T18:26:19.793" v="3" actId="2696"/>
        <pc:sldMkLst>
          <pc:docMk/>
          <pc:sldMk cId="0" sldId="256"/>
        </pc:sldMkLst>
        <pc:picChg chg="add del mod">
          <ac:chgData name="Khattab, Sherif" userId="c83b1e15-36f3-4f46-aceb-05aac24c545e" providerId="ADAL" clId="{36C80E89-70BC-F441-B997-B2A553D1B11B}" dt="2020-11-26T18:25:56.035" v="1"/>
          <ac:picMkLst>
            <pc:docMk/>
            <pc:sldMk cId="0" sldId="256"/>
            <ac:picMk id="8" creationId="{CB008C29-D699-6F41-A50F-B7854EB8D5E0}"/>
          </ac:picMkLst>
        </pc:picChg>
      </pc:sldChg>
      <pc:sldChg chg="modNotes">
        <pc:chgData name="Khattab, Sherif" userId="c83b1e15-36f3-4f46-aceb-05aac24c545e" providerId="ADAL" clId="{36C80E89-70BC-F441-B997-B2A553D1B11B}" dt="2020-11-26T18:26:12.684" v="2"/>
        <pc:sldMkLst>
          <pc:docMk/>
          <pc:sldMk cId="0" sldId="258"/>
        </pc:sldMkLst>
      </pc:sldChg>
      <pc:sldChg chg="modNotes">
        <pc:chgData name="Khattab, Sherif" userId="c83b1e15-36f3-4f46-aceb-05aac24c545e" providerId="ADAL" clId="{36C80E89-70BC-F441-B997-B2A553D1B11B}" dt="2020-11-26T18:26:12.684" v="2"/>
        <pc:sldMkLst>
          <pc:docMk/>
          <pc:sldMk cId="0" sldId="301"/>
        </pc:sldMkLst>
      </pc:sldChg>
      <pc:sldChg chg="modNotes">
        <pc:chgData name="Khattab, Sherif" userId="c83b1e15-36f3-4f46-aceb-05aac24c545e" providerId="ADAL" clId="{36C80E89-70BC-F441-B997-B2A553D1B11B}" dt="2020-11-26T18:26:12.684" v="2"/>
        <pc:sldMkLst>
          <pc:docMk/>
          <pc:sldMk cId="0" sldId="302"/>
        </pc:sldMkLst>
      </pc:sldChg>
      <pc:sldChg chg="modNotes">
        <pc:chgData name="Khattab, Sherif" userId="c83b1e15-36f3-4f46-aceb-05aac24c545e" providerId="ADAL" clId="{36C80E89-70BC-F441-B997-B2A553D1B11B}" dt="2020-11-26T18:26:12.684" v="2"/>
        <pc:sldMkLst>
          <pc:docMk/>
          <pc:sldMk cId="0" sldId="303"/>
        </pc:sldMkLst>
      </pc:sldChg>
      <pc:sldChg chg="modNotes">
        <pc:chgData name="Khattab, Sherif" userId="c83b1e15-36f3-4f46-aceb-05aac24c545e" providerId="ADAL" clId="{36C80E89-70BC-F441-B997-B2A553D1B11B}" dt="2020-11-26T18:26:12.684" v="2"/>
        <pc:sldMkLst>
          <pc:docMk/>
          <pc:sldMk cId="0" sldId="304"/>
        </pc:sldMkLst>
      </pc:sldChg>
      <pc:sldChg chg="modNotes">
        <pc:chgData name="Khattab, Sherif" userId="c83b1e15-36f3-4f46-aceb-05aac24c545e" providerId="ADAL" clId="{36C80E89-70BC-F441-B997-B2A553D1B11B}" dt="2020-11-26T18:26:12.684" v="2"/>
        <pc:sldMkLst>
          <pc:docMk/>
          <pc:sldMk cId="0" sldId="306"/>
        </pc:sldMkLst>
      </pc:sldChg>
      <pc:sldChg chg="modNotes">
        <pc:chgData name="Khattab, Sherif" userId="c83b1e15-36f3-4f46-aceb-05aac24c545e" providerId="ADAL" clId="{36C80E89-70BC-F441-B997-B2A553D1B11B}" dt="2020-11-26T18:26:12.684" v="2"/>
        <pc:sldMkLst>
          <pc:docMk/>
          <pc:sldMk cId="0" sldId="307"/>
        </pc:sldMkLst>
      </pc:sldChg>
      <pc:sldChg chg="modNotes">
        <pc:chgData name="Khattab, Sherif" userId="c83b1e15-36f3-4f46-aceb-05aac24c545e" providerId="ADAL" clId="{36C80E89-70BC-F441-B997-B2A553D1B11B}" dt="2020-11-26T18:26:12.684" v="2"/>
        <pc:sldMkLst>
          <pc:docMk/>
          <pc:sldMk cId="0" sldId="308"/>
        </pc:sldMkLst>
      </pc:sldChg>
      <pc:sldChg chg="add">
        <pc:chgData name="Khattab, Sherif" userId="c83b1e15-36f3-4f46-aceb-05aac24c545e" providerId="ADAL" clId="{36C80E89-70BC-F441-B997-B2A553D1B11B}" dt="2020-11-26T18:26:12.684" v="2"/>
        <pc:sldMkLst>
          <pc:docMk/>
          <pc:sldMk cId="3705802389" sldId="466"/>
        </pc:sldMkLst>
      </pc:sldChg>
      <pc:sldMasterChg chg="addSp delSp modSp mod">
        <pc:chgData name="Khattab, Sherif" userId="c83b1e15-36f3-4f46-aceb-05aac24c545e" providerId="ADAL" clId="{36C80E89-70BC-F441-B997-B2A553D1B11B}" dt="2020-11-26T18:26:45.885" v="6" actId="478"/>
        <pc:sldMasterMkLst>
          <pc:docMk/>
          <pc:sldMasterMk cId="187777596" sldId="2147483755"/>
        </pc:sldMasterMkLst>
        <pc:spChg chg="mod">
          <ac:chgData name="Khattab, Sherif" userId="c83b1e15-36f3-4f46-aceb-05aac24c545e" providerId="ADAL" clId="{36C80E89-70BC-F441-B997-B2A553D1B11B}" dt="2020-11-26T18:26:43.799" v="5" actId="207"/>
          <ac:spMkLst>
            <pc:docMk/>
            <pc:sldMasterMk cId="187777596" sldId="2147483755"/>
            <ac:spMk id="6" creationId="{00000000-0000-0000-0000-000000000000}"/>
          </ac:spMkLst>
        </pc:spChg>
        <pc:picChg chg="add del mod">
          <ac:chgData name="Khattab, Sherif" userId="c83b1e15-36f3-4f46-aceb-05aac24c545e" providerId="ADAL" clId="{36C80E89-70BC-F441-B997-B2A553D1B11B}" dt="2020-11-26T18:26:45.885" v="6" actId="478"/>
          <ac:picMkLst>
            <pc:docMk/>
            <pc:sldMasterMk cId="187777596" sldId="2147483755"/>
            <ac:picMk id="10" creationId="{655F85A1-6FB3-4B4B-B450-AF8038EAC502}"/>
          </ac:picMkLst>
        </pc:picChg>
      </pc:sldMasterChg>
    </pc:docChg>
  </pc:docChgLst>
  <pc:docChgLst>
    <pc:chgData name="Khattab, Sherif" userId="c83b1e15-36f3-4f46-aceb-05aac24c545e" providerId="ADAL" clId="{C4D7B6AB-601D-4915-8CA8-A1EFA23D1FBB}"/>
    <pc:docChg chg="addSld modSld">
      <pc:chgData name="Khattab, Sherif" userId="c83b1e15-36f3-4f46-aceb-05aac24c545e" providerId="ADAL" clId="{C4D7B6AB-601D-4915-8CA8-A1EFA23D1FBB}" dt="2019-11-18T16:36:20.550" v="33"/>
      <pc:docMkLst>
        <pc:docMk/>
      </pc:docMkLst>
      <pc:sldChg chg="modSp">
        <pc:chgData name="Khattab, Sherif" userId="c83b1e15-36f3-4f46-aceb-05aac24c545e" providerId="ADAL" clId="{C4D7B6AB-601D-4915-8CA8-A1EFA23D1FBB}" dt="2019-11-18T16:36:09.915" v="32" actId="20577"/>
        <pc:sldMkLst>
          <pc:docMk/>
          <pc:sldMk cId="0" sldId="256"/>
        </pc:sldMkLst>
        <pc:spChg chg="mod">
          <ac:chgData name="Khattab, Sherif" userId="c83b1e15-36f3-4f46-aceb-05aac24c545e" providerId="ADAL" clId="{C4D7B6AB-601D-4915-8CA8-A1EFA23D1FBB}" dt="2019-11-18T16:36:09.915" v="32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Khattab, Sherif" userId="c83b1e15-36f3-4f46-aceb-05aac24c545e" providerId="ADAL" clId="{C4D7B6AB-601D-4915-8CA8-A1EFA23D1FBB}" dt="2019-11-18T16:31:50.060" v="0" actId="6549"/>
          <ac:spMkLst>
            <pc:docMk/>
            <pc:sldMk cId="0" sldId="256"/>
            <ac:spMk id="3" creationId="{00000000-0000-0000-0000-000000000000}"/>
          </ac:spMkLst>
        </pc:spChg>
      </pc:sldChg>
      <pc:sldChg chg="add">
        <pc:chgData name="Khattab, Sherif" userId="c83b1e15-36f3-4f46-aceb-05aac24c545e" providerId="ADAL" clId="{C4D7B6AB-601D-4915-8CA8-A1EFA23D1FBB}" dt="2019-11-18T16:36:20.550" v="33"/>
        <pc:sldMkLst>
          <pc:docMk/>
          <pc:sldMk cId="0" sldId="258"/>
        </pc:sldMkLst>
      </pc:sldChg>
      <pc:sldChg chg="add">
        <pc:chgData name="Khattab, Sherif" userId="c83b1e15-36f3-4f46-aceb-05aac24c545e" providerId="ADAL" clId="{C4D7B6AB-601D-4915-8CA8-A1EFA23D1FBB}" dt="2019-11-18T16:36:20.550" v="33"/>
        <pc:sldMkLst>
          <pc:docMk/>
          <pc:sldMk cId="0" sldId="301"/>
        </pc:sldMkLst>
      </pc:sldChg>
      <pc:sldChg chg="add">
        <pc:chgData name="Khattab, Sherif" userId="c83b1e15-36f3-4f46-aceb-05aac24c545e" providerId="ADAL" clId="{C4D7B6AB-601D-4915-8CA8-A1EFA23D1FBB}" dt="2019-11-18T16:36:20.550" v="33"/>
        <pc:sldMkLst>
          <pc:docMk/>
          <pc:sldMk cId="0" sldId="302"/>
        </pc:sldMkLst>
      </pc:sldChg>
      <pc:sldChg chg="add">
        <pc:chgData name="Khattab, Sherif" userId="c83b1e15-36f3-4f46-aceb-05aac24c545e" providerId="ADAL" clId="{C4D7B6AB-601D-4915-8CA8-A1EFA23D1FBB}" dt="2019-11-18T16:36:20.550" v="33"/>
        <pc:sldMkLst>
          <pc:docMk/>
          <pc:sldMk cId="0" sldId="303"/>
        </pc:sldMkLst>
      </pc:sldChg>
      <pc:sldChg chg="add">
        <pc:chgData name="Khattab, Sherif" userId="c83b1e15-36f3-4f46-aceb-05aac24c545e" providerId="ADAL" clId="{C4D7B6AB-601D-4915-8CA8-A1EFA23D1FBB}" dt="2019-11-18T16:36:20.550" v="33"/>
        <pc:sldMkLst>
          <pc:docMk/>
          <pc:sldMk cId="0" sldId="304"/>
        </pc:sldMkLst>
      </pc:sldChg>
      <pc:sldChg chg="add">
        <pc:chgData name="Khattab, Sherif" userId="c83b1e15-36f3-4f46-aceb-05aac24c545e" providerId="ADAL" clId="{C4D7B6AB-601D-4915-8CA8-A1EFA23D1FBB}" dt="2019-11-18T16:36:20.550" v="33"/>
        <pc:sldMkLst>
          <pc:docMk/>
          <pc:sldMk cId="0" sldId="305"/>
        </pc:sldMkLst>
      </pc:sldChg>
      <pc:sldChg chg="add">
        <pc:chgData name="Khattab, Sherif" userId="c83b1e15-36f3-4f46-aceb-05aac24c545e" providerId="ADAL" clId="{C4D7B6AB-601D-4915-8CA8-A1EFA23D1FBB}" dt="2019-11-18T16:36:20.550" v="33"/>
        <pc:sldMkLst>
          <pc:docMk/>
          <pc:sldMk cId="0" sldId="306"/>
        </pc:sldMkLst>
      </pc:sldChg>
      <pc:sldChg chg="add">
        <pc:chgData name="Khattab, Sherif" userId="c83b1e15-36f3-4f46-aceb-05aac24c545e" providerId="ADAL" clId="{C4D7B6AB-601D-4915-8CA8-A1EFA23D1FBB}" dt="2019-11-18T16:36:20.550" v="33"/>
        <pc:sldMkLst>
          <pc:docMk/>
          <pc:sldMk cId="0" sldId="307"/>
        </pc:sldMkLst>
      </pc:sldChg>
      <pc:sldChg chg="add">
        <pc:chgData name="Khattab, Sherif" userId="c83b1e15-36f3-4f46-aceb-05aac24c545e" providerId="ADAL" clId="{C4D7B6AB-601D-4915-8CA8-A1EFA23D1FBB}" dt="2019-11-18T16:36:20.550" v="33"/>
        <pc:sldMkLst>
          <pc:docMk/>
          <pc:sldMk cId="0" sldId="308"/>
        </pc:sldMkLst>
      </pc:sldChg>
    </pc:docChg>
  </pc:docChgLst>
  <pc:docChgLst>
    <pc:chgData name="Khattab, Sherif" userId="c83b1e15-36f3-4f46-aceb-05aac24c545e" providerId="ADAL" clId="{2854B964-B81C-3748-A111-74E49D1B1257}"/>
    <pc:docChg chg="custSel addSld delSld modSld delMainMaster modMainMaster">
      <pc:chgData name="Khattab, Sherif" userId="c83b1e15-36f3-4f46-aceb-05aac24c545e" providerId="ADAL" clId="{2854B964-B81C-3748-A111-74E49D1B1257}" dt="2018-09-25T14:04:53.242" v="164" actId="20577"/>
      <pc:docMkLst>
        <pc:docMk/>
      </pc:docMkLst>
      <pc:sldChg chg="modSp">
        <pc:chgData name="Khattab, Sherif" userId="c83b1e15-36f3-4f46-aceb-05aac24c545e" providerId="ADAL" clId="{2854B964-B81C-3748-A111-74E49D1B1257}" dt="2018-09-25T13:58:57.577" v="21" actId="20577"/>
        <pc:sldMkLst>
          <pc:docMk/>
          <pc:sldMk cId="0" sldId="256"/>
        </pc:sldMkLst>
        <pc:spChg chg="mod">
          <ac:chgData name="Khattab, Sherif" userId="c83b1e15-36f3-4f46-aceb-05aac24c545e" providerId="ADAL" clId="{2854B964-B81C-3748-A111-74E49D1B1257}" dt="2018-09-25T13:58:57.577" v="21" actId="20577"/>
          <ac:spMkLst>
            <pc:docMk/>
            <pc:sldMk cId="0" sldId="256"/>
            <ac:spMk id="2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240821DE-BDCA-E042-8847-1E311DB10E3A}"/>
    <pc:docChg chg="modSld">
      <pc:chgData name="Khattab, Sherif" userId="c83b1e15-36f3-4f46-aceb-05aac24c545e" providerId="ADAL" clId="{240821DE-BDCA-E042-8847-1E311DB10E3A}" dt="2021-09-01T05:51:38.850" v="1" actId="20577"/>
      <pc:docMkLst>
        <pc:docMk/>
      </pc:docMkLst>
      <pc:sldChg chg="modSp mod">
        <pc:chgData name="Khattab, Sherif" userId="c83b1e15-36f3-4f46-aceb-05aac24c545e" providerId="ADAL" clId="{240821DE-BDCA-E042-8847-1E311DB10E3A}" dt="2021-09-01T05:51:38.850" v="1" actId="20577"/>
        <pc:sldMkLst>
          <pc:docMk/>
          <pc:sldMk cId="3705802389" sldId="466"/>
        </pc:sldMkLst>
        <pc:spChg chg="mod">
          <ac:chgData name="Khattab, Sherif" userId="c83b1e15-36f3-4f46-aceb-05aac24c545e" providerId="ADAL" clId="{240821DE-BDCA-E042-8847-1E311DB10E3A}" dt="2021-09-01T05:51:38.850" v="1" actId="20577"/>
          <ac:spMkLst>
            <pc:docMk/>
            <pc:sldMk cId="3705802389" sldId="466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AE8DD190-F73B-C045-90BC-662B8A03D08D}"/>
    <pc:docChg chg="undo addSld delSld modSld delMainMaster modMainMaster">
      <pc:chgData name="Khattab, Sherif" userId="c83b1e15-36f3-4f46-aceb-05aac24c545e" providerId="ADAL" clId="{AE8DD190-F73B-C045-90BC-662B8A03D08D}" dt="2018-11-27T18:23:23.718" v="141" actId="20577"/>
      <pc:docMkLst>
        <pc:docMk/>
      </pc:docMkLst>
      <pc:sldChg chg="modSp">
        <pc:chgData name="Khattab, Sherif" userId="c83b1e15-36f3-4f46-aceb-05aac24c545e" providerId="ADAL" clId="{AE8DD190-F73B-C045-90BC-662B8A03D08D}" dt="2018-11-27T18:23:23.718" v="141" actId="20577"/>
        <pc:sldMkLst>
          <pc:docMk/>
          <pc:sldMk cId="0" sldId="256"/>
        </pc:sldMkLst>
        <pc:spChg chg="mod">
          <ac:chgData name="Khattab, Sherif" userId="c83b1e15-36f3-4f46-aceb-05aac24c545e" providerId="ADAL" clId="{AE8DD190-F73B-C045-90BC-662B8A03D08D}" dt="2018-11-27T18:23:23.718" v="141" actId="20577"/>
          <ac:spMkLst>
            <pc:docMk/>
            <pc:sldMk cId="0" sldId="256"/>
            <ac:spMk id="2" creationId="{00000000-0000-0000-0000-000000000000}"/>
          </ac:spMkLst>
        </pc:spChg>
      </pc:sldChg>
      <pc:sldChg chg="add del">
        <pc:chgData name="Khattab, Sherif" userId="c83b1e15-36f3-4f46-aceb-05aac24c545e" providerId="ADAL" clId="{AE8DD190-F73B-C045-90BC-662B8A03D08D}" dt="2018-11-27T17:46:52.662" v="118"/>
        <pc:sldMkLst>
          <pc:docMk/>
          <pc:sldMk cId="740485786" sldId="257"/>
        </pc:sldMkLst>
      </pc:sldChg>
      <pc:sldChg chg="add">
        <pc:chgData name="Khattab, Sherif" userId="c83b1e15-36f3-4f46-aceb-05aac24c545e" providerId="ADAL" clId="{AE8DD190-F73B-C045-90BC-662B8A03D08D}" dt="2018-11-27T17:46:53.733" v="119"/>
        <pc:sldMkLst>
          <pc:docMk/>
          <pc:sldMk cId="2165083998" sldId="257"/>
        </pc:sldMkLst>
      </pc:sldChg>
      <pc:sldChg chg="del">
        <pc:chgData name="Khattab, Sherif" userId="c83b1e15-36f3-4f46-aceb-05aac24c545e" providerId="ADAL" clId="{AE8DD190-F73B-C045-90BC-662B8A03D08D}" dt="2018-11-27T17:46:58.230" v="120" actId="2696"/>
        <pc:sldMkLst>
          <pc:docMk/>
          <pc:sldMk cId="2712578954" sldId="258"/>
        </pc:sldMkLst>
      </pc:sldChg>
      <pc:sldChg chg="modSp add">
        <pc:chgData name="Khattab, Sherif" userId="c83b1e15-36f3-4f46-aceb-05aac24c545e" providerId="ADAL" clId="{AE8DD190-F73B-C045-90BC-662B8A03D08D}" dt="2018-11-27T17:51:41.984" v="129" actId="20578"/>
        <pc:sldMkLst>
          <pc:docMk/>
          <pc:sldMk cId="1506877721" sldId="259"/>
        </pc:sldMkLst>
        <pc:spChg chg="mod">
          <ac:chgData name="Khattab, Sherif" userId="c83b1e15-36f3-4f46-aceb-05aac24c545e" providerId="ADAL" clId="{AE8DD190-F73B-C045-90BC-662B8A03D08D}" dt="2018-11-27T17:51:41.984" v="129" actId="20578"/>
          <ac:spMkLst>
            <pc:docMk/>
            <pc:sldMk cId="1506877721" sldId="259"/>
            <ac:spMk id="50" creationId="{00000000-0000-0000-0000-000000000000}"/>
          </ac:spMkLst>
        </pc:spChg>
      </pc:sldChg>
      <pc:sldChg chg="del">
        <pc:chgData name="Khattab, Sherif" userId="c83b1e15-36f3-4f46-aceb-05aac24c545e" providerId="ADAL" clId="{AE8DD190-F73B-C045-90BC-662B8A03D08D}" dt="2018-11-27T17:44:52.930" v="0" actId="2696"/>
        <pc:sldMkLst>
          <pc:docMk/>
          <pc:sldMk cId="2669109876" sldId="259"/>
        </pc:sldMkLst>
      </pc:sldChg>
      <pc:sldChg chg="add del">
        <pc:chgData name="Khattab, Sherif" userId="c83b1e15-36f3-4f46-aceb-05aac24c545e" providerId="ADAL" clId="{AE8DD190-F73B-C045-90BC-662B8A03D08D}" dt="2018-11-27T17:46:52.662" v="118"/>
        <pc:sldMkLst>
          <pc:docMk/>
          <pc:sldMk cId="2691146459" sldId="259"/>
        </pc:sldMkLst>
      </pc:sldChg>
      <pc:sldChg chg="add del">
        <pc:chgData name="Khattab, Sherif" userId="c83b1e15-36f3-4f46-aceb-05aac24c545e" providerId="ADAL" clId="{AE8DD190-F73B-C045-90BC-662B8A03D08D}" dt="2018-11-27T17:46:52.662" v="118"/>
        <pc:sldMkLst>
          <pc:docMk/>
          <pc:sldMk cId="416951356" sldId="260"/>
        </pc:sldMkLst>
      </pc:sldChg>
      <pc:sldChg chg="del">
        <pc:chgData name="Khattab, Sherif" userId="c83b1e15-36f3-4f46-aceb-05aac24c545e" providerId="ADAL" clId="{AE8DD190-F73B-C045-90BC-662B8A03D08D}" dt="2018-11-27T17:44:52.951" v="1" actId="2696"/>
        <pc:sldMkLst>
          <pc:docMk/>
          <pc:sldMk cId="2003913235" sldId="260"/>
        </pc:sldMkLst>
      </pc:sldChg>
      <pc:sldChg chg="add">
        <pc:chgData name="Khattab, Sherif" userId="c83b1e15-36f3-4f46-aceb-05aac24c545e" providerId="ADAL" clId="{AE8DD190-F73B-C045-90BC-662B8A03D08D}" dt="2018-11-27T17:46:53.733" v="119"/>
        <pc:sldMkLst>
          <pc:docMk/>
          <pc:sldMk cId="2977636496" sldId="260"/>
        </pc:sldMkLst>
      </pc:sldChg>
      <pc:sldChg chg="add del">
        <pc:chgData name="Khattab, Sherif" userId="c83b1e15-36f3-4f46-aceb-05aac24c545e" providerId="ADAL" clId="{AE8DD190-F73B-C045-90BC-662B8A03D08D}" dt="2018-11-27T17:46:52.662" v="118"/>
        <pc:sldMkLst>
          <pc:docMk/>
          <pc:sldMk cId="1029986433" sldId="261"/>
        </pc:sldMkLst>
      </pc:sldChg>
      <pc:sldChg chg="add">
        <pc:chgData name="Khattab, Sherif" userId="c83b1e15-36f3-4f46-aceb-05aac24c545e" providerId="ADAL" clId="{AE8DD190-F73B-C045-90BC-662B8A03D08D}" dt="2018-11-27T17:46:53.733" v="119"/>
        <pc:sldMkLst>
          <pc:docMk/>
          <pc:sldMk cId="2242375911" sldId="261"/>
        </pc:sldMkLst>
      </pc:sldChg>
      <pc:sldChg chg="del">
        <pc:chgData name="Khattab, Sherif" userId="c83b1e15-36f3-4f46-aceb-05aac24c545e" providerId="ADAL" clId="{AE8DD190-F73B-C045-90BC-662B8A03D08D}" dt="2018-11-27T17:44:53.002" v="2" actId="2696"/>
        <pc:sldMkLst>
          <pc:docMk/>
          <pc:sldMk cId="2629097622" sldId="261"/>
        </pc:sldMkLst>
      </pc:sldChg>
      <pc:sldChg chg="add">
        <pc:chgData name="Khattab, Sherif" userId="c83b1e15-36f3-4f46-aceb-05aac24c545e" providerId="ADAL" clId="{AE8DD190-F73B-C045-90BC-662B8A03D08D}" dt="2018-11-27T17:46:53.733" v="119"/>
        <pc:sldMkLst>
          <pc:docMk/>
          <pc:sldMk cId="625759383" sldId="262"/>
        </pc:sldMkLst>
      </pc:sldChg>
      <pc:sldChg chg="del">
        <pc:chgData name="Khattab, Sherif" userId="c83b1e15-36f3-4f46-aceb-05aac24c545e" providerId="ADAL" clId="{AE8DD190-F73B-C045-90BC-662B8A03D08D}" dt="2018-11-27T17:44:53.032" v="3" actId="2696"/>
        <pc:sldMkLst>
          <pc:docMk/>
          <pc:sldMk cId="1466167685" sldId="262"/>
        </pc:sldMkLst>
      </pc:sldChg>
      <pc:sldChg chg="add del">
        <pc:chgData name="Khattab, Sherif" userId="c83b1e15-36f3-4f46-aceb-05aac24c545e" providerId="ADAL" clId="{AE8DD190-F73B-C045-90BC-662B8A03D08D}" dt="2018-11-27T17:46:52.662" v="118"/>
        <pc:sldMkLst>
          <pc:docMk/>
          <pc:sldMk cId="2081567955" sldId="262"/>
        </pc:sldMkLst>
      </pc:sldChg>
      <pc:sldChg chg="del">
        <pc:chgData name="Khattab, Sherif" userId="c83b1e15-36f3-4f46-aceb-05aac24c545e" providerId="ADAL" clId="{AE8DD190-F73B-C045-90BC-662B8A03D08D}" dt="2018-11-27T17:44:53.060" v="4" actId="2696"/>
        <pc:sldMkLst>
          <pc:docMk/>
          <pc:sldMk cId="186345117" sldId="263"/>
        </pc:sldMkLst>
      </pc:sldChg>
      <pc:sldChg chg="add">
        <pc:chgData name="Khattab, Sherif" userId="c83b1e15-36f3-4f46-aceb-05aac24c545e" providerId="ADAL" clId="{AE8DD190-F73B-C045-90BC-662B8A03D08D}" dt="2018-11-27T17:46:53.733" v="119"/>
        <pc:sldMkLst>
          <pc:docMk/>
          <pc:sldMk cId="1975443702" sldId="263"/>
        </pc:sldMkLst>
      </pc:sldChg>
      <pc:sldChg chg="add del">
        <pc:chgData name="Khattab, Sherif" userId="c83b1e15-36f3-4f46-aceb-05aac24c545e" providerId="ADAL" clId="{AE8DD190-F73B-C045-90BC-662B8A03D08D}" dt="2018-11-27T17:46:52.662" v="118"/>
        <pc:sldMkLst>
          <pc:docMk/>
          <pc:sldMk cId="3287763182" sldId="263"/>
        </pc:sldMkLst>
      </pc:sldChg>
      <pc:sldChg chg="del">
        <pc:chgData name="Khattab, Sherif" userId="c83b1e15-36f3-4f46-aceb-05aac24c545e" providerId="ADAL" clId="{AE8DD190-F73B-C045-90BC-662B8A03D08D}" dt="2018-11-27T17:44:53.085" v="5" actId="2696"/>
        <pc:sldMkLst>
          <pc:docMk/>
          <pc:sldMk cId="956645657" sldId="264"/>
        </pc:sldMkLst>
      </pc:sldChg>
      <pc:sldChg chg="add del">
        <pc:chgData name="Khattab, Sherif" userId="c83b1e15-36f3-4f46-aceb-05aac24c545e" providerId="ADAL" clId="{AE8DD190-F73B-C045-90BC-662B8A03D08D}" dt="2018-11-27T17:46:52.662" v="118"/>
        <pc:sldMkLst>
          <pc:docMk/>
          <pc:sldMk cId="1047461457" sldId="264"/>
        </pc:sldMkLst>
      </pc:sldChg>
      <pc:sldChg chg="add">
        <pc:chgData name="Khattab, Sherif" userId="c83b1e15-36f3-4f46-aceb-05aac24c545e" providerId="ADAL" clId="{AE8DD190-F73B-C045-90BC-662B8A03D08D}" dt="2018-11-27T17:46:53.733" v="119"/>
        <pc:sldMkLst>
          <pc:docMk/>
          <pc:sldMk cId="3375442512" sldId="264"/>
        </pc:sldMkLst>
      </pc:sldChg>
      <pc:sldChg chg="del">
        <pc:chgData name="Khattab, Sherif" userId="c83b1e15-36f3-4f46-aceb-05aac24c545e" providerId="ADAL" clId="{AE8DD190-F73B-C045-90BC-662B8A03D08D}" dt="2018-11-27T17:44:53.157" v="6" actId="2696"/>
        <pc:sldMkLst>
          <pc:docMk/>
          <pc:sldMk cId="169671141" sldId="265"/>
        </pc:sldMkLst>
      </pc:sldChg>
      <pc:sldChg chg="add">
        <pc:chgData name="Khattab, Sherif" userId="c83b1e15-36f3-4f46-aceb-05aac24c545e" providerId="ADAL" clId="{AE8DD190-F73B-C045-90BC-662B8A03D08D}" dt="2018-11-27T17:46:53.733" v="119"/>
        <pc:sldMkLst>
          <pc:docMk/>
          <pc:sldMk cId="1069202143" sldId="265"/>
        </pc:sldMkLst>
      </pc:sldChg>
      <pc:sldChg chg="add del">
        <pc:chgData name="Khattab, Sherif" userId="c83b1e15-36f3-4f46-aceb-05aac24c545e" providerId="ADAL" clId="{AE8DD190-F73B-C045-90BC-662B8A03D08D}" dt="2018-11-27T17:46:52.662" v="118"/>
        <pc:sldMkLst>
          <pc:docMk/>
          <pc:sldMk cId="3983683639" sldId="265"/>
        </pc:sldMkLst>
      </pc:sldChg>
      <pc:sldChg chg="del">
        <pc:chgData name="Khattab, Sherif" userId="c83b1e15-36f3-4f46-aceb-05aac24c545e" providerId="ADAL" clId="{AE8DD190-F73B-C045-90BC-662B8A03D08D}" dt="2018-11-27T17:44:53.216" v="7" actId="2696"/>
        <pc:sldMkLst>
          <pc:docMk/>
          <pc:sldMk cId="497578421" sldId="266"/>
        </pc:sldMkLst>
      </pc:sldChg>
      <pc:sldChg chg="add">
        <pc:chgData name="Khattab, Sherif" userId="c83b1e15-36f3-4f46-aceb-05aac24c545e" providerId="ADAL" clId="{AE8DD190-F73B-C045-90BC-662B8A03D08D}" dt="2018-11-27T17:46:53.733" v="119"/>
        <pc:sldMkLst>
          <pc:docMk/>
          <pc:sldMk cId="1225959935" sldId="266"/>
        </pc:sldMkLst>
      </pc:sldChg>
      <pc:sldChg chg="add del">
        <pc:chgData name="Khattab, Sherif" userId="c83b1e15-36f3-4f46-aceb-05aac24c545e" providerId="ADAL" clId="{AE8DD190-F73B-C045-90BC-662B8A03D08D}" dt="2018-11-27T17:46:52.662" v="118"/>
        <pc:sldMkLst>
          <pc:docMk/>
          <pc:sldMk cId="1521180027" sldId="266"/>
        </pc:sldMkLst>
      </pc:sldChg>
      <pc:sldChg chg="add">
        <pc:chgData name="Khattab, Sherif" userId="c83b1e15-36f3-4f46-aceb-05aac24c545e" providerId="ADAL" clId="{AE8DD190-F73B-C045-90BC-662B8A03D08D}" dt="2018-11-27T17:46:53.733" v="119"/>
        <pc:sldMkLst>
          <pc:docMk/>
          <pc:sldMk cId="2870561835" sldId="267"/>
        </pc:sldMkLst>
      </pc:sldChg>
      <pc:sldChg chg="del">
        <pc:chgData name="Khattab, Sherif" userId="c83b1e15-36f3-4f46-aceb-05aac24c545e" providerId="ADAL" clId="{AE8DD190-F73B-C045-90BC-662B8A03D08D}" dt="2018-11-27T17:44:53.252" v="8" actId="2696"/>
        <pc:sldMkLst>
          <pc:docMk/>
          <pc:sldMk cId="3001028294" sldId="267"/>
        </pc:sldMkLst>
      </pc:sldChg>
      <pc:sldChg chg="add del">
        <pc:chgData name="Khattab, Sherif" userId="c83b1e15-36f3-4f46-aceb-05aac24c545e" providerId="ADAL" clId="{AE8DD190-F73B-C045-90BC-662B8A03D08D}" dt="2018-11-27T17:46:52.662" v="118"/>
        <pc:sldMkLst>
          <pc:docMk/>
          <pc:sldMk cId="3015876496" sldId="267"/>
        </pc:sldMkLst>
      </pc:sldChg>
      <pc:sldChg chg="del">
        <pc:chgData name="Khattab, Sherif" userId="c83b1e15-36f3-4f46-aceb-05aac24c545e" providerId="ADAL" clId="{AE8DD190-F73B-C045-90BC-662B8A03D08D}" dt="2018-11-27T17:44:53.300" v="9" actId="2696"/>
        <pc:sldMkLst>
          <pc:docMk/>
          <pc:sldMk cId="2628738349" sldId="268"/>
        </pc:sldMkLst>
      </pc:sldChg>
      <pc:sldChg chg="add del">
        <pc:chgData name="Khattab, Sherif" userId="c83b1e15-36f3-4f46-aceb-05aac24c545e" providerId="ADAL" clId="{AE8DD190-F73B-C045-90BC-662B8A03D08D}" dt="2018-11-27T17:58:14.287" v="131" actId="2696"/>
        <pc:sldMkLst>
          <pc:docMk/>
          <pc:sldMk cId="2846728519" sldId="268"/>
        </pc:sldMkLst>
      </pc:sldChg>
      <pc:sldChg chg="add del">
        <pc:chgData name="Khattab, Sherif" userId="c83b1e15-36f3-4f46-aceb-05aac24c545e" providerId="ADAL" clId="{AE8DD190-F73B-C045-90BC-662B8A03D08D}" dt="2018-11-27T17:46:52.662" v="118"/>
        <pc:sldMkLst>
          <pc:docMk/>
          <pc:sldMk cId="3419679734" sldId="268"/>
        </pc:sldMkLst>
      </pc:sldChg>
      <pc:sldChg chg="add">
        <pc:chgData name="Khattab, Sherif" userId="c83b1e15-36f3-4f46-aceb-05aac24c545e" providerId="ADAL" clId="{AE8DD190-F73B-C045-90BC-662B8A03D08D}" dt="2018-11-27T17:46:53.733" v="119"/>
        <pc:sldMkLst>
          <pc:docMk/>
          <pc:sldMk cId="637808827" sldId="269"/>
        </pc:sldMkLst>
      </pc:sldChg>
      <pc:sldChg chg="del">
        <pc:chgData name="Khattab, Sherif" userId="c83b1e15-36f3-4f46-aceb-05aac24c545e" providerId="ADAL" clId="{AE8DD190-F73B-C045-90BC-662B8A03D08D}" dt="2018-11-27T17:44:53.323" v="10" actId="2696"/>
        <pc:sldMkLst>
          <pc:docMk/>
          <pc:sldMk cId="1716940890" sldId="269"/>
        </pc:sldMkLst>
      </pc:sldChg>
      <pc:sldChg chg="add del">
        <pc:chgData name="Khattab, Sherif" userId="c83b1e15-36f3-4f46-aceb-05aac24c545e" providerId="ADAL" clId="{AE8DD190-F73B-C045-90BC-662B8A03D08D}" dt="2018-11-27T17:46:52.662" v="118"/>
        <pc:sldMkLst>
          <pc:docMk/>
          <pc:sldMk cId="3998128417" sldId="269"/>
        </pc:sldMkLst>
      </pc:sldChg>
      <pc:sldChg chg="add del">
        <pc:chgData name="Khattab, Sherif" userId="c83b1e15-36f3-4f46-aceb-05aac24c545e" providerId="ADAL" clId="{AE8DD190-F73B-C045-90BC-662B8A03D08D}" dt="2018-11-27T17:46:52.662" v="118"/>
        <pc:sldMkLst>
          <pc:docMk/>
          <pc:sldMk cId="1900475004" sldId="270"/>
        </pc:sldMkLst>
      </pc:sldChg>
      <pc:sldChg chg="del">
        <pc:chgData name="Khattab, Sherif" userId="c83b1e15-36f3-4f46-aceb-05aac24c545e" providerId="ADAL" clId="{AE8DD190-F73B-C045-90BC-662B8A03D08D}" dt="2018-11-27T17:44:53.356" v="11" actId="2696"/>
        <pc:sldMkLst>
          <pc:docMk/>
          <pc:sldMk cId="1975001814" sldId="270"/>
        </pc:sldMkLst>
      </pc:sldChg>
      <pc:sldChg chg="add">
        <pc:chgData name="Khattab, Sherif" userId="c83b1e15-36f3-4f46-aceb-05aac24c545e" providerId="ADAL" clId="{AE8DD190-F73B-C045-90BC-662B8A03D08D}" dt="2018-11-27T17:46:53.733" v="119"/>
        <pc:sldMkLst>
          <pc:docMk/>
          <pc:sldMk cId="2153377934" sldId="270"/>
        </pc:sldMkLst>
      </pc:sldChg>
      <pc:sldChg chg="add del">
        <pc:chgData name="Khattab, Sherif" userId="c83b1e15-36f3-4f46-aceb-05aac24c545e" providerId="ADAL" clId="{AE8DD190-F73B-C045-90BC-662B8A03D08D}" dt="2018-11-27T17:46:52.662" v="118"/>
        <pc:sldMkLst>
          <pc:docMk/>
          <pc:sldMk cId="1813851049" sldId="271"/>
        </pc:sldMkLst>
      </pc:sldChg>
      <pc:sldChg chg="add">
        <pc:chgData name="Khattab, Sherif" userId="c83b1e15-36f3-4f46-aceb-05aac24c545e" providerId="ADAL" clId="{AE8DD190-F73B-C045-90BC-662B8A03D08D}" dt="2018-11-27T17:46:53.733" v="119"/>
        <pc:sldMkLst>
          <pc:docMk/>
          <pc:sldMk cId="2667653256" sldId="271"/>
        </pc:sldMkLst>
      </pc:sldChg>
      <pc:sldChg chg="del">
        <pc:chgData name="Khattab, Sherif" userId="c83b1e15-36f3-4f46-aceb-05aac24c545e" providerId="ADAL" clId="{AE8DD190-F73B-C045-90BC-662B8A03D08D}" dt="2018-11-27T17:44:53.377" v="12" actId="2696"/>
        <pc:sldMkLst>
          <pc:docMk/>
          <pc:sldMk cId="2929208548" sldId="271"/>
        </pc:sldMkLst>
      </pc:sldChg>
      <pc:sldChg chg="add">
        <pc:chgData name="Khattab, Sherif" userId="c83b1e15-36f3-4f46-aceb-05aac24c545e" providerId="ADAL" clId="{AE8DD190-F73B-C045-90BC-662B8A03D08D}" dt="2018-11-27T17:46:53.733" v="119"/>
        <pc:sldMkLst>
          <pc:docMk/>
          <pc:sldMk cId="1853960250" sldId="272"/>
        </pc:sldMkLst>
      </pc:sldChg>
      <pc:sldChg chg="del">
        <pc:chgData name="Khattab, Sherif" userId="c83b1e15-36f3-4f46-aceb-05aac24c545e" providerId="ADAL" clId="{AE8DD190-F73B-C045-90BC-662B8A03D08D}" dt="2018-11-27T17:44:53.396" v="13" actId="2696"/>
        <pc:sldMkLst>
          <pc:docMk/>
          <pc:sldMk cId="3607627394" sldId="272"/>
        </pc:sldMkLst>
      </pc:sldChg>
      <pc:sldChg chg="add del">
        <pc:chgData name="Khattab, Sherif" userId="c83b1e15-36f3-4f46-aceb-05aac24c545e" providerId="ADAL" clId="{AE8DD190-F73B-C045-90BC-662B8A03D08D}" dt="2018-11-27T17:46:52.662" v="118"/>
        <pc:sldMkLst>
          <pc:docMk/>
          <pc:sldMk cId="3940892617" sldId="272"/>
        </pc:sldMkLst>
      </pc:sldChg>
      <pc:sldChg chg="add">
        <pc:chgData name="Khattab, Sherif" userId="c83b1e15-36f3-4f46-aceb-05aac24c545e" providerId="ADAL" clId="{AE8DD190-F73B-C045-90BC-662B8A03D08D}" dt="2018-11-27T17:46:53.733" v="119"/>
        <pc:sldMkLst>
          <pc:docMk/>
          <pc:sldMk cId="751470540" sldId="273"/>
        </pc:sldMkLst>
      </pc:sldChg>
      <pc:sldChg chg="del">
        <pc:chgData name="Khattab, Sherif" userId="c83b1e15-36f3-4f46-aceb-05aac24c545e" providerId="ADAL" clId="{AE8DD190-F73B-C045-90BC-662B8A03D08D}" dt="2018-11-27T17:44:53.420" v="14" actId="2696"/>
        <pc:sldMkLst>
          <pc:docMk/>
          <pc:sldMk cId="1102252044" sldId="273"/>
        </pc:sldMkLst>
      </pc:sldChg>
      <pc:sldChg chg="add del">
        <pc:chgData name="Khattab, Sherif" userId="c83b1e15-36f3-4f46-aceb-05aac24c545e" providerId="ADAL" clId="{AE8DD190-F73B-C045-90BC-662B8A03D08D}" dt="2018-11-27T17:46:52.662" v="118"/>
        <pc:sldMkLst>
          <pc:docMk/>
          <pc:sldMk cId="1419146609" sldId="273"/>
        </pc:sldMkLst>
      </pc:sldChg>
      <pc:sldChg chg="add">
        <pc:chgData name="Khattab, Sherif" userId="c83b1e15-36f3-4f46-aceb-05aac24c545e" providerId="ADAL" clId="{AE8DD190-F73B-C045-90BC-662B8A03D08D}" dt="2018-11-27T17:46:53.733" v="119"/>
        <pc:sldMkLst>
          <pc:docMk/>
          <pc:sldMk cId="2587050884" sldId="274"/>
        </pc:sldMkLst>
      </pc:sldChg>
      <pc:sldChg chg="del">
        <pc:chgData name="Khattab, Sherif" userId="c83b1e15-36f3-4f46-aceb-05aac24c545e" providerId="ADAL" clId="{AE8DD190-F73B-C045-90BC-662B8A03D08D}" dt="2018-11-27T17:44:53.454" v="15" actId="2696"/>
        <pc:sldMkLst>
          <pc:docMk/>
          <pc:sldMk cId="3383861319" sldId="274"/>
        </pc:sldMkLst>
      </pc:sldChg>
      <pc:sldChg chg="add del">
        <pc:chgData name="Khattab, Sherif" userId="c83b1e15-36f3-4f46-aceb-05aac24c545e" providerId="ADAL" clId="{AE8DD190-F73B-C045-90BC-662B8A03D08D}" dt="2018-11-27T17:46:52.662" v="118"/>
        <pc:sldMkLst>
          <pc:docMk/>
          <pc:sldMk cId="3485660049" sldId="274"/>
        </pc:sldMkLst>
      </pc:sldChg>
      <pc:sldChg chg="add del">
        <pc:chgData name="Khattab, Sherif" userId="c83b1e15-36f3-4f46-aceb-05aac24c545e" providerId="ADAL" clId="{AE8DD190-F73B-C045-90BC-662B8A03D08D}" dt="2018-11-27T17:46:52.662" v="118"/>
        <pc:sldMkLst>
          <pc:docMk/>
          <pc:sldMk cId="97167523" sldId="275"/>
        </pc:sldMkLst>
      </pc:sldChg>
      <pc:sldChg chg="add">
        <pc:chgData name="Khattab, Sherif" userId="c83b1e15-36f3-4f46-aceb-05aac24c545e" providerId="ADAL" clId="{AE8DD190-F73B-C045-90BC-662B8A03D08D}" dt="2018-11-27T17:46:53.733" v="119"/>
        <pc:sldMkLst>
          <pc:docMk/>
          <pc:sldMk cId="503176638" sldId="275"/>
        </pc:sldMkLst>
      </pc:sldChg>
      <pc:sldChg chg="del">
        <pc:chgData name="Khattab, Sherif" userId="c83b1e15-36f3-4f46-aceb-05aac24c545e" providerId="ADAL" clId="{AE8DD190-F73B-C045-90BC-662B8A03D08D}" dt="2018-11-27T17:44:53.475" v="16" actId="2696"/>
        <pc:sldMkLst>
          <pc:docMk/>
          <pc:sldMk cId="1291273838" sldId="275"/>
        </pc:sldMkLst>
      </pc:sldChg>
      <pc:sldChg chg="del">
        <pc:chgData name="Khattab, Sherif" userId="c83b1e15-36f3-4f46-aceb-05aac24c545e" providerId="ADAL" clId="{AE8DD190-F73B-C045-90BC-662B8A03D08D}" dt="2018-11-27T17:44:53.518" v="17" actId="2696"/>
        <pc:sldMkLst>
          <pc:docMk/>
          <pc:sldMk cId="452226937" sldId="276"/>
        </pc:sldMkLst>
      </pc:sldChg>
      <pc:sldChg chg="add del">
        <pc:chgData name="Khattab, Sherif" userId="c83b1e15-36f3-4f46-aceb-05aac24c545e" providerId="ADAL" clId="{AE8DD190-F73B-C045-90BC-662B8A03D08D}" dt="2018-11-27T17:46:52.662" v="118"/>
        <pc:sldMkLst>
          <pc:docMk/>
          <pc:sldMk cId="615782965" sldId="276"/>
        </pc:sldMkLst>
      </pc:sldChg>
      <pc:sldChg chg="add">
        <pc:chgData name="Khattab, Sherif" userId="c83b1e15-36f3-4f46-aceb-05aac24c545e" providerId="ADAL" clId="{AE8DD190-F73B-C045-90BC-662B8A03D08D}" dt="2018-11-27T17:46:53.733" v="119"/>
        <pc:sldMkLst>
          <pc:docMk/>
          <pc:sldMk cId="4154646262" sldId="276"/>
        </pc:sldMkLst>
      </pc:sldChg>
      <pc:sldChg chg="add">
        <pc:chgData name="Khattab, Sherif" userId="c83b1e15-36f3-4f46-aceb-05aac24c545e" providerId="ADAL" clId="{AE8DD190-F73B-C045-90BC-662B8A03D08D}" dt="2018-11-27T17:46:53.733" v="119"/>
        <pc:sldMkLst>
          <pc:docMk/>
          <pc:sldMk cId="1968530536" sldId="277"/>
        </pc:sldMkLst>
      </pc:sldChg>
      <pc:sldChg chg="del">
        <pc:chgData name="Khattab, Sherif" userId="c83b1e15-36f3-4f46-aceb-05aac24c545e" providerId="ADAL" clId="{AE8DD190-F73B-C045-90BC-662B8A03D08D}" dt="2018-11-27T17:44:53.538" v="18" actId="2696"/>
        <pc:sldMkLst>
          <pc:docMk/>
          <pc:sldMk cId="2554896661" sldId="277"/>
        </pc:sldMkLst>
      </pc:sldChg>
      <pc:sldChg chg="add del">
        <pc:chgData name="Khattab, Sherif" userId="c83b1e15-36f3-4f46-aceb-05aac24c545e" providerId="ADAL" clId="{AE8DD190-F73B-C045-90BC-662B8A03D08D}" dt="2018-11-27T17:46:52.662" v="118"/>
        <pc:sldMkLst>
          <pc:docMk/>
          <pc:sldMk cId="2674358484" sldId="277"/>
        </pc:sldMkLst>
      </pc:sldChg>
      <pc:sldChg chg="del">
        <pc:chgData name="Khattab, Sherif" userId="c83b1e15-36f3-4f46-aceb-05aac24c545e" providerId="ADAL" clId="{AE8DD190-F73B-C045-90BC-662B8A03D08D}" dt="2018-11-27T17:44:53.584" v="19" actId="2696"/>
        <pc:sldMkLst>
          <pc:docMk/>
          <pc:sldMk cId="463192494" sldId="278"/>
        </pc:sldMkLst>
      </pc:sldChg>
      <pc:sldChg chg="add">
        <pc:chgData name="Khattab, Sherif" userId="c83b1e15-36f3-4f46-aceb-05aac24c545e" providerId="ADAL" clId="{AE8DD190-F73B-C045-90BC-662B8A03D08D}" dt="2018-11-27T17:46:53.733" v="119"/>
        <pc:sldMkLst>
          <pc:docMk/>
          <pc:sldMk cId="2920508719" sldId="278"/>
        </pc:sldMkLst>
      </pc:sldChg>
      <pc:sldChg chg="add del">
        <pc:chgData name="Khattab, Sherif" userId="c83b1e15-36f3-4f46-aceb-05aac24c545e" providerId="ADAL" clId="{AE8DD190-F73B-C045-90BC-662B8A03D08D}" dt="2018-11-27T17:46:52.662" v="118"/>
        <pc:sldMkLst>
          <pc:docMk/>
          <pc:sldMk cId="3478699723" sldId="278"/>
        </pc:sldMkLst>
      </pc:sldChg>
      <pc:sldChg chg="add">
        <pc:chgData name="Khattab, Sherif" userId="c83b1e15-36f3-4f46-aceb-05aac24c545e" providerId="ADAL" clId="{AE8DD190-F73B-C045-90BC-662B8A03D08D}" dt="2018-11-27T17:46:53.733" v="119"/>
        <pc:sldMkLst>
          <pc:docMk/>
          <pc:sldMk cId="2248553931" sldId="279"/>
        </pc:sldMkLst>
      </pc:sldChg>
      <pc:sldChg chg="del">
        <pc:chgData name="Khattab, Sherif" userId="c83b1e15-36f3-4f46-aceb-05aac24c545e" providerId="ADAL" clId="{AE8DD190-F73B-C045-90BC-662B8A03D08D}" dt="2018-11-27T17:44:53.604" v="20" actId="2696"/>
        <pc:sldMkLst>
          <pc:docMk/>
          <pc:sldMk cId="2833004613" sldId="279"/>
        </pc:sldMkLst>
      </pc:sldChg>
      <pc:sldChg chg="add del">
        <pc:chgData name="Khattab, Sherif" userId="c83b1e15-36f3-4f46-aceb-05aac24c545e" providerId="ADAL" clId="{AE8DD190-F73B-C045-90BC-662B8A03D08D}" dt="2018-11-27T17:46:52.662" v="118"/>
        <pc:sldMkLst>
          <pc:docMk/>
          <pc:sldMk cId="4279409278" sldId="279"/>
        </pc:sldMkLst>
      </pc:sldChg>
      <pc:sldChg chg="del">
        <pc:chgData name="Khattab, Sherif" userId="c83b1e15-36f3-4f46-aceb-05aac24c545e" providerId="ADAL" clId="{AE8DD190-F73B-C045-90BC-662B8A03D08D}" dt="2018-11-27T17:44:53.617" v="21" actId="2696"/>
        <pc:sldMkLst>
          <pc:docMk/>
          <pc:sldMk cId="1903925480" sldId="280"/>
        </pc:sldMkLst>
      </pc:sldChg>
      <pc:sldChg chg="add">
        <pc:chgData name="Khattab, Sherif" userId="c83b1e15-36f3-4f46-aceb-05aac24c545e" providerId="ADAL" clId="{AE8DD190-F73B-C045-90BC-662B8A03D08D}" dt="2018-11-27T17:46:53.733" v="119"/>
        <pc:sldMkLst>
          <pc:docMk/>
          <pc:sldMk cId="2794531743" sldId="280"/>
        </pc:sldMkLst>
      </pc:sldChg>
      <pc:sldChg chg="add del">
        <pc:chgData name="Khattab, Sherif" userId="c83b1e15-36f3-4f46-aceb-05aac24c545e" providerId="ADAL" clId="{AE8DD190-F73B-C045-90BC-662B8A03D08D}" dt="2018-11-27T17:46:52.662" v="118"/>
        <pc:sldMkLst>
          <pc:docMk/>
          <pc:sldMk cId="3025397349" sldId="280"/>
        </pc:sldMkLst>
      </pc:sldChg>
      <pc:sldChg chg="add">
        <pc:chgData name="Khattab, Sherif" userId="c83b1e15-36f3-4f46-aceb-05aac24c545e" providerId="ADAL" clId="{AE8DD190-F73B-C045-90BC-662B8A03D08D}" dt="2018-11-27T17:46:53.733" v="119"/>
        <pc:sldMkLst>
          <pc:docMk/>
          <pc:sldMk cId="3189184368" sldId="281"/>
        </pc:sldMkLst>
      </pc:sldChg>
      <pc:sldChg chg="add del">
        <pc:chgData name="Khattab, Sherif" userId="c83b1e15-36f3-4f46-aceb-05aac24c545e" providerId="ADAL" clId="{AE8DD190-F73B-C045-90BC-662B8A03D08D}" dt="2018-11-27T17:46:52.662" v="118"/>
        <pc:sldMkLst>
          <pc:docMk/>
          <pc:sldMk cId="3927005720" sldId="281"/>
        </pc:sldMkLst>
      </pc:sldChg>
      <pc:sldChg chg="del">
        <pc:chgData name="Khattab, Sherif" userId="c83b1e15-36f3-4f46-aceb-05aac24c545e" providerId="ADAL" clId="{AE8DD190-F73B-C045-90BC-662B8A03D08D}" dt="2018-11-27T17:44:53.630" v="22" actId="2696"/>
        <pc:sldMkLst>
          <pc:docMk/>
          <pc:sldMk cId="3927885793" sldId="281"/>
        </pc:sldMkLst>
      </pc:sldChg>
      <pc:sldChg chg="add">
        <pc:chgData name="Khattab, Sherif" userId="c83b1e15-36f3-4f46-aceb-05aac24c545e" providerId="ADAL" clId="{AE8DD190-F73B-C045-90BC-662B8A03D08D}" dt="2018-11-27T17:46:53.733" v="119"/>
        <pc:sldMkLst>
          <pc:docMk/>
          <pc:sldMk cId="1876038338" sldId="282"/>
        </pc:sldMkLst>
      </pc:sldChg>
      <pc:sldChg chg="add del">
        <pc:chgData name="Khattab, Sherif" userId="c83b1e15-36f3-4f46-aceb-05aac24c545e" providerId="ADAL" clId="{AE8DD190-F73B-C045-90BC-662B8A03D08D}" dt="2018-11-27T17:46:52.662" v="118"/>
        <pc:sldMkLst>
          <pc:docMk/>
          <pc:sldMk cId="2193739638" sldId="282"/>
        </pc:sldMkLst>
      </pc:sldChg>
      <pc:sldChg chg="del">
        <pc:chgData name="Khattab, Sherif" userId="c83b1e15-36f3-4f46-aceb-05aac24c545e" providerId="ADAL" clId="{AE8DD190-F73B-C045-90BC-662B8A03D08D}" dt="2018-11-27T17:44:53.641" v="23" actId="2696"/>
        <pc:sldMkLst>
          <pc:docMk/>
          <pc:sldMk cId="3151479764" sldId="282"/>
        </pc:sldMkLst>
      </pc:sldChg>
      <pc:sldChg chg="del">
        <pc:chgData name="Khattab, Sherif" userId="c83b1e15-36f3-4f46-aceb-05aac24c545e" providerId="ADAL" clId="{AE8DD190-F73B-C045-90BC-662B8A03D08D}" dt="2018-11-27T17:44:53.659" v="24" actId="2696"/>
        <pc:sldMkLst>
          <pc:docMk/>
          <pc:sldMk cId="402032531" sldId="283"/>
        </pc:sldMkLst>
      </pc:sldChg>
      <pc:sldChg chg="add">
        <pc:chgData name="Khattab, Sherif" userId="c83b1e15-36f3-4f46-aceb-05aac24c545e" providerId="ADAL" clId="{AE8DD190-F73B-C045-90BC-662B8A03D08D}" dt="2018-11-27T17:46:53.733" v="119"/>
        <pc:sldMkLst>
          <pc:docMk/>
          <pc:sldMk cId="2646857969" sldId="283"/>
        </pc:sldMkLst>
      </pc:sldChg>
      <pc:sldChg chg="add del">
        <pc:chgData name="Khattab, Sherif" userId="c83b1e15-36f3-4f46-aceb-05aac24c545e" providerId="ADAL" clId="{AE8DD190-F73B-C045-90BC-662B8A03D08D}" dt="2018-11-27T17:46:52.662" v="118"/>
        <pc:sldMkLst>
          <pc:docMk/>
          <pc:sldMk cId="4128380576" sldId="283"/>
        </pc:sldMkLst>
      </pc:sldChg>
      <pc:sldChg chg="del">
        <pc:chgData name="Khattab, Sherif" userId="c83b1e15-36f3-4f46-aceb-05aac24c545e" providerId="ADAL" clId="{AE8DD190-F73B-C045-90BC-662B8A03D08D}" dt="2018-11-27T17:44:53.683" v="25" actId="2696"/>
        <pc:sldMkLst>
          <pc:docMk/>
          <pc:sldMk cId="1002346701" sldId="284"/>
        </pc:sldMkLst>
      </pc:sldChg>
      <pc:sldChg chg="add">
        <pc:chgData name="Khattab, Sherif" userId="c83b1e15-36f3-4f46-aceb-05aac24c545e" providerId="ADAL" clId="{AE8DD190-F73B-C045-90BC-662B8A03D08D}" dt="2018-11-27T17:46:53.733" v="119"/>
        <pc:sldMkLst>
          <pc:docMk/>
          <pc:sldMk cId="1194205050" sldId="284"/>
        </pc:sldMkLst>
      </pc:sldChg>
      <pc:sldChg chg="add del">
        <pc:chgData name="Khattab, Sherif" userId="c83b1e15-36f3-4f46-aceb-05aac24c545e" providerId="ADAL" clId="{AE8DD190-F73B-C045-90BC-662B8A03D08D}" dt="2018-11-27T17:46:52.662" v="118"/>
        <pc:sldMkLst>
          <pc:docMk/>
          <pc:sldMk cId="1396282389" sldId="284"/>
        </pc:sldMkLst>
      </pc:sldChg>
      <pc:sldChg chg="add">
        <pc:chgData name="Khattab, Sherif" userId="c83b1e15-36f3-4f46-aceb-05aac24c545e" providerId="ADAL" clId="{AE8DD190-F73B-C045-90BC-662B8A03D08D}" dt="2018-11-27T17:46:53.733" v="119"/>
        <pc:sldMkLst>
          <pc:docMk/>
          <pc:sldMk cId="281815428" sldId="285"/>
        </pc:sldMkLst>
      </pc:sldChg>
      <pc:sldChg chg="del">
        <pc:chgData name="Khattab, Sherif" userId="c83b1e15-36f3-4f46-aceb-05aac24c545e" providerId="ADAL" clId="{AE8DD190-F73B-C045-90BC-662B8A03D08D}" dt="2018-11-27T17:44:53.727" v="26" actId="2696"/>
        <pc:sldMkLst>
          <pc:docMk/>
          <pc:sldMk cId="875575983" sldId="285"/>
        </pc:sldMkLst>
      </pc:sldChg>
      <pc:sldChg chg="add del">
        <pc:chgData name="Khattab, Sherif" userId="c83b1e15-36f3-4f46-aceb-05aac24c545e" providerId="ADAL" clId="{AE8DD190-F73B-C045-90BC-662B8A03D08D}" dt="2018-11-27T17:46:52.662" v="118"/>
        <pc:sldMkLst>
          <pc:docMk/>
          <pc:sldMk cId="2961268500" sldId="285"/>
        </pc:sldMkLst>
      </pc:sldChg>
      <pc:sldChg chg="add">
        <pc:chgData name="Khattab, Sherif" userId="c83b1e15-36f3-4f46-aceb-05aac24c545e" providerId="ADAL" clId="{AE8DD190-F73B-C045-90BC-662B8A03D08D}" dt="2018-11-27T17:46:53.733" v="119"/>
        <pc:sldMkLst>
          <pc:docMk/>
          <pc:sldMk cId="350847914" sldId="286"/>
        </pc:sldMkLst>
      </pc:sldChg>
      <pc:sldChg chg="del">
        <pc:chgData name="Khattab, Sherif" userId="c83b1e15-36f3-4f46-aceb-05aac24c545e" providerId="ADAL" clId="{AE8DD190-F73B-C045-90BC-662B8A03D08D}" dt="2018-11-27T17:44:53.750" v="27" actId="2696"/>
        <pc:sldMkLst>
          <pc:docMk/>
          <pc:sldMk cId="1461562912" sldId="286"/>
        </pc:sldMkLst>
      </pc:sldChg>
      <pc:sldChg chg="add del">
        <pc:chgData name="Khattab, Sherif" userId="c83b1e15-36f3-4f46-aceb-05aac24c545e" providerId="ADAL" clId="{AE8DD190-F73B-C045-90BC-662B8A03D08D}" dt="2018-11-27T17:46:52.662" v="118"/>
        <pc:sldMkLst>
          <pc:docMk/>
          <pc:sldMk cId="2495256796" sldId="286"/>
        </pc:sldMkLst>
      </pc:sldChg>
      <pc:sldChg chg="add">
        <pc:chgData name="Khattab, Sherif" userId="c83b1e15-36f3-4f46-aceb-05aac24c545e" providerId="ADAL" clId="{AE8DD190-F73B-C045-90BC-662B8A03D08D}" dt="2018-11-27T17:46:53.733" v="119"/>
        <pc:sldMkLst>
          <pc:docMk/>
          <pc:sldMk cId="756052110" sldId="287"/>
        </pc:sldMkLst>
      </pc:sldChg>
      <pc:sldChg chg="del">
        <pc:chgData name="Khattab, Sherif" userId="c83b1e15-36f3-4f46-aceb-05aac24c545e" providerId="ADAL" clId="{AE8DD190-F73B-C045-90BC-662B8A03D08D}" dt="2018-11-27T17:44:53.767" v="28" actId="2696"/>
        <pc:sldMkLst>
          <pc:docMk/>
          <pc:sldMk cId="2721793909" sldId="287"/>
        </pc:sldMkLst>
      </pc:sldChg>
      <pc:sldChg chg="add del">
        <pc:chgData name="Khattab, Sherif" userId="c83b1e15-36f3-4f46-aceb-05aac24c545e" providerId="ADAL" clId="{AE8DD190-F73B-C045-90BC-662B8A03D08D}" dt="2018-11-27T17:46:52.662" v="118"/>
        <pc:sldMkLst>
          <pc:docMk/>
          <pc:sldMk cId="3408302712" sldId="287"/>
        </pc:sldMkLst>
      </pc:sldChg>
      <pc:sldChg chg="add">
        <pc:chgData name="Khattab, Sherif" userId="c83b1e15-36f3-4f46-aceb-05aac24c545e" providerId="ADAL" clId="{AE8DD190-F73B-C045-90BC-662B8A03D08D}" dt="2018-11-27T17:46:53.733" v="119"/>
        <pc:sldMkLst>
          <pc:docMk/>
          <pc:sldMk cId="1765818506" sldId="288"/>
        </pc:sldMkLst>
      </pc:sldChg>
      <pc:sldChg chg="add del">
        <pc:chgData name="Khattab, Sherif" userId="c83b1e15-36f3-4f46-aceb-05aac24c545e" providerId="ADAL" clId="{AE8DD190-F73B-C045-90BC-662B8A03D08D}" dt="2018-11-27T17:46:52.662" v="118"/>
        <pc:sldMkLst>
          <pc:docMk/>
          <pc:sldMk cId="2234496563" sldId="288"/>
        </pc:sldMkLst>
      </pc:sldChg>
      <pc:sldChg chg="del">
        <pc:chgData name="Khattab, Sherif" userId="c83b1e15-36f3-4f46-aceb-05aac24c545e" providerId="ADAL" clId="{AE8DD190-F73B-C045-90BC-662B8A03D08D}" dt="2018-11-27T17:44:53.791" v="29" actId="2696"/>
        <pc:sldMkLst>
          <pc:docMk/>
          <pc:sldMk cId="4261680489" sldId="288"/>
        </pc:sldMkLst>
      </pc:sldChg>
      <pc:sldChg chg="del">
        <pc:chgData name="Khattab, Sherif" userId="c83b1e15-36f3-4f46-aceb-05aac24c545e" providerId="ADAL" clId="{AE8DD190-F73B-C045-90BC-662B8A03D08D}" dt="2018-11-27T17:44:53.810" v="30" actId="2696"/>
        <pc:sldMkLst>
          <pc:docMk/>
          <pc:sldMk cId="193331690" sldId="289"/>
        </pc:sldMkLst>
      </pc:sldChg>
      <pc:sldChg chg="add">
        <pc:chgData name="Khattab, Sherif" userId="c83b1e15-36f3-4f46-aceb-05aac24c545e" providerId="ADAL" clId="{AE8DD190-F73B-C045-90BC-662B8A03D08D}" dt="2018-11-27T17:46:53.733" v="119"/>
        <pc:sldMkLst>
          <pc:docMk/>
          <pc:sldMk cId="1442877950" sldId="289"/>
        </pc:sldMkLst>
      </pc:sldChg>
      <pc:sldChg chg="add del">
        <pc:chgData name="Khattab, Sherif" userId="c83b1e15-36f3-4f46-aceb-05aac24c545e" providerId="ADAL" clId="{AE8DD190-F73B-C045-90BC-662B8A03D08D}" dt="2018-11-27T17:46:52.662" v="118"/>
        <pc:sldMkLst>
          <pc:docMk/>
          <pc:sldMk cId="2281932999" sldId="289"/>
        </pc:sldMkLst>
      </pc:sldChg>
      <pc:sldChg chg="add">
        <pc:chgData name="Khattab, Sherif" userId="c83b1e15-36f3-4f46-aceb-05aac24c545e" providerId="ADAL" clId="{AE8DD190-F73B-C045-90BC-662B8A03D08D}" dt="2018-11-27T17:46:53.733" v="119"/>
        <pc:sldMkLst>
          <pc:docMk/>
          <pc:sldMk cId="625713179" sldId="290"/>
        </pc:sldMkLst>
      </pc:sldChg>
      <pc:sldChg chg="add del">
        <pc:chgData name="Khattab, Sherif" userId="c83b1e15-36f3-4f46-aceb-05aac24c545e" providerId="ADAL" clId="{AE8DD190-F73B-C045-90BC-662B8A03D08D}" dt="2018-11-27T17:46:52.662" v="118"/>
        <pc:sldMkLst>
          <pc:docMk/>
          <pc:sldMk cId="1835570994" sldId="290"/>
        </pc:sldMkLst>
      </pc:sldChg>
      <pc:sldChg chg="del">
        <pc:chgData name="Khattab, Sherif" userId="c83b1e15-36f3-4f46-aceb-05aac24c545e" providerId="ADAL" clId="{AE8DD190-F73B-C045-90BC-662B8A03D08D}" dt="2018-11-27T17:44:53.827" v="31" actId="2696"/>
        <pc:sldMkLst>
          <pc:docMk/>
          <pc:sldMk cId="2668127951" sldId="290"/>
        </pc:sldMkLst>
      </pc:sldChg>
      <pc:sldChg chg="add del">
        <pc:chgData name="Khattab, Sherif" userId="c83b1e15-36f3-4f46-aceb-05aac24c545e" providerId="ADAL" clId="{AE8DD190-F73B-C045-90BC-662B8A03D08D}" dt="2018-11-27T17:46:52.662" v="118"/>
        <pc:sldMkLst>
          <pc:docMk/>
          <pc:sldMk cId="116906814" sldId="291"/>
        </pc:sldMkLst>
      </pc:sldChg>
      <pc:sldChg chg="add">
        <pc:chgData name="Khattab, Sherif" userId="c83b1e15-36f3-4f46-aceb-05aac24c545e" providerId="ADAL" clId="{AE8DD190-F73B-C045-90BC-662B8A03D08D}" dt="2018-11-27T17:46:53.733" v="119"/>
        <pc:sldMkLst>
          <pc:docMk/>
          <pc:sldMk cId="1138469809" sldId="291"/>
        </pc:sldMkLst>
      </pc:sldChg>
      <pc:sldChg chg="del">
        <pc:chgData name="Khattab, Sherif" userId="c83b1e15-36f3-4f46-aceb-05aac24c545e" providerId="ADAL" clId="{AE8DD190-F73B-C045-90BC-662B8A03D08D}" dt="2018-11-27T17:44:53.875" v="32" actId="2696"/>
        <pc:sldMkLst>
          <pc:docMk/>
          <pc:sldMk cId="2829289814" sldId="291"/>
        </pc:sldMkLst>
      </pc:sldChg>
      <pc:sldChg chg="add">
        <pc:chgData name="Khattab, Sherif" userId="c83b1e15-36f3-4f46-aceb-05aac24c545e" providerId="ADAL" clId="{AE8DD190-F73B-C045-90BC-662B8A03D08D}" dt="2018-11-27T17:46:53.733" v="119"/>
        <pc:sldMkLst>
          <pc:docMk/>
          <pc:sldMk cId="670768372" sldId="292"/>
        </pc:sldMkLst>
      </pc:sldChg>
      <pc:sldChg chg="del">
        <pc:chgData name="Khattab, Sherif" userId="c83b1e15-36f3-4f46-aceb-05aac24c545e" providerId="ADAL" clId="{AE8DD190-F73B-C045-90BC-662B8A03D08D}" dt="2018-11-27T17:44:53.907" v="33" actId="2696"/>
        <pc:sldMkLst>
          <pc:docMk/>
          <pc:sldMk cId="2024455410" sldId="292"/>
        </pc:sldMkLst>
      </pc:sldChg>
      <pc:sldChg chg="add del">
        <pc:chgData name="Khattab, Sherif" userId="c83b1e15-36f3-4f46-aceb-05aac24c545e" providerId="ADAL" clId="{AE8DD190-F73B-C045-90BC-662B8A03D08D}" dt="2018-11-27T17:46:52.662" v="118"/>
        <pc:sldMkLst>
          <pc:docMk/>
          <pc:sldMk cId="2511083168" sldId="292"/>
        </pc:sldMkLst>
      </pc:sldChg>
      <pc:sldChg chg="del">
        <pc:chgData name="Khattab, Sherif" userId="c83b1e15-36f3-4f46-aceb-05aac24c545e" providerId="ADAL" clId="{AE8DD190-F73B-C045-90BC-662B8A03D08D}" dt="2018-11-27T17:44:53.921" v="34" actId="2696"/>
        <pc:sldMkLst>
          <pc:docMk/>
          <pc:sldMk cId="1562583105" sldId="293"/>
        </pc:sldMkLst>
      </pc:sldChg>
      <pc:sldChg chg="add del">
        <pc:chgData name="Khattab, Sherif" userId="c83b1e15-36f3-4f46-aceb-05aac24c545e" providerId="ADAL" clId="{AE8DD190-F73B-C045-90BC-662B8A03D08D}" dt="2018-11-27T17:46:52.662" v="118"/>
        <pc:sldMkLst>
          <pc:docMk/>
          <pc:sldMk cId="2526005544" sldId="293"/>
        </pc:sldMkLst>
      </pc:sldChg>
      <pc:sldChg chg="add">
        <pc:chgData name="Khattab, Sherif" userId="c83b1e15-36f3-4f46-aceb-05aac24c545e" providerId="ADAL" clId="{AE8DD190-F73B-C045-90BC-662B8A03D08D}" dt="2018-11-27T17:46:53.733" v="119"/>
        <pc:sldMkLst>
          <pc:docMk/>
          <pc:sldMk cId="3880350970" sldId="293"/>
        </pc:sldMkLst>
      </pc:sldChg>
      <pc:sldChg chg="add">
        <pc:chgData name="Khattab, Sherif" userId="c83b1e15-36f3-4f46-aceb-05aac24c545e" providerId="ADAL" clId="{AE8DD190-F73B-C045-90BC-662B8A03D08D}" dt="2018-11-27T17:46:53.733" v="119"/>
        <pc:sldMkLst>
          <pc:docMk/>
          <pc:sldMk cId="529130604" sldId="294"/>
        </pc:sldMkLst>
      </pc:sldChg>
      <pc:sldChg chg="add del">
        <pc:chgData name="Khattab, Sherif" userId="c83b1e15-36f3-4f46-aceb-05aac24c545e" providerId="ADAL" clId="{AE8DD190-F73B-C045-90BC-662B8A03D08D}" dt="2018-11-27T17:46:52.662" v="118"/>
        <pc:sldMkLst>
          <pc:docMk/>
          <pc:sldMk cId="880780712" sldId="294"/>
        </pc:sldMkLst>
      </pc:sldChg>
      <pc:sldChg chg="del">
        <pc:chgData name="Khattab, Sherif" userId="c83b1e15-36f3-4f46-aceb-05aac24c545e" providerId="ADAL" clId="{AE8DD190-F73B-C045-90BC-662B8A03D08D}" dt="2018-11-27T17:44:53.993" v="35" actId="2696"/>
        <pc:sldMkLst>
          <pc:docMk/>
          <pc:sldMk cId="1919788771" sldId="294"/>
        </pc:sldMkLst>
      </pc:sldChg>
      <pc:sldChg chg="add">
        <pc:chgData name="Khattab, Sherif" userId="c83b1e15-36f3-4f46-aceb-05aac24c545e" providerId="ADAL" clId="{AE8DD190-F73B-C045-90BC-662B8A03D08D}" dt="2018-11-27T17:46:53.733" v="119"/>
        <pc:sldMkLst>
          <pc:docMk/>
          <pc:sldMk cId="2020032230" sldId="295"/>
        </pc:sldMkLst>
      </pc:sldChg>
      <pc:sldChg chg="del">
        <pc:chgData name="Khattab, Sherif" userId="c83b1e15-36f3-4f46-aceb-05aac24c545e" providerId="ADAL" clId="{AE8DD190-F73B-C045-90BC-662B8A03D08D}" dt="2018-11-27T17:44:54.082" v="36" actId="2696"/>
        <pc:sldMkLst>
          <pc:docMk/>
          <pc:sldMk cId="2022097713" sldId="295"/>
        </pc:sldMkLst>
      </pc:sldChg>
      <pc:sldChg chg="add del">
        <pc:chgData name="Khattab, Sherif" userId="c83b1e15-36f3-4f46-aceb-05aac24c545e" providerId="ADAL" clId="{AE8DD190-F73B-C045-90BC-662B8A03D08D}" dt="2018-11-27T17:46:52.662" v="118"/>
        <pc:sldMkLst>
          <pc:docMk/>
          <pc:sldMk cId="2618842144" sldId="295"/>
        </pc:sldMkLst>
      </pc:sldChg>
      <pc:sldChg chg="add">
        <pc:chgData name="Khattab, Sherif" userId="c83b1e15-36f3-4f46-aceb-05aac24c545e" providerId="ADAL" clId="{AE8DD190-F73B-C045-90BC-662B8A03D08D}" dt="2018-11-27T17:46:53.733" v="119"/>
        <pc:sldMkLst>
          <pc:docMk/>
          <pc:sldMk cId="597674" sldId="296"/>
        </pc:sldMkLst>
      </pc:sldChg>
      <pc:sldChg chg="add del">
        <pc:chgData name="Khattab, Sherif" userId="c83b1e15-36f3-4f46-aceb-05aac24c545e" providerId="ADAL" clId="{AE8DD190-F73B-C045-90BC-662B8A03D08D}" dt="2018-11-27T17:46:52.662" v="118"/>
        <pc:sldMkLst>
          <pc:docMk/>
          <pc:sldMk cId="795445743" sldId="296"/>
        </pc:sldMkLst>
      </pc:sldChg>
      <pc:sldChg chg="del">
        <pc:chgData name="Khattab, Sherif" userId="c83b1e15-36f3-4f46-aceb-05aac24c545e" providerId="ADAL" clId="{AE8DD190-F73B-C045-90BC-662B8A03D08D}" dt="2018-11-27T17:44:54.105" v="37" actId="2696"/>
        <pc:sldMkLst>
          <pc:docMk/>
          <pc:sldMk cId="2261767326" sldId="296"/>
        </pc:sldMkLst>
      </pc:sldChg>
      <pc:sldChg chg="add del">
        <pc:chgData name="Khattab, Sherif" userId="c83b1e15-36f3-4f46-aceb-05aac24c545e" providerId="ADAL" clId="{AE8DD190-F73B-C045-90BC-662B8A03D08D}" dt="2018-11-27T17:46:52.662" v="118"/>
        <pc:sldMkLst>
          <pc:docMk/>
          <pc:sldMk cId="2660511210" sldId="297"/>
        </pc:sldMkLst>
      </pc:sldChg>
      <pc:sldChg chg="del">
        <pc:chgData name="Khattab, Sherif" userId="c83b1e15-36f3-4f46-aceb-05aac24c545e" providerId="ADAL" clId="{AE8DD190-F73B-C045-90BC-662B8A03D08D}" dt="2018-11-27T17:44:54.692" v="65" actId="2696"/>
        <pc:sldMkLst>
          <pc:docMk/>
          <pc:sldMk cId="2742876655" sldId="297"/>
        </pc:sldMkLst>
      </pc:sldChg>
      <pc:sldChg chg="add">
        <pc:chgData name="Khattab, Sherif" userId="c83b1e15-36f3-4f46-aceb-05aac24c545e" providerId="ADAL" clId="{AE8DD190-F73B-C045-90BC-662B8A03D08D}" dt="2018-11-27T17:46:53.733" v="119"/>
        <pc:sldMkLst>
          <pc:docMk/>
          <pc:sldMk cId="3913702447" sldId="297"/>
        </pc:sldMkLst>
      </pc:sldChg>
      <pc:sldChg chg="add del">
        <pc:chgData name="Khattab, Sherif" userId="c83b1e15-36f3-4f46-aceb-05aac24c545e" providerId="ADAL" clId="{AE8DD190-F73B-C045-90BC-662B8A03D08D}" dt="2018-11-27T17:46:52.662" v="118"/>
        <pc:sldMkLst>
          <pc:docMk/>
          <pc:sldMk cId="2380263136" sldId="298"/>
        </pc:sldMkLst>
      </pc:sldChg>
      <pc:sldChg chg="add">
        <pc:chgData name="Khattab, Sherif" userId="c83b1e15-36f3-4f46-aceb-05aac24c545e" providerId="ADAL" clId="{AE8DD190-F73B-C045-90BC-662B8A03D08D}" dt="2018-11-27T17:46:53.733" v="119"/>
        <pc:sldMkLst>
          <pc:docMk/>
          <pc:sldMk cId="3169103989" sldId="298"/>
        </pc:sldMkLst>
      </pc:sldChg>
      <pc:sldChg chg="del">
        <pc:chgData name="Khattab, Sherif" userId="c83b1e15-36f3-4f46-aceb-05aac24c545e" providerId="ADAL" clId="{AE8DD190-F73B-C045-90BC-662B8A03D08D}" dt="2018-11-27T17:44:54.719" v="66" actId="2696"/>
        <pc:sldMkLst>
          <pc:docMk/>
          <pc:sldMk cId="3711029144" sldId="298"/>
        </pc:sldMkLst>
      </pc:sldChg>
      <pc:sldChg chg="del">
        <pc:chgData name="Khattab, Sherif" userId="c83b1e15-36f3-4f46-aceb-05aac24c545e" providerId="ADAL" clId="{AE8DD190-F73B-C045-90BC-662B8A03D08D}" dt="2018-11-27T17:44:54.735" v="67" actId="2696"/>
        <pc:sldMkLst>
          <pc:docMk/>
          <pc:sldMk cId="4183849" sldId="299"/>
        </pc:sldMkLst>
      </pc:sldChg>
      <pc:sldChg chg="add del">
        <pc:chgData name="Khattab, Sherif" userId="c83b1e15-36f3-4f46-aceb-05aac24c545e" providerId="ADAL" clId="{AE8DD190-F73B-C045-90BC-662B8A03D08D}" dt="2018-11-27T17:46:52.662" v="118"/>
        <pc:sldMkLst>
          <pc:docMk/>
          <pc:sldMk cId="1729560497" sldId="299"/>
        </pc:sldMkLst>
      </pc:sldChg>
      <pc:sldChg chg="add">
        <pc:chgData name="Khattab, Sherif" userId="c83b1e15-36f3-4f46-aceb-05aac24c545e" providerId="ADAL" clId="{AE8DD190-F73B-C045-90BC-662B8A03D08D}" dt="2018-11-27T17:46:53.733" v="119"/>
        <pc:sldMkLst>
          <pc:docMk/>
          <pc:sldMk cId="1813475350" sldId="299"/>
        </pc:sldMkLst>
      </pc:sldChg>
      <pc:sldChg chg="add del">
        <pc:chgData name="Khattab, Sherif" userId="c83b1e15-36f3-4f46-aceb-05aac24c545e" providerId="ADAL" clId="{AE8DD190-F73B-C045-90BC-662B8A03D08D}" dt="2018-11-27T17:46:52.662" v="118"/>
        <pc:sldMkLst>
          <pc:docMk/>
          <pc:sldMk cId="235008764" sldId="300"/>
        </pc:sldMkLst>
      </pc:sldChg>
      <pc:sldChg chg="add">
        <pc:chgData name="Khattab, Sherif" userId="c83b1e15-36f3-4f46-aceb-05aac24c545e" providerId="ADAL" clId="{AE8DD190-F73B-C045-90BC-662B8A03D08D}" dt="2018-11-27T17:46:53.733" v="119"/>
        <pc:sldMkLst>
          <pc:docMk/>
          <pc:sldMk cId="1383149744" sldId="300"/>
        </pc:sldMkLst>
      </pc:sldChg>
      <pc:sldChg chg="del">
        <pc:chgData name="Khattab, Sherif" userId="c83b1e15-36f3-4f46-aceb-05aac24c545e" providerId="ADAL" clId="{AE8DD190-F73B-C045-90BC-662B8A03D08D}" dt="2018-11-27T17:44:54.758" v="68" actId="2696"/>
        <pc:sldMkLst>
          <pc:docMk/>
          <pc:sldMk cId="4153872811" sldId="300"/>
        </pc:sldMkLst>
      </pc:sldChg>
      <pc:sldChg chg="del">
        <pc:chgData name="Khattab, Sherif" userId="c83b1e15-36f3-4f46-aceb-05aac24c545e" providerId="ADAL" clId="{AE8DD190-F73B-C045-90BC-662B8A03D08D}" dt="2018-11-27T17:44:54.779" v="69" actId="2696"/>
        <pc:sldMkLst>
          <pc:docMk/>
          <pc:sldMk cId="1349588604" sldId="301"/>
        </pc:sldMkLst>
      </pc:sldChg>
      <pc:sldChg chg="del">
        <pc:chgData name="Khattab, Sherif" userId="c83b1e15-36f3-4f46-aceb-05aac24c545e" providerId="ADAL" clId="{AE8DD190-F73B-C045-90BC-662B8A03D08D}" dt="2018-11-27T17:44:54.843" v="70" actId="2696"/>
        <pc:sldMkLst>
          <pc:docMk/>
          <pc:sldMk cId="1585463023" sldId="302"/>
        </pc:sldMkLst>
      </pc:sldChg>
      <pc:sldChg chg="del">
        <pc:chgData name="Khattab, Sherif" userId="c83b1e15-36f3-4f46-aceb-05aac24c545e" providerId="ADAL" clId="{AE8DD190-F73B-C045-90BC-662B8A03D08D}" dt="2018-11-27T17:44:54.870" v="71" actId="2696"/>
        <pc:sldMkLst>
          <pc:docMk/>
          <pc:sldMk cId="4107286913" sldId="303"/>
        </pc:sldMkLst>
      </pc:sldChg>
      <pc:sldChg chg="del">
        <pc:chgData name="Khattab, Sherif" userId="c83b1e15-36f3-4f46-aceb-05aac24c545e" providerId="ADAL" clId="{AE8DD190-F73B-C045-90BC-662B8A03D08D}" dt="2018-11-27T17:44:54.884" v="72" actId="2696"/>
        <pc:sldMkLst>
          <pc:docMk/>
          <pc:sldMk cId="3857491398" sldId="304"/>
        </pc:sldMkLst>
      </pc:sldChg>
      <pc:sldChg chg="del">
        <pc:chgData name="Khattab, Sherif" userId="c83b1e15-36f3-4f46-aceb-05aac24c545e" providerId="ADAL" clId="{AE8DD190-F73B-C045-90BC-662B8A03D08D}" dt="2018-11-27T17:44:54.943" v="73" actId="2696"/>
        <pc:sldMkLst>
          <pc:docMk/>
          <pc:sldMk cId="781083641" sldId="305"/>
        </pc:sldMkLst>
      </pc:sldChg>
      <pc:sldChg chg="del">
        <pc:chgData name="Khattab, Sherif" userId="c83b1e15-36f3-4f46-aceb-05aac24c545e" providerId="ADAL" clId="{AE8DD190-F73B-C045-90BC-662B8A03D08D}" dt="2018-11-27T17:44:54.963" v="74" actId="2696"/>
        <pc:sldMkLst>
          <pc:docMk/>
          <pc:sldMk cId="781161655" sldId="306"/>
        </pc:sldMkLst>
      </pc:sldChg>
      <pc:sldChg chg="del">
        <pc:chgData name="Khattab, Sherif" userId="c83b1e15-36f3-4f46-aceb-05aac24c545e" providerId="ADAL" clId="{AE8DD190-F73B-C045-90BC-662B8A03D08D}" dt="2018-11-27T17:44:54.983" v="75" actId="2696"/>
        <pc:sldMkLst>
          <pc:docMk/>
          <pc:sldMk cId="3454198615" sldId="307"/>
        </pc:sldMkLst>
      </pc:sldChg>
      <pc:sldChg chg="del">
        <pc:chgData name="Khattab, Sherif" userId="c83b1e15-36f3-4f46-aceb-05aac24c545e" providerId="ADAL" clId="{AE8DD190-F73B-C045-90BC-662B8A03D08D}" dt="2018-11-27T17:44:54.999" v="76" actId="2696"/>
        <pc:sldMkLst>
          <pc:docMk/>
          <pc:sldMk cId="3924917121" sldId="308"/>
        </pc:sldMkLst>
      </pc:sldChg>
      <pc:sldChg chg="del">
        <pc:chgData name="Khattab, Sherif" userId="c83b1e15-36f3-4f46-aceb-05aac24c545e" providerId="ADAL" clId="{AE8DD190-F73B-C045-90BC-662B8A03D08D}" dt="2018-11-27T17:44:55.049" v="77" actId="2696"/>
        <pc:sldMkLst>
          <pc:docMk/>
          <pc:sldMk cId="2709121697" sldId="309"/>
        </pc:sldMkLst>
      </pc:sldChg>
      <pc:sldChg chg="del">
        <pc:chgData name="Khattab, Sherif" userId="c83b1e15-36f3-4f46-aceb-05aac24c545e" providerId="ADAL" clId="{AE8DD190-F73B-C045-90BC-662B8A03D08D}" dt="2018-11-27T17:44:55.072" v="78" actId="2696"/>
        <pc:sldMkLst>
          <pc:docMk/>
          <pc:sldMk cId="4182569882" sldId="310"/>
        </pc:sldMkLst>
      </pc:sldChg>
      <pc:sldChg chg="del">
        <pc:chgData name="Khattab, Sherif" userId="c83b1e15-36f3-4f46-aceb-05aac24c545e" providerId="ADAL" clId="{AE8DD190-F73B-C045-90BC-662B8A03D08D}" dt="2018-11-27T17:44:55.089" v="79" actId="2696"/>
        <pc:sldMkLst>
          <pc:docMk/>
          <pc:sldMk cId="2985221488" sldId="311"/>
        </pc:sldMkLst>
      </pc:sldChg>
      <pc:sldChg chg="del">
        <pc:chgData name="Khattab, Sherif" userId="c83b1e15-36f3-4f46-aceb-05aac24c545e" providerId="ADAL" clId="{AE8DD190-F73B-C045-90BC-662B8A03D08D}" dt="2018-11-27T17:44:55.104" v="80" actId="2696"/>
        <pc:sldMkLst>
          <pc:docMk/>
          <pc:sldMk cId="2245507706" sldId="312"/>
        </pc:sldMkLst>
      </pc:sldChg>
      <pc:sldChg chg="del">
        <pc:chgData name="Khattab, Sherif" userId="c83b1e15-36f3-4f46-aceb-05aac24c545e" providerId="ADAL" clId="{AE8DD190-F73B-C045-90BC-662B8A03D08D}" dt="2018-11-27T17:44:55.123" v="81" actId="2696"/>
        <pc:sldMkLst>
          <pc:docMk/>
          <pc:sldMk cId="2805649080" sldId="313"/>
        </pc:sldMkLst>
      </pc:sldChg>
      <pc:sldChg chg="del">
        <pc:chgData name="Khattab, Sherif" userId="c83b1e15-36f3-4f46-aceb-05aac24c545e" providerId="ADAL" clId="{AE8DD190-F73B-C045-90BC-662B8A03D08D}" dt="2018-11-27T17:44:55.138" v="82" actId="2696"/>
        <pc:sldMkLst>
          <pc:docMk/>
          <pc:sldMk cId="4010934686" sldId="314"/>
        </pc:sldMkLst>
      </pc:sldChg>
      <pc:sldChg chg="del">
        <pc:chgData name="Khattab, Sherif" userId="c83b1e15-36f3-4f46-aceb-05aac24c545e" providerId="ADAL" clId="{AE8DD190-F73B-C045-90BC-662B8A03D08D}" dt="2018-11-27T17:44:55.151" v="83" actId="2696"/>
        <pc:sldMkLst>
          <pc:docMk/>
          <pc:sldMk cId="2780396" sldId="315"/>
        </pc:sldMkLst>
      </pc:sldChg>
      <pc:sldChg chg="del">
        <pc:chgData name="Khattab, Sherif" userId="c83b1e15-36f3-4f46-aceb-05aac24c545e" providerId="ADAL" clId="{AE8DD190-F73B-C045-90BC-662B8A03D08D}" dt="2018-11-27T17:44:55.179" v="84" actId="2696"/>
        <pc:sldMkLst>
          <pc:docMk/>
          <pc:sldMk cId="3488742862" sldId="316"/>
        </pc:sldMkLst>
      </pc:sldChg>
      <pc:sldChg chg="del">
        <pc:chgData name="Khattab, Sherif" userId="c83b1e15-36f3-4f46-aceb-05aac24c545e" providerId="ADAL" clId="{AE8DD190-F73B-C045-90BC-662B8A03D08D}" dt="2018-11-27T17:44:55.198" v="85" actId="2696"/>
        <pc:sldMkLst>
          <pc:docMk/>
          <pc:sldMk cId="2182340737" sldId="317"/>
        </pc:sldMkLst>
      </pc:sldChg>
      <pc:sldChg chg="del">
        <pc:chgData name="Khattab, Sherif" userId="c83b1e15-36f3-4f46-aceb-05aac24c545e" providerId="ADAL" clId="{AE8DD190-F73B-C045-90BC-662B8A03D08D}" dt="2018-11-27T17:44:55.214" v="86" actId="2696"/>
        <pc:sldMkLst>
          <pc:docMk/>
          <pc:sldMk cId="2013379294" sldId="318"/>
        </pc:sldMkLst>
      </pc:sldChg>
      <pc:sldChg chg="del">
        <pc:chgData name="Khattab, Sherif" userId="c83b1e15-36f3-4f46-aceb-05aac24c545e" providerId="ADAL" clId="{AE8DD190-F73B-C045-90BC-662B8A03D08D}" dt="2018-11-27T17:44:55.240" v="87" actId="2696"/>
        <pc:sldMkLst>
          <pc:docMk/>
          <pc:sldMk cId="3208902008" sldId="319"/>
        </pc:sldMkLst>
      </pc:sldChg>
      <pc:sldChg chg="del">
        <pc:chgData name="Khattab, Sherif" userId="c83b1e15-36f3-4f46-aceb-05aac24c545e" providerId="ADAL" clId="{AE8DD190-F73B-C045-90BC-662B8A03D08D}" dt="2018-11-27T17:44:55.259" v="88" actId="2696"/>
        <pc:sldMkLst>
          <pc:docMk/>
          <pc:sldMk cId="2806327196" sldId="320"/>
        </pc:sldMkLst>
      </pc:sldChg>
      <pc:sldChg chg="del">
        <pc:chgData name="Khattab, Sherif" userId="c83b1e15-36f3-4f46-aceb-05aac24c545e" providerId="ADAL" clId="{AE8DD190-F73B-C045-90BC-662B8A03D08D}" dt="2018-11-27T17:44:55.297" v="89" actId="2696"/>
        <pc:sldMkLst>
          <pc:docMk/>
          <pc:sldMk cId="3563147048" sldId="321"/>
        </pc:sldMkLst>
      </pc:sldChg>
      <pc:sldChg chg="del">
        <pc:chgData name="Khattab, Sherif" userId="c83b1e15-36f3-4f46-aceb-05aac24c545e" providerId="ADAL" clId="{AE8DD190-F73B-C045-90BC-662B8A03D08D}" dt="2018-11-27T17:44:55.309" v="90" actId="2696"/>
        <pc:sldMkLst>
          <pc:docMk/>
          <pc:sldMk cId="97771981" sldId="322"/>
        </pc:sldMkLst>
      </pc:sldChg>
      <pc:sldChg chg="del">
        <pc:chgData name="Khattab, Sherif" userId="c83b1e15-36f3-4f46-aceb-05aac24c545e" providerId="ADAL" clId="{AE8DD190-F73B-C045-90BC-662B8A03D08D}" dt="2018-11-27T17:44:55.325" v="91" actId="2696"/>
        <pc:sldMkLst>
          <pc:docMk/>
          <pc:sldMk cId="343773836" sldId="323"/>
        </pc:sldMkLst>
      </pc:sldChg>
      <pc:sldChg chg="del">
        <pc:chgData name="Khattab, Sherif" userId="c83b1e15-36f3-4f46-aceb-05aac24c545e" providerId="ADAL" clId="{AE8DD190-F73B-C045-90BC-662B8A03D08D}" dt="2018-11-27T17:44:55.343" v="92" actId="2696"/>
        <pc:sldMkLst>
          <pc:docMk/>
          <pc:sldMk cId="194134914" sldId="324"/>
        </pc:sldMkLst>
      </pc:sldChg>
      <pc:sldChg chg="del">
        <pc:chgData name="Khattab, Sherif" userId="c83b1e15-36f3-4f46-aceb-05aac24c545e" providerId="ADAL" clId="{AE8DD190-F73B-C045-90BC-662B8A03D08D}" dt="2018-11-27T17:44:55.364" v="93" actId="2696"/>
        <pc:sldMkLst>
          <pc:docMk/>
          <pc:sldMk cId="3407040959" sldId="325"/>
        </pc:sldMkLst>
      </pc:sldChg>
      <pc:sldChg chg="del">
        <pc:chgData name="Khattab, Sherif" userId="c83b1e15-36f3-4f46-aceb-05aac24c545e" providerId="ADAL" clId="{AE8DD190-F73B-C045-90BC-662B8A03D08D}" dt="2018-11-27T17:44:55.387" v="94" actId="2696"/>
        <pc:sldMkLst>
          <pc:docMk/>
          <pc:sldMk cId="266054472" sldId="326"/>
        </pc:sldMkLst>
      </pc:sldChg>
      <pc:sldChg chg="del">
        <pc:chgData name="Khattab, Sherif" userId="c83b1e15-36f3-4f46-aceb-05aac24c545e" providerId="ADAL" clId="{AE8DD190-F73B-C045-90BC-662B8A03D08D}" dt="2018-11-27T17:44:55.409" v="95" actId="2696"/>
        <pc:sldMkLst>
          <pc:docMk/>
          <pc:sldMk cId="3376497392" sldId="327"/>
        </pc:sldMkLst>
      </pc:sldChg>
      <pc:sldChg chg="del">
        <pc:chgData name="Khattab, Sherif" userId="c83b1e15-36f3-4f46-aceb-05aac24c545e" providerId="ADAL" clId="{AE8DD190-F73B-C045-90BC-662B8A03D08D}" dt="2018-11-27T17:44:55.425" v="96" actId="2696"/>
        <pc:sldMkLst>
          <pc:docMk/>
          <pc:sldMk cId="1079100704" sldId="328"/>
        </pc:sldMkLst>
      </pc:sldChg>
      <pc:sldChg chg="del">
        <pc:chgData name="Khattab, Sherif" userId="c83b1e15-36f3-4f46-aceb-05aac24c545e" providerId="ADAL" clId="{AE8DD190-F73B-C045-90BC-662B8A03D08D}" dt="2018-11-27T17:44:55.444" v="97" actId="2696"/>
        <pc:sldMkLst>
          <pc:docMk/>
          <pc:sldMk cId="1607245235" sldId="329"/>
        </pc:sldMkLst>
      </pc:sldChg>
      <pc:sldChg chg="del">
        <pc:chgData name="Khattab, Sherif" userId="c83b1e15-36f3-4f46-aceb-05aac24c545e" providerId="ADAL" clId="{AE8DD190-F73B-C045-90BC-662B8A03D08D}" dt="2018-11-27T17:44:55.480" v="98" actId="2696"/>
        <pc:sldMkLst>
          <pc:docMk/>
          <pc:sldMk cId="2463070673" sldId="330"/>
        </pc:sldMkLst>
      </pc:sldChg>
      <pc:sldChg chg="del">
        <pc:chgData name="Khattab, Sherif" userId="c83b1e15-36f3-4f46-aceb-05aac24c545e" providerId="ADAL" clId="{AE8DD190-F73B-C045-90BC-662B8A03D08D}" dt="2018-11-27T17:44:55.514" v="99" actId="2696"/>
        <pc:sldMkLst>
          <pc:docMk/>
          <pc:sldMk cId="3330776883" sldId="331"/>
        </pc:sldMkLst>
      </pc:sldChg>
      <pc:sldChg chg="del">
        <pc:chgData name="Khattab, Sherif" userId="c83b1e15-36f3-4f46-aceb-05aac24c545e" providerId="ADAL" clId="{AE8DD190-F73B-C045-90BC-662B8A03D08D}" dt="2018-11-27T17:44:55.529" v="100" actId="2696"/>
        <pc:sldMkLst>
          <pc:docMk/>
          <pc:sldMk cId="3757755714" sldId="332"/>
        </pc:sldMkLst>
      </pc:sldChg>
      <pc:sldChg chg="del">
        <pc:chgData name="Khattab, Sherif" userId="c83b1e15-36f3-4f46-aceb-05aac24c545e" providerId="ADAL" clId="{AE8DD190-F73B-C045-90BC-662B8A03D08D}" dt="2018-11-27T17:44:55.550" v="101" actId="2696"/>
        <pc:sldMkLst>
          <pc:docMk/>
          <pc:sldMk cId="2660095953" sldId="333"/>
        </pc:sldMkLst>
      </pc:sldChg>
      <pc:sldChg chg="del">
        <pc:chgData name="Khattab, Sherif" userId="c83b1e15-36f3-4f46-aceb-05aac24c545e" providerId="ADAL" clId="{AE8DD190-F73B-C045-90BC-662B8A03D08D}" dt="2018-11-27T17:44:55.570" v="102" actId="2696"/>
        <pc:sldMkLst>
          <pc:docMk/>
          <pc:sldMk cId="2571122825" sldId="334"/>
        </pc:sldMkLst>
      </pc:sldChg>
      <pc:sldChg chg="del">
        <pc:chgData name="Khattab, Sherif" userId="c83b1e15-36f3-4f46-aceb-05aac24c545e" providerId="ADAL" clId="{AE8DD190-F73B-C045-90BC-662B8A03D08D}" dt="2018-11-27T17:44:55.585" v="103" actId="2696"/>
        <pc:sldMkLst>
          <pc:docMk/>
          <pc:sldMk cId="3336480316" sldId="335"/>
        </pc:sldMkLst>
      </pc:sldChg>
      <pc:sldChg chg="del">
        <pc:chgData name="Khattab, Sherif" userId="c83b1e15-36f3-4f46-aceb-05aac24c545e" providerId="ADAL" clId="{AE8DD190-F73B-C045-90BC-662B8A03D08D}" dt="2018-11-27T17:44:55.601" v="104" actId="2696"/>
        <pc:sldMkLst>
          <pc:docMk/>
          <pc:sldMk cId="148786239" sldId="336"/>
        </pc:sldMkLst>
      </pc:sldChg>
      <pc:sldChg chg="del">
        <pc:chgData name="Khattab, Sherif" userId="c83b1e15-36f3-4f46-aceb-05aac24c545e" providerId="ADAL" clId="{AE8DD190-F73B-C045-90BC-662B8A03D08D}" dt="2018-11-27T17:44:55.616" v="105" actId="2696"/>
        <pc:sldMkLst>
          <pc:docMk/>
          <pc:sldMk cId="363211336" sldId="337"/>
        </pc:sldMkLst>
      </pc:sldChg>
      <pc:sldChg chg="del">
        <pc:chgData name="Khattab, Sherif" userId="c83b1e15-36f3-4f46-aceb-05aac24c545e" providerId="ADAL" clId="{AE8DD190-F73B-C045-90BC-662B8A03D08D}" dt="2018-11-27T17:44:55.633" v="106" actId="2696"/>
        <pc:sldMkLst>
          <pc:docMk/>
          <pc:sldMk cId="3139903792" sldId="338"/>
        </pc:sldMkLst>
      </pc:sldChg>
      <pc:sldChg chg="del">
        <pc:chgData name="Khattab, Sherif" userId="c83b1e15-36f3-4f46-aceb-05aac24c545e" providerId="ADAL" clId="{AE8DD190-F73B-C045-90BC-662B8A03D08D}" dt="2018-11-27T17:44:55.660" v="107" actId="2696"/>
        <pc:sldMkLst>
          <pc:docMk/>
          <pc:sldMk cId="3516466948" sldId="339"/>
        </pc:sldMkLst>
      </pc:sldChg>
      <pc:sldChg chg="del">
        <pc:chgData name="Khattab, Sherif" userId="c83b1e15-36f3-4f46-aceb-05aac24c545e" providerId="ADAL" clId="{AE8DD190-F73B-C045-90BC-662B8A03D08D}" dt="2018-11-27T17:44:55.681" v="108" actId="2696"/>
        <pc:sldMkLst>
          <pc:docMk/>
          <pc:sldMk cId="2378721494" sldId="340"/>
        </pc:sldMkLst>
      </pc:sldChg>
      <pc:sldChg chg="del">
        <pc:chgData name="Khattab, Sherif" userId="c83b1e15-36f3-4f46-aceb-05aac24c545e" providerId="ADAL" clId="{AE8DD190-F73B-C045-90BC-662B8A03D08D}" dt="2018-11-27T17:44:55.693" v="109" actId="2696"/>
        <pc:sldMkLst>
          <pc:docMk/>
          <pc:sldMk cId="3429241921" sldId="341"/>
        </pc:sldMkLst>
      </pc:sldChg>
      <pc:sldChg chg="del">
        <pc:chgData name="Khattab, Sherif" userId="c83b1e15-36f3-4f46-aceb-05aac24c545e" providerId="ADAL" clId="{AE8DD190-F73B-C045-90BC-662B8A03D08D}" dt="2018-11-27T17:44:55.721" v="110" actId="2696"/>
        <pc:sldMkLst>
          <pc:docMk/>
          <pc:sldMk cId="220159866" sldId="342"/>
        </pc:sldMkLst>
      </pc:sldChg>
      <pc:sldChg chg="del">
        <pc:chgData name="Khattab, Sherif" userId="c83b1e15-36f3-4f46-aceb-05aac24c545e" providerId="ADAL" clId="{AE8DD190-F73B-C045-90BC-662B8A03D08D}" dt="2018-11-27T17:44:55.743" v="111" actId="2696"/>
        <pc:sldMkLst>
          <pc:docMk/>
          <pc:sldMk cId="2361696323" sldId="343"/>
        </pc:sldMkLst>
      </pc:sldChg>
      <pc:sldChg chg="del">
        <pc:chgData name="Khattab, Sherif" userId="c83b1e15-36f3-4f46-aceb-05aac24c545e" providerId="ADAL" clId="{AE8DD190-F73B-C045-90BC-662B8A03D08D}" dt="2018-11-27T17:44:55.756" v="112" actId="2696"/>
        <pc:sldMkLst>
          <pc:docMk/>
          <pc:sldMk cId="42459583" sldId="344"/>
        </pc:sldMkLst>
      </pc:sldChg>
      <pc:sldChg chg="del">
        <pc:chgData name="Khattab, Sherif" userId="c83b1e15-36f3-4f46-aceb-05aac24c545e" providerId="ADAL" clId="{AE8DD190-F73B-C045-90BC-662B8A03D08D}" dt="2018-11-27T17:44:55.787" v="113" actId="2696"/>
        <pc:sldMkLst>
          <pc:docMk/>
          <pc:sldMk cId="3793460421" sldId="345"/>
        </pc:sldMkLst>
      </pc:sldChg>
      <pc:sldChg chg="del">
        <pc:chgData name="Khattab, Sherif" userId="c83b1e15-36f3-4f46-aceb-05aac24c545e" providerId="ADAL" clId="{AE8DD190-F73B-C045-90BC-662B8A03D08D}" dt="2018-11-27T17:44:55.804" v="114" actId="2696"/>
        <pc:sldMkLst>
          <pc:docMk/>
          <pc:sldMk cId="4163702329" sldId="346"/>
        </pc:sldMkLst>
      </pc:sldChg>
      <pc:sldChg chg="del">
        <pc:chgData name="Khattab, Sherif" userId="c83b1e15-36f3-4f46-aceb-05aac24c545e" providerId="ADAL" clId="{AE8DD190-F73B-C045-90BC-662B8A03D08D}" dt="2018-11-27T17:44:55.829" v="115" actId="2696"/>
        <pc:sldMkLst>
          <pc:docMk/>
          <pc:sldMk cId="2834038716" sldId="347"/>
        </pc:sldMkLst>
      </pc:sldChg>
      <pc:sldChg chg="del">
        <pc:chgData name="Khattab, Sherif" userId="c83b1e15-36f3-4f46-aceb-05aac24c545e" providerId="ADAL" clId="{AE8DD190-F73B-C045-90BC-662B8A03D08D}" dt="2018-11-27T17:44:55.855" v="116" actId="2696"/>
        <pc:sldMkLst>
          <pc:docMk/>
          <pc:sldMk cId="3664136089" sldId="348"/>
        </pc:sldMkLst>
      </pc:sldChg>
      <pc:sldChg chg="del">
        <pc:chgData name="Khattab, Sherif" userId="c83b1e15-36f3-4f46-aceb-05aac24c545e" providerId="ADAL" clId="{AE8DD190-F73B-C045-90BC-662B8A03D08D}" dt="2018-11-27T17:44:54.128" v="38" actId="2696"/>
        <pc:sldMkLst>
          <pc:docMk/>
          <pc:sldMk cId="28735776" sldId="349"/>
        </pc:sldMkLst>
      </pc:sldChg>
      <pc:sldChg chg="del">
        <pc:chgData name="Khattab, Sherif" userId="c83b1e15-36f3-4f46-aceb-05aac24c545e" providerId="ADAL" clId="{AE8DD190-F73B-C045-90BC-662B8A03D08D}" dt="2018-11-27T17:44:54.151" v="39" actId="2696"/>
        <pc:sldMkLst>
          <pc:docMk/>
          <pc:sldMk cId="2950559813" sldId="350"/>
        </pc:sldMkLst>
      </pc:sldChg>
      <pc:sldChg chg="del">
        <pc:chgData name="Khattab, Sherif" userId="c83b1e15-36f3-4f46-aceb-05aac24c545e" providerId="ADAL" clId="{AE8DD190-F73B-C045-90BC-662B8A03D08D}" dt="2018-11-27T17:44:54.172" v="40" actId="2696"/>
        <pc:sldMkLst>
          <pc:docMk/>
          <pc:sldMk cId="2312275278" sldId="351"/>
        </pc:sldMkLst>
      </pc:sldChg>
      <pc:sldChg chg="del">
        <pc:chgData name="Khattab, Sherif" userId="c83b1e15-36f3-4f46-aceb-05aac24c545e" providerId="ADAL" clId="{AE8DD190-F73B-C045-90BC-662B8A03D08D}" dt="2018-11-27T17:44:54.187" v="41" actId="2696"/>
        <pc:sldMkLst>
          <pc:docMk/>
          <pc:sldMk cId="2419428929" sldId="352"/>
        </pc:sldMkLst>
      </pc:sldChg>
      <pc:sldChg chg="del">
        <pc:chgData name="Khattab, Sherif" userId="c83b1e15-36f3-4f46-aceb-05aac24c545e" providerId="ADAL" clId="{AE8DD190-F73B-C045-90BC-662B8A03D08D}" dt="2018-11-27T17:44:54.204" v="42" actId="2696"/>
        <pc:sldMkLst>
          <pc:docMk/>
          <pc:sldMk cId="2378593803" sldId="353"/>
        </pc:sldMkLst>
      </pc:sldChg>
      <pc:sldChg chg="del">
        <pc:chgData name="Khattab, Sherif" userId="c83b1e15-36f3-4f46-aceb-05aac24c545e" providerId="ADAL" clId="{AE8DD190-F73B-C045-90BC-662B8A03D08D}" dt="2018-11-27T17:44:54.222" v="43" actId="2696"/>
        <pc:sldMkLst>
          <pc:docMk/>
          <pc:sldMk cId="2299810950" sldId="354"/>
        </pc:sldMkLst>
      </pc:sldChg>
      <pc:sldChg chg="del">
        <pc:chgData name="Khattab, Sherif" userId="c83b1e15-36f3-4f46-aceb-05aac24c545e" providerId="ADAL" clId="{AE8DD190-F73B-C045-90BC-662B8A03D08D}" dt="2018-11-27T17:44:54.237" v="44" actId="2696"/>
        <pc:sldMkLst>
          <pc:docMk/>
          <pc:sldMk cId="2688530112" sldId="355"/>
        </pc:sldMkLst>
      </pc:sldChg>
      <pc:sldChg chg="del">
        <pc:chgData name="Khattab, Sherif" userId="c83b1e15-36f3-4f46-aceb-05aac24c545e" providerId="ADAL" clId="{AE8DD190-F73B-C045-90BC-662B8A03D08D}" dt="2018-11-27T17:44:54.273" v="45" actId="2696"/>
        <pc:sldMkLst>
          <pc:docMk/>
          <pc:sldMk cId="832574089" sldId="356"/>
        </pc:sldMkLst>
      </pc:sldChg>
      <pc:sldChg chg="del">
        <pc:chgData name="Khattab, Sherif" userId="c83b1e15-36f3-4f46-aceb-05aac24c545e" providerId="ADAL" clId="{AE8DD190-F73B-C045-90BC-662B8A03D08D}" dt="2018-11-27T17:44:54.293" v="46" actId="2696"/>
        <pc:sldMkLst>
          <pc:docMk/>
          <pc:sldMk cId="217596656" sldId="357"/>
        </pc:sldMkLst>
      </pc:sldChg>
      <pc:sldChg chg="del">
        <pc:chgData name="Khattab, Sherif" userId="c83b1e15-36f3-4f46-aceb-05aac24c545e" providerId="ADAL" clId="{AE8DD190-F73B-C045-90BC-662B8A03D08D}" dt="2018-11-27T17:44:54.324" v="47" actId="2696"/>
        <pc:sldMkLst>
          <pc:docMk/>
          <pc:sldMk cId="3320591237" sldId="358"/>
        </pc:sldMkLst>
      </pc:sldChg>
      <pc:sldChg chg="del">
        <pc:chgData name="Khattab, Sherif" userId="c83b1e15-36f3-4f46-aceb-05aac24c545e" providerId="ADAL" clId="{AE8DD190-F73B-C045-90BC-662B8A03D08D}" dt="2018-11-27T17:44:54.344" v="48" actId="2696"/>
        <pc:sldMkLst>
          <pc:docMk/>
          <pc:sldMk cId="1742181795" sldId="359"/>
        </pc:sldMkLst>
      </pc:sldChg>
      <pc:sldChg chg="del">
        <pc:chgData name="Khattab, Sherif" userId="c83b1e15-36f3-4f46-aceb-05aac24c545e" providerId="ADAL" clId="{AE8DD190-F73B-C045-90BC-662B8A03D08D}" dt="2018-11-27T17:44:54.360" v="49" actId="2696"/>
        <pc:sldMkLst>
          <pc:docMk/>
          <pc:sldMk cId="4056136128" sldId="360"/>
        </pc:sldMkLst>
      </pc:sldChg>
      <pc:sldChg chg="del">
        <pc:chgData name="Khattab, Sherif" userId="c83b1e15-36f3-4f46-aceb-05aac24c545e" providerId="ADAL" clId="{AE8DD190-F73B-C045-90BC-662B8A03D08D}" dt="2018-11-27T17:44:54.384" v="50" actId="2696"/>
        <pc:sldMkLst>
          <pc:docMk/>
          <pc:sldMk cId="2027319265" sldId="361"/>
        </pc:sldMkLst>
      </pc:sldChg>
      <pc:sldChg chg="del">
        <pc:chgData name="Khattab, Sherif" userId="c83b1e15-36f3-4f46-aceb-05aac24c545e" providerId="ADAL" clId="{AE8DD190-F73B-C045-90BC-662B8A03D08D}" dt="2018-11-27T17:44:54.452" v="51" actId="2696"/>
        <pc:sldMkLst>
          <pc:docMk/>
          <pc:sldMk cId="2710135466" sldId="362"/>
        </pc:sldMkLst>
      </pc:sldChg>
      <pc:sldChg chg="del">
        <pc:chgData name="Khattab, Sherif" userId="c83b1e15-36f3-4f46-aceb-05aac24c545e" providerId="ADAL" clId="{AE8DD190-F73B-C045-90BC-662B8A03D08D}" dt="2018-11-27T17:44:54.481" v="52" actId="2696"/>
        <pc:sldMkLst>
          <pc:docMk/>
          <pc:sldMk cId="2327131237" sldId="363"/>
        </pc:sldMkLst>
      </pc:sldChg>
      <pc:sldChg chg="del">
        <pc:chgData name="Khattab, Sherif" userId="c83b1e15-36f3-4f46-aceb-05aac24c545e" providerId="ADAL" clId="{AE8DD190-F73B-C045-90BC-662B8A03D08D}" dt="2018-11-27T17:44:54.499" v="53" actId="2696"/>
        <pc:sldMkLst>
          <pc:docMk/>
          <pc:sldMk cId="727086772" sldId="364"/>
        </pc:sldMkLst>
      </pc:sldChg>
      <pc:sldChg chg="del">
        <pc:chgData name="Khattab, Sherif" userId="c83b1e15-36f3-4f46-aceb-05aac24c545e" providerId="ADAL" clId="{AE8DD190-F73B-C045-90BC-662B8A03D08D}" dt="2018-11-27T17:44:54.512" v="54" actId="2696"/>
        <pc:sldMkLst>
          <pc:docMk/>
          <pc:sldMk cId="3600104995" sldId="365"/>
        </pc:sldMkLst>
      </pc:sldChg>
      <pc:sldChg chg="del">
        <pc:chgData name="Khattab, Sherif" userId="c83b1e15-36f3-4f46-aceb-05aac24c545e" providerId="ADAL" clId="{AE8DD190-F73B-C045-90BC-662B8A03D08D}" dt="2018-11-27T17:44:54.533" v="55" actId="2696"/>
        <pc:sldMkLst>
          <pc:docMk/>
          <pc:sldMk cId="705382833" sldId="366"/>
        </pc:sldMkLst>
      </pc:sldChg>
      <pc:sldChg chg="del">
        <pc:chgData name="Khattab, Sherif" userId="c83b1e15-36f3-4f46-aceb-05aac24c545e" providerId="ADAL" clId="{AE8DD190-F73B-C045-90BC-662B8A03D08D}" dt="2018-11-27T17:44:54.583" v="56" actId="2696"/>
        <pc:sldMkLst>
          <pc:docMk/>
          <pc:sldMk cId="3968776744" sldId="367"/>
        </pc:sldMkLst>
      </pc:sldChg>
      <pc:sldChg chg="del">
        <pc:chgData name="Khattab, Sherif" userId="c83b1e15-36f3-4f46-aceb-05aac24c545e" providerId="ADAL" clId="{AE8DD190-F73B-C045-90BC-662B8A03D08D}" dt="2018-11-27T17:44:54.638" v="57" actId="2696"/>
        <pc:sldMkLst>
          <pc:docMk/>
          <pc:sldMk cId="999227696" sldId="368"/>
        </pc:sldMkLst>
      </pc:sldChg>
      <pc:sldMasterChg chg="del delSldLayout">
        <pc:chgData name="Khattab, Sherif" userId="c83b1e15-36f3-4f46-aceb-05aac24c545e" providerId="ADAL" clId="{AE8DD190-F73B-C045-90BC-662B8A03D08D}" dt="2018-11-27T17:46:58.237" v="127" actId="2696"/>
        <pc:sldMasterMkLst>
          <pc:docMk/>
          <pc:sldMasterMk cId="2984065499" sldId="2147483748"/>
        </pc:sldMasterMkLst>
        <pc:sldLayoutChg chg="del">
          <pc:chgData name="Khattab, Sherif" userId="c83b1e15-36f3-4f46-aceb-05aac24c545e" providerId="ADAL" clId="{AE8DD190-F73B-C045-90BC-662B8A03D08D}" dt="2018-11-27T17:46:58.232" v="121" actId="2696"/>
          <pc:sldLayoutMkLst>
            <pc:docMk/>
            <pc:sldMasterMk cId="2984065499" sldId="2147483748"/>
            <pc:sldLayoutMk cId="2849418026" sldId="2147483749"/>
          </pc:sldLayoutMkLst>
        </pc:sldLayoutChg>
        <pc:sldLayoutChg chg="del">
          <pc:chgData name="Khattab, Sherif" userId="c83b1e15-36f3-4f46-aceb-05aac24c545e" providerId="ADAL" clId="{AE8DD190-F73B-C045-90BC-662B8A03D08D}" dt="2018-11-27T17:46:58.232" v="122" actId="2696"/>
          <pc:sldLayoutMkLst>
            <pc:docMk/>
            <pc:sldMasterMk cId="2984065499" sldId="2147483748"/>
            <pc:sldLayoutMk cId="3487806555" sldId="2147483750"/>
          </pc:sldLayoutMkLst>
        </pc:sldLayoutChg>
        <pc:sldLayoutChg chg="del">
          <pc:chgData name="Khattab, Sherif" userId="c83b1e15-36f3-4f46-aceb-05aac24c545e" providerId="ADAL" clId="{AE8DD190-F73B-C045-90BC-662B8A03D08D}" dt="2018-11-27T17:46:58.233" v="123" actId="2696"/>
          <pc:sldLayoutMkLst>
            <pc:docMk/>
            <pc:sldMasterMk cId="2984065499" sldId="2147483748"/>
            <pc:sldLayoutMk cId="2169316979" sldId="2147483751"/>
          </pc:sldLayoutMkLst>
        </pc:sldLayoutChg>
        <pc:sldLayoutChg chg="del">
          <pc:chgData name="Khattab, Sherif" userId="c83b1e15-36f3-4f46-aceb-05aac24c545e" providerId="ADAL" clId="{AE8DD190-F73B-C045-90BC-662B8A03D08D}" dt="2018-11-27T17:46:58.234" v="124" actId="2696"/>
          <pc:sldLayoutMkLst>
            <pc:docMk/>
            <pc:sldMasterMk cId="2984065499" sldId="2147483748"/>
            <pc:sldLayoutMk cId="3804538268" sldId="2147483752"/>
          </pc:sldLayoutMkLst>
        </pc:sldLayoutChg>
        <pc:sldLayoutChg chg="del">
          <pc:chgData name="Khattab, Sherif" userId="c83b1e15-36f3-4f46-aceb-05aac24c545e" providerId="ADAL" clId="{AE8DD190-F73B-C045-90BC-662B8A03D08D}" dt="2018-11-27T17:46:58.235" v="125" actId="2696"/>
          <pc:sldLayoutMkLst>
            <pc:docMk/>
            <pc:sldMasterMk cId="2984065499" sldId="2147483748"/>
            <pc:sldLayoutMk cId="3533657798" sldId="2147483753"/>
          </pc:sldLayoutMkLst>
        </pc:sldLayoutChg>
        <pc:sldLayoutChg chg="del">
          <pc:chgData name="Khattab, Sherif" userId="c83b1e15-36f3-4f46-aceb-05aac24c545e" providerId="ADAL" clId="{AE8DD190-F73B-C045-90BC-662B8A03D08D}" dt="2018-11-27T17:46:58.236" v="126" actId="2696"/>
          <pc:sldLayoutMkLst>
            <pc:docMk/>
            <pc:sldMasterMk cId="2984065499" sldId="2147483748"/>
            <pc:sldLayoutMk cId="596347207" sldId="2147483754"/>
          </pc:sldLayoutMkLst>
        </pc:sldLayoutChg>
      </pc:sldMasterChg>
      <pc:sldMasterChg chg="setBg">
        <pc:chgData name="Khattab, Sherif" userId="c83b1e15-36f3-4f46-aceb-05aac24c545e" providerId="ADAL" clId="{AE8DD190-F73B-C045-90BC-662B8A03D08D}" dt="2018-11-27T17:47:09.124" v="128"/>
        <pc:sldMasterMkLst>
          <pc:docMk/>
          <pc:sldMasterMk cId="187777596" sldId="2147483755"/>
        </pc:sldMasterMkLst>
      </pc:sldMasterChg>
      <pc:sldMasterChg chg="del delSldLayout">
        <pc:chgData name="Khattab, Sherif" userId="c83b1e15-36f3-4f46-aceb-05aac24c545e" providerId="ADAL" clId="{AE8DD190-F73B-C045-90BC-662B8A03D08D}" dt="2018-11-27T17:44:54.649" v="64" actId="2696"/>
        <pc:sldMasterMkLst>
          <pc:docMk/>
          <pc:sldMasterMk cId="3599576829" sldId="2147483755"/>
        </pc:sldMasterMkLst>
        <pc:sldLayoutChg chg="del">
          <pc:chgData name="Khattab, Sherif" userId="c83b1e15-36f3-4f46-aceb-05aac24c545e" providerId="ADAL" clId="{AE8DD190-F73B-C045-90BC-662B8A03D08D}" dt="2018-11-27T17:44:54.642" v="58" actId="2696"/>
          <pc:sldLayoutMkLst>
            <pc:docMk/>
            <pc:sldMasterMk cId="3599576829" sldId="2147483755"/>
            <pc:sldLayoutMk cId="961395342" sldId="2147483756"/>
          </pc:sldLayoutMkLst>
        </pc:sldLayoutChg>
        <pc:sldLayoutChg chg="del">
          <pc:chgData name="Khattab, Sherif" userId="c83b1e15-36f3-4f46-aceb-05aac24c545e" providerId="ADAL" clId="{AE8DD190-F73B-C045-90BC-662B8A03D08D}" dt="2018-11-27T17:44:54.643" v="59" actId="2696"/>
          <pc:sldLayoutMkLst>
            <pc:docMk/>
            <pc:sldMasterMk cId="3599576829" sldId="2147483755"/>
            <pc:sldLayoutMk cId="163394157" sldId="2147483757"/>
          </pc:sldLayoutMkLst>
        </pc:sldLayoutChg>
        <pc:sldLayoutChg chg="del">
          <pc:chgData name="Khattab, Sherif" userId="c83b1e15-36f3-4f46-aceb-05aac24c545e" providerId="ADAL" clId="{AE8DD190-F73B-C045-90BC-662B8A03D08D}" dt="2018-11-27T17:44:54.644" v="60" actId="2696"/>
          <pc:sldLayoutMkLst>
            <pc:docMk/>
            <pc:sldMasterMk cId="3599576829" sldId="2147483755"/>
            <pc:sldLayoutMk cId="2454840641" sldId="2147483758"/>
          </pc:sldLayoutMkLst>
        </pc:sldLayoutChg>
        <pc:sldLayoutChg chg="del">
          <pc:chgData name="Khattab, Sherif" userId="c83b1e15-36f3-4f46-aceb-05aac24c545e" providerId="ADAL" clId="{AE8DD190-F73B-C045-90BC-662B8A03D08D}" dt="2018-11-27T17:44:54.645" v="61" actId="2696"/>
          <pc:sldLayoutMkLst>
            <pc:docMk/>
            <pc:sldMasterMk cId="3599576829" sldId="2147483755"/>
            <pc:sldLayoutMk cId="3955006192" sldId="2147483759"/>
          </pc:sldLayoutMkLst>
        </pc:sldLayoutChg>
        <pc:sldLayoutChg chg="del">
          <pc:chgData name="Khattab, Sherif" userId="c83b1e15-36f3-4f46-aceb-05aac24c545e" providerId="ADAL" clId="{AE8DD190-F73B-C045-90BC-662B8A03D08D}" dt="2018-11-27T17:44:54.645" v="62" actId="2696"/>
          <pc:sldLayoutMkLst>
            <pc:docMk/>
            <pc:sldMasterMk cId="3599576829" sldId="2147483755"/>
            <pc:sldLayoutMk cId="2826528452" sldId="2147483760"/>
          </pc:sldLayoutMkLst>
        </pc:sldLayoutChg>
        <pc:sldLayoutChg chg="del">
          <pc:chgData name="Khattab, Sherif" userId="c83b1e15-36f3-4f46-aceb-05aac24c545e" providerId="ADAL" clId="{AE8DD190-F73B-C045-90BC-662B8A03D08D}" dt="2018-11-27T17:44:54.646" v="63" actId="2696"/>
          <pc:sldLayoutMkLst>
            <pc:docMk/>
            <pc:sldMasterMk cId="3599576829" sldId="2147483755"/>
            <pc:sldLayoutMk cId="2255004195" sldId="2147483761"/>
          </pc:sldLayoutMkLst>
        </pc:sldLayoutChg>
      </pc:sldMasterChg>
    </pc:docChg>
  </pc:docChgLst>
  <pc:docChgLst>
    <pc:chgData name="Khattab, Sherif" userId="c83b1e15-36f3-4f46-aceb-05aac24c545e" providerId="ADAL" clId="{221ED567-7B73-BF4A-98C4-D2444E817DFE}"/>
    <pc:docChg chg="undo custSel addSld delSld modSld sldOrd modMainMaster">
      <pc:chgData name="Khattab, Sherif" userId="c83b1e15-36f3-4f46-aceb-05aac24c545e" providerId="ADAL" clId="{221ED567-7B73-BF4A-98C4-D2444E817DFE}" dt="2018-08-30T17:36:13.420" v="488"/>
      <pc:docMkLst>
        <pc:docMk/>
      </pc:docMkLst>
    </pc:docChg>
  </pc:docChgLst>
  <pc:docChgLst>
    <pc:chgData name="Khattab, Sherif" userId="c83b1e15-36f3-4f46-aceb-05aac24c545e" providerId="ADAL" clId="{3F271AA3-EB0D-5C45-A128-4ED109A73329}"/>
    <pc:docChg chg="modSld">
      <pc:chgData name="Khattab, Sherif" userId="c83b1e15-36f3-4f46-aceb-05aac24c545e" providerId="ADAL" clId="{3F271AA3-EB0D-5C45-A128-4ED109A73329}" dt="2022-04-21T03:56:05.640" v="10" actId="20577"/>
      <pc:docMkLst>
        <pc:docMk/>
      </pc:docMkLst>
      <pc:sldChg chg="modSp mod">
        <pc:chgData name="Khattab, Sherif" userId="c83b1e15-36f3-4f46-aceb-05aac24c545e" providerId="ADAL" clId="{3F271AA3-EB0D-5C45-A128-4ED109A73329}" dt="2022-04-21T03:56:05.640" v="10" actId="20577"/>
        <pc:sldMkLst>
          <pc:docMk/>
          <pc:sldMk cId="3705802389" sldId="466"/>
        </pc:sldMkLst>
        <pc:spChg chg="mod">
          <ac:chgData name="Khattab, Sherif" userId="c83b1e15-36f3-4f46-aceb-05aac24c545e" providerId="ADAL" clId="{3F271AA3-EB0D-5C45-A128-4ED109A73329}" dt="2022-04-21T03:56:05.640" v="10" actId="20577"/>
          <ac:spMkLst>
            <pc:docMk/>
            <pc:sldMk cId="3705802389" sldId="466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7E80C045-7500-A54E-9D99-3EF837C8FBF0}"/>
    <pc:docChg chg="undo custSel addSld delSld modSld modMainMaster">
      <pc:chgData name="Khattab, Sherif" userId="c83b1e15-36f3-4f46-aceb-05aac24c545e" providerId="ADAL" clId="{7E80C045-7500-A54E-9D99-3EF837C8FBF0}" dt="2018-09-20T22:33:20.568" v="669" actId="20577"/>
      <pc:docMkLst>
        <pc:docMk/>
      </pc:docMkLst>
      <pc:sldChg chg="modSp">
        <pc:chgData name="Khattab, Sherif" userId="c83b1e15-36f3-4f46-aceb-05aac24c545e" providerId="ADAL" clId="{7E80C045-7500-A54E-9D99-3EF837C8FBF0}" dt="2018-09-05T01:52:02.020" v="14" actId="20577"/>
        <pc:sldMkLst>
          <pc:docMk/>
          <pc:sldMk cId="0" sldId="256"/>
        </pc:sldMkLst>
        <pc:spChg chg="mod">
          <ac:chgData name="Khattab, Sherif" userId="c83b1e15-36f3-4f46-aceb-05aac24c545e" providerId="ADAL" clId="{7E80C045-7500-A54E-9D99-3EF837C8FBF0}" dt="2018-09-05T01:52:02.020" v="14" actId="20577"/>
          <ac:spMkLst>
            <pc:docMk/>
            <pc:sldMk cId="0" sldId="256"/>
            <ac:spMk id="2" creationId="{00000000-0000-0000-0000-000000000000}"/>
          </ac:spMkLst>
        </pc:spChg>
      </pc:sldChg>
      <pc:sldMasterChg chg="setBg modSldLayout">
        <pc:chgData name="Khattab, Sherif" userId="c83b1e15-36f3-4f46-aceb-05aac24c545e" providerId="ADAL" clId="{7E80C045-7500-A54E-9D99-3EF837C8FBF0}" dt="2018-09-05T02:09:58.915" v="132"/>
        <pc:sldMasterMkLst>
          <pc:docMk/>
          <pc:sldMasterMk cId="0" sldId="2147483648"/>
        </pc:sldMasterMkLst>
        <pc:sldLayoutChg chg="setBg">
          <pc:chgData name="Khattab, Sherif" userId="c83b1e15-36f3-4f46-aceb-05aac24c545e" providerId="ADAL" clId="{7E80C045-7500-A54E-9D99-3EF837C8FBF0}" dt="2018-09-05T02:09:58.915" v="132"/>
          <pc:sldLayoutMkLst>
            <pc:docMk/>
            <pc:sldMasterMk cId="0" sldId="2147483648"/>
            <pc:sldLayoutMk cId="2203790108" sldId="2147483650"/>
          </pc:sldLayoutMkLst>
        </pc:sldLayoutChg>
        <pc:sldLayoutChg chg="setBg">
          <pc:chgData name="Khattab, Sherif" userId="c83b1e15-36f3-4f46-aceb-05aac24c545e" providerId="ADAL" clId="{7E80C045-7500-A54E-9D99-3EF837C8FBF0}" dt="2018-09-05T02:09:58.915" v="132"/>
          <pc:sldLayoutMkLst>
            <pc:docMk/>
            <pc:sldMasterMk cId="0" sldId="2147483648"/>
            <pc:sldLayoutMk cId="75952674" sldId="2147483651"/>
          </pc:sldLayoutMkLst>
        </pc:sldLayoutChg>
        <pc:sldLayoutChg chg="setBg">
          <pc:chgData name="Khattab, Sherif" userId="c83b1e15-36f3-4f46-aceb-05aac24c545e" providerId="ADAL" clId="{7E80C045-7500-A54E-9D99-3EF837C8FBF0}" dt="2018-09-05T02:09:58.915" v="132"/>
          <pc:sldLayoutMkLst>
            <pc:docMk/>
            <pc:sldMasterMk cId="0" sldId="2147483648"/>
            <pc:sldLayoutMk cId="728376708" sldId="2147483652"/>
          </pc:sldLayoutMkLst>
        </pc:sldLayoutChg>
        <pc:sldLayoutChg chg="setBg">
          <pc:chgData name="Khattab, Sherif" userId="c83b1e15-36f3-4f46-aceb-05aac24c545e" providerId="ADAL" clId="{7E80C045-7500-A54E-9D99-3EF837C8FBF0}" dt="2018-09-05T02:09:58.915" v="132"/>
          <pc:sldLayoutMkLst>
            <pc:docMk/>
            <pc:sldMasterMk cId="0" sldId="2147483648"/>
            <pc:sldLayoutMk cId="2053041551" sldId="2147483653"/>
          </pc:sldLayoutMkLst>
        </pc:sldLayoutChg>
        <pc:sldLayoutChg chg="setBg">
          <pc:chgData name="Khattab, Sherif" userId="c83b1e15-36f3-4f46-aceb-05aac24c545e" providerId="ADAL" clId="{7E80C045-7500-A54E-9D99-3EF837C8FBF0}" dt="2018-09-05T02:09:58.915" v="132"/>
          <pc:sldLayoutMkLst>
            <pc:docMk/>
            <pc:sldMasterMk cId="0" sldId="2147483648"/>
            <pc:sldLayoutMk cId="556619493" sldId="2147483654"/>
          </pc:sldLayoutMkLst>
        </pc:sldLayoutChg>
        <pc:sldLayoutChg chg="setBg">
          <pc:chgData name="Khattab, Sherif" userId="c83b1e15-36f3-4f46-aceb-05aac24c545e" providerId="ADAL" clId="{7E80C045-7500-A54E-9D99-3EF837C8FBF0}" dt="2018-09-05T02:09:58.915" v="132"/>
          <pc:sldLayoutMkLst>
            <pc:docMk/>
            <pc:sldMasterMk cId="0" sldId="2147483648"/>
            <pc:sldLayoutMk cId="3828478907" sldId="2147483673"/>
          </pc:sldLayoutMkLst>
        </pc:sldLayoutChg>
        <pc:sldLayoutChg chg="setBg">
          <pc:chgData name="Khattab, Sherif" userId="c83b1e15-36f3-4f46-aceb-05aac24c545e" providerId="ADAL" clId="{7E80C045-7500-A54E-9D99-3EF837C8FBF0}" dt="2018-09-05T02:09:58.915" v="132"/>
          <pc:sldLayoutMkLst>
            <pc:docMk/>
            <pc:sldMasterMk cId="0" sldId="2147483648"/>
            <pc:sldLayoutMk cId="787621719" sldId="2147483674"/>
          </pc:sldLayoutMkLst>
        </pc:sldLayoutChg>
        <pc:sldLayoutChg chg="setBg">
          <pc:chgData name="Khattab, Sherif" userId="c83b1e15-36f3-4f46-aceb-05aac24c545e" providerId="ADAL" clId="{7E80C045-7500-A54E-9D99-3EF837C8FBF0}" dt="2018-09-05T02:09:58.915" v="132"/>
          <pc:sldLayoutMkLst>
            <pc:docMk/>
            <pc:sldMasterMk cId="0" sldId="2147483648"/>
            <pc:sldLayoutMk cId="4112806943" sldId="2147483675"/>
          </pc:sldLayoutMkLst>
        </pc:sldLayoutChg>
        <pc:sldLayoutChg chg="setBg">
          <pc:chgData name="Khattab, Sherif" userId="c83b1e15-36f3-4f46-aceb-05aac24c545e" providerId="ADAL" clId="{7E80C045-7500-A54E-9D99-3EF837C8FBF0}" dt="2018-09-05T02:09:58.915" v="132"/>
          <pc:sldLayoutMkLst>
            <pc:docMk/>
            <pc:sldMasterMk cId="0" sldId="2147483648"/>
            <pc:sldLayoutMk cId="1641748147" sldId="2147483676"/>
          </pc:sldLayoutMkLst>
        </pc:sldLayoutChg>
        <pc:sldLayoutChg chg="setBg">
          <pc:chgData name="Khattab, Sherif" userId="c83b1e15-36f3-4f46-aceb-05aac24c545e" providerId="ADAL" clId="{7E80C045-7500-A54E-9D99-3EF837C8FBF0}" dt="2018-09-05T02:09:58.915" v="132"/>
          <pc:sldLayoutMkLst>
            <pc:docMk/>
            <pc:sldMasterMk cId="0" sldId="2147483648"/>
            <pc:sldLayoutMk cId="771645810" sldId="2147483677"/>
          </pc:sldLayoutMkLst>
        </pc:sldLayoutChg>
        <pc:sldLayoutChg chg="setBg">
          <pc:chgData name="Khattab, Sherif" userId="c83b1e15-36f3-4f46-aceb-05aac24c545e" providerId="ADAL" clId="{7E80C045-7500-A54E-9D99-3EF837C8FBF0}" dt="2018-09-05T02:09:58.915" v="132"/>
          <pc:sldLayoutMkLst>
            <pc:docMk/>
            <pc:sldMasterMk cId="0" sldId="2147483648"/>
            <pc:sldLayoutMk cId="3325671883" sldId="2147483678"/>
          </pc:sldLayoutMkLst>
        </pc:sldLayoutChg>
        <pc:sldLayoutChg chg="setBg">
          <pc:chgData name="Khattab, Sherif" userId="c83b1e15-36f3-4f46-aceb-05aac24c545e" providerId="ADAL" clId="{7E80C045-7500-A54E-9D99-3EF837C8FBF0}" dt="2018-09-05T02:09:58.915" v="132"/>
          <pc:sldLayoutMkLst>
            <pc:docMk/>
            <pc:sldMasterMk cId="0" sldId="2147483648"/>
            <pc:sldLayoutMk cId="240480276" sldId="2147483679"/>
          </pc:sldLayoutMkLst>
        </pc:sldLayoutChg>
        <pc:sldLayoutChg chg="setBg">
          <pc:chgData name="Khattab, Sherif" userId="c83b1e15-36f3-4f46-aceb-05aac24c545e" providerId="ADAL" clId="{7E80C045-7500-A54E-9D99-3EF837C8FBF0}" dt="2018-09-05T02:09:58.915" v="132"/>
          <pc:sldLayoutMkLst>
            <pc:docMk/>
            <pc:sldMasterMk cId="0" sldId="2147483648"/>
            <pc:sldLayoutMk cId="4237536376" sldId="2147483680"/>
          </pc:sldLayoutMkLst>
        </pc:sldLayoutChg>
        <pc:sldLayoutChg chg="setBg">
          <pc:chgData name="Khattab, Sherif" userId="c83b1e15-36f3-4f46-aceb-05aac24c545e" providerId="ADAL" clId="{7E80C045-7500-A54E-9D99-3EF837C8FBF0}" dt="2018-09-05T02:09:58.915" v="132"/>
          <pc:sldLayoutMkLst>
            <pc:docMk/>
            <pc:sldMasterMk cId="0" sldId="2147483648"/>
            <pc:sldLayoutMk cId="311390262" sldId="2147483681"/>
          </pc:sldLayoutMkLst>
        </pc:sldLayoutChg>
        <pc:sldLayoutChg chg="setBg">
          <pc:chgData name="Khattab, Sherif" userId="c83b1e15-36f3-4f46-aceb-05aac24c545e" providerId="ADAL" clId="{7E80C045-7500-A54E-9D99-3EF837C8FBF0}" dt="2018-09-05T02:09:58.915" v="132"/>
          <pc:sldLayoutMkLst>
            <pc:docMk/>
            <pc:sldMasterMk cId="0" sldId="2147483648"/>
            <pc:sldLayoutMk cId="1359298778" sldId="2147483682"/>
          </pc:sldLayoutMkLst>
        </pc:sldLayoutChg>
        <pc:sldLayoutChg chg="setBg">
          <pc:chgData name="Khattab, Sherif" userId="c83b1e15-36f3-4f46-aceb-05aac24c545e" providerId="ADAL" clId="{7E80C045-7500-A54E-9D99-3EF837C8FBF0}" dt="2018-09-05T02:09:58.915" v="132"/>
          <pc:sldLayoutMkLst>
            <pc:docMk/>
            <pc:sldMasterMk cId="0" sldId="2147483648"/>
            <pc:sldLayoutMk cId="519219913" sldId="2147483683"/>
          </pc:sldLayoutMkLst>
        </pc:sldLayoutChg>
        <pc:sldLayoutChg chg="setBg">
          <pc:chgData name="Khattab, Sherif" userId="c83b1e15-36f3-4f46-aceb-05aac24c545e" providerId="ADAL" clId="{7E80C045-7500-A54E-9D99-3EF837C8FBF0}" dt="2018-09-05T02:09:58.915" v="132"/>
          <pc:sldLayoutMkLst>
            <pc:docMk/>
            <pc:sldMasterMk cId="0" sldId="2147483648"/>
            <pc:sldLayoutMk cId="1090555678" sldId="2147483684"/>
          </pc:sldLayoutMkLst>
        </pc:sldLayoutChg>
        <pc:sldLayoutChg chg="setBg">
          <pc:chgData name="Khattab, Sherif" userId="c83b1e15-36f3-4f46-aceb-05aac24c545e" providerId="ADAL" clId="{7E80C045-7500-A54E-9D99-3EF837C8FBF0}" dt="2018-09-05T02:09:58.915" v="132"/>
          <pc:sldLayoutMkLst>
            <pc:docMk/>
            <pc:sldMasterMk cId="0" sldId="2147483648"/>
            <pc:sldLayoutMk cId="2952444833" sldId="2147483693"/>
          </pc:sldLayoutMkLst>
        </pc:sldLayoutChg>
        <pc:sldLayoutChg chg="setBg">
          <pc:chgData name="Khattab, Sherif" userId="c83b1e15-36f3-4f46-aceb-05aac24c545e" providerId="ADAL" clId="{7E80C045-7500-A54E-9D99-3EF837C8FBF0}" dt="2018-09-05T02:09:58.915" v="132"/>
          <pc:sldLayoutMkLst>
            <pc:docMk/>
            <pc:sldMasterMk cId="0" sldId="2147483648"/>
            <pc:sldLayoutMk cId="673069484" sldId="2147483719"/>
          </pc:sldLayoutMkLst>
        </pc:sldLayoutChg>
        <pc:sldLayoutChg chg="setBg">
          <pc:chgData name="Khattab, Sherif" userId="c83b1e15-36f3-4f46-aceb-05aac24c545e" providerId="ADAL" clId="{7E80C045-7500-A54E-9D99-3EF837C8FBF0}" dt="2018-09-05T02:09:58.915" v="132"/>
          <pc:sldLayoutMkLst>
            <pc:docMk/>
            <pc:sldMasterMk cId="0" sldId="2147483648"/>
            <pc:sldLayoutMk cId="1722969868" sldId="2147483720"/>
          </pc:sldLayoutMkLst>
        </pc:sldLayoutChg>
        <pc:sldLayoutChg chg="setBg">
          <pc:chgData name="Khattab, Sherif" userId="c83b1e15-36f3-4f46-aceb-05aac24c545e" providerId="ADAL" clId="{7E80C045-7500-A54E-9D99-3EF837C8FBF0}" dt="2018-09-05T02:09:58.915" v="132"/>
          <pc:sldLayoutMkLst>
            <pc:docMk/>
            <pc:sldMasterMk cId="0" sldId="2147483648"/>
            <pc:sldLayoutMk cId="1315007808" sldId="2147483721"/>
          </pc:sldLayoutMkLst>
        </pc:sldLayoutChg>
        <pc:sldLayoutChg chg="setBg">
          <pc:chgData name="Khattab, Sherif" userId="c83b1e15-36f3-4f46-aceb-05aac24c545e" providerId="ADAL" clId="{7E80C045-7500-A54E-9D99-3EF837C8FBF0}" dt="2018-09-05T02:09:58.915" v="132"/>
          <pc:sldLayoutMkLst>
            <pc:docMk/>
            <pc:sldMasterMk cId="0" sldId="2147483648"/>
            <pc:sldLayoutMk cId="3374265578" sldId="2147483722"/>
          </pc:sldLayoutMkLst>
        </pc:sldLayoutChg>
        <pc:sldLayoutChg chg="setBg">
          <pc:chgData name="Khattab, Sherif" userId="c83b1e15-36f3-4f46-aceb-05aac24c545e" providerId="ADAL" clId="{7E80C045-7500-A54E-9D99-3EF837C8FBF0}" dt="2018-09-05T02:09:58.915" v="132"/>
          <pc:sldLayoutMkLst>
            <pc:docMk/>
            <pc:sldMasterMk cId="0" sldId="2147483648"/>
            <pc:sldLayoutMk cId="3201493037" sldId="2147483723"/>
          </pc:sldLayoutMkLst>
        </pc:sldLayoutChg>
        <pc:sldLayoutChg chg="setBg">
          <pc:chgData name="Khattab, Sherif" userId="c83b1e15-36f3-4f46-aceb-05aac24c545e" providerId="ADAL" clId="{7E80C045-7500-A54E-9D99-3EF837C8FBF0}" dt="2018-09-05T02:09:58.915" v="132"/>
          <pc:sldLayoutMkLst>
            <pc:docMk/>
            <pc:sldMasterMk cId="0" sldId="2147483648"/>
            <pc:sldLayoutMk cId="2604926639" sldId="2147483724"/>
          </pc:sldLayoutMkLst>
        </pc:sldLayoutChg>
        <pc:sldLayoutChg chg="setBg">
          <pc:chgData name="Khattab, Sherif" userId="c83b1e15-36f3-4f46-aceb-05aac24c545e" providerId="ADAL" clId="{7E80C045-7500-A54E-9D99-3EF837C8FBF0}" dt="2018-09-05T02:09:58.915" v="132"/>
          <pc:sldLayoutMkLst>
            <pc:docMk/>
            <pc:sldMasterMk cId="0" sldId="2147483648"/>
            <pc:sldLayoutMk cId="3403911752" sldId="2147483725"/>
          </pc:sldLayoutMkLst>
        </pc:sldLayoutChg>
        <pc:sldLayoutChg chg="setBg">
          <pc:chgData name="Khattab, Sherif" userId="c83b1e15-36f3-4f46-aceb-05aac24c545e" providerId="ADAL" clId="{7E80C045-7500-A54E-9D99-3EF837C8FBF0}" dt="2018-09-05T02:09:58.915" v="132"/>
          <pc:sldLayoutMkLst>
            <pc:docMk/>
            <pc:sldMasterMk cId="0" sldId="2147483648"/>
            <pc:sldLayoutMk cId="1271462927" sldId="2147483726"/>
          </pc:sldLayoutMkLst>
        </pc:sldLayoutChg>
      </pc:sldMasterChg>
    </pc:docChg>
  </pc:docChgLst>
  <pc:docChgLst>
    <pc:chgData name="Khattab, Sherif" userId="c83b1e15-36f3-4f46-aceb-05aac24c545e" providerId="ADAL" clId="{8BC70D98-11CD-1C4A-99D2-86D5AB4C32FB}"/>
    <pc:docChg chg="custSel addSld delSld modSld delMainMaster modMainMaster">
      <pc:chgData name="Khattab, Sherif" userId="c83b1e15-36f3-4f46-aceb-05aac24c545e" providerId="ADAL" clId="{8BC70D98-11CD-1C4A-99D2-86D5AB4C32FB}" dt="2018-11-15T17:31:31.266" v="154" actId="20577"/>
      <pc:docMkLst>
        <pc:docMk/>
      </pc:docMkLst>
      <pc:sldChg chg="modSp">
        <pc:chgData name="Khattab, Sherif" userId="c83b1e15-36f3-4f46-aceb-05aac24c545e" providerId="ADAL" clId="{8BC70D98-11CD-1C4A-99D2-86D5AB4C32FB}" dt="2018-10-25T04:29:01.327" v="19" actId="20577"/>
        <pc:sldMkLst>
          <pc:docMk/>
          <pc:sldMk cId="0" sldId="256"/>
        </pc:sldMkLst>
        <pc:spChg chg="mod">
          <ac:chgData name="Khattab, Sherif" userId="c83b1e15-36f3-4f46-aceb-05aac24c545e" providerId="ADAL" clId="{8BC70D98-11CD-1C4A-99D2-86D5AB4C32FB}" dt="2018-10-25T04:29:01.327" v="19" actId="20577"/>
          <ac:spMkLst>
            <pc:docMk/>
            <pc:sldMk cId="0" sldId="256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5481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0bc9bf31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0bc9bf31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8223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0bc9bf31_0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0bc9bf31_0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2280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0bc9bf31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0bc9bf31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6628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0bc9bf31_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0bc9bf31_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9295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a470cbe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a470cbe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00582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a470cbe2_0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a470cbe2_0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64499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a470cbe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a470cbe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89024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a470cbe2_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a470cbe2_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75970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a470cbe2_0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a470cbe2_0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61180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a470cbe2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a470cbe2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8409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40bc9bf31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40bc9bf31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45214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3edb036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23edb036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55150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3edb036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23edb036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53019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23edb036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23edb036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86471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3edb036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23edb036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2562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3b2837df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3b2837df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k=3 sets that cover all items?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52343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3b2837df4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3b2837df4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00572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23edb036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23edb036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78385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3b2837df4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3b2837df4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again, for k=3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25442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3b2837df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3b2837df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again, for k=3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381440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23edb036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23edb036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8666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40bc9bf31_0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40bc9bf31_0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42847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23edb036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23edb036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37395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23edb036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23edb036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26098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23edb036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23edb036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14137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d90933ec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d90933ec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2622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23edb03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23edb036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87459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23edb0361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23edb0361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18987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23edb0361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23edb0361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49725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db87372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db87372e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70513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db87372e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db87372e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27172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23edb0361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23edb0361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6957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0bc9bf31_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0bc9bf31_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638384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23edb0361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23edb0361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86285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db87372e3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db87372e3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61337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23edb0361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23edb0361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47695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db87372e3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db87372e3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526095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23edb036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23edb036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723539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41108e3a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41108e3a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a05e017a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a05e017a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05e017af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05e017af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a05e017af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a05e017af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05e017af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05e017af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Going to be tracing horizontal rays to +infinity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 each edge, determine if the point is between the verticies' y values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not, the ray will never cross that edge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so, start from the first vertex and move along the line until you hit the y value of the point</a:t>
            </a:r>
            <a:endParaRPr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Is the point's x value less than the current x value (blue line?)</a:t>
            </a:r>
            <a:endParaRPr/>
          </a:p>
          <a:p>
            <a: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so, ray will cross the edge</a:t>
            </a:r>
            <a:endParaRPr/>
          </a:p>
          <a:p>
            <a: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not, ray will not cross the edge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0bc9bf31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0bc9bf31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017276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a05e017af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a05e017af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a05e017af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a05e017af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a05e017af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a05e017af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Cheeky old-school C code (actually translated from Fortran…)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W. Randolph Franklin, Prof, Rensselaer Polytechnic Institute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First of all, 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((verty[i]&gt;testy) != (verty[j]&gt;testy))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Point to test is not above both or below both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Succinct expression of cond1/cond2 check from the Java code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Rest of if statement pretty much the same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 = !c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flip c from false to true every time you cross an edge</a:t>
            </a:r>
            <a:endParaRPr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even # of flips:  false, not in polygon</a:t>
            </a:r>
            <a:endParaRPr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odd # of flips:  true, in polygon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 (i = 0, j = nvert-1; i &lt; nvert; j = i++)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Note that this actually makes j the "first" vertex for most of the code</a:t>
            </a:r>
            <a:endParaRPr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I.e., normally earlier in the vert arrays, except on first loop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First edge looked at is between last and first vertices in arrays</a:t>
            </a:r>
            <a:endParaRPr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… wait, did we look at this edge in the java code?</a:t>
            </a:r>
            <a:endParaRPr/>
          </a:p>
          <a:p>
            <a: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No! that code assumes the first vertex is repeated 2x (first and last index in the array</a:t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a05e017af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a05e017af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0bc9bf31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0bc9bf31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4736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90933ec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90933ec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098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0bc9bf31_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0bc9bf31_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0354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0bc9bf31_0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0bc9bf31_0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7830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2018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45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71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0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53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90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98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199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556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2007" y="6117737"/>
            <a:ext cx="9842610" cy="895961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694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69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246C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14375"/>
            <a:ext cx="10096296" cy="660558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914400" indent="-457200">
              <a:buFont typeface="Arial" panose="020B0604020202020204" pitchFamily="34" charset="0"/>
              <a:buChar char="•"/>
              <a:defRPr/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714500" indent="-342900">
              <a:buFont typeface="Arial" panose="020B0604020202020204" pitchFamily="34" charset="0"/>
              <a:buChar char="•"/>
              <a:defRPr/>
            </a:lvl4pPr>
            <a:lvl5pPr marL="2171700" indent="-3429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Fall 2018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326313"/>
            <a:ext cx="4795670" cy="498475"/>
          </a:xfrm>
        </p:spPr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58314" y="7185210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078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655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930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266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448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39117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14629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38" y="0"/>
            <a:ext cx="10080625" cy="5412476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3081" y="925531"/>
            <a:ext cx="6565966" cy="2056589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5291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91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91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91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91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91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91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91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91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3081" y="3203107"/>
            <a:ext cx="6565966" cy="152350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307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7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7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7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7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7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7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7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70665" y="252445"/>
            <a:ext cx="2290750" cy="5944303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0" y="5412559"/>
            <a:ext cx="10080625" cy="2147199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42869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04031" y="1416502"/>
            <a:ext cx="9072563" cy="582386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972" lvl="0" indent="-405977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943" lvl="1" indent="-391978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915" lvl="2" indent="-391978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886" lvl="3" indent="-37797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858" lvl="4" indent="-37797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3829" lvl="5" indent="-37797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7801" lvl="6" indent="-37797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1772" lvl="7" indent="-37797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5744" lvl="8" indent="-37797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04031" y="216770"/>
            <a:ext cx="9072563" cy="670318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9433260" y="6981108"/>
            <a:ext cx="604904" cy="5787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925317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04031" y="1763924"/>
            <a:ext cx="4403659" cy="54759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972" lvl="0" indent="-405977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943" lvl="1" indent="-391978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915" lvl="2" indent="-391978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886" lvl="3" indent="-37797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858" lvl="4" indent="-37797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3829" lvl="5" indent="-37797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7801" lvl="6" indent="-37797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1772" lvl="7" indent="-37797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5744" lvl="8" indent="-37797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5172906" y="1763924"/>
            <a:ext cx="4403659" cy="54759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972" lvl="0" indent="-405977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943" lvl="1" indent="-391978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915" lvl="2" indent="-391978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886" lvl="3" indent="-37797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858" lvl="4" indent="-37797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3829" lvl="5" indent="-37797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7801" lvl="6" indent="-37797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1772" lvl="7" indent="-37797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5744" lvl="8" indent="-37797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04031" y="216770"/>
            <a:ext cx="9072563" cy="670318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433260" y="6981108"/>
            <a:ext cx="604904" cy="5787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36753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2018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3767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04031" y="216770"/>
            <a:ext cx="9072563" cy="670318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33260" y="6981108"/>
            <a:ext cx="604904" cy="5787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905816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04031" y="6476187"/>
            <a:ext cx="9072563" cy="763573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972" lvl="0" indent="-251986" algn="ctr">
              <a:spcBef>
                <a:spcPts val="397"/>
              </a:spcBef>
              <a:spcAft>
                <a:spcPts val="0"/>
              </a:spcAft>
              <a:buSzPts val="1800"/>
              <a:buNone/>
              <a:defRPr sz="1984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433260" y="6981108"/>
            <a:ext cx="604904" cy="5787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992851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433260" y="6981108"/>
            <a:ext cx="604904" cy="5787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60368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63" y="-22225"/>
            <a:ext cx="10080625" cy="1238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143000"/>
            <a:ext cx="4443412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9050" y="1143000"/>
            <a:ext cx="4445000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2018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041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2018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61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78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43" y="167993"/>
            <a:ext cx="9072563" cy="1539934"/>
          </a:xfrm>
        </p:spPr>
        <p:txBody>
          <a:bodyPr/>
          <a:lstStyle>
            <a:lvl1pPr>
              <a:defRPr sz="4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00043" y="1889919"/>
            <a:ext cx="9072563" cy="498903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6047" y="7157193"/>
            <a:ext cx="8876550" cy="4024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21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06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48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Fall 2018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719" r:id="rId18"/>
    <p:sldLayoutId id="2147483720" r:id="rId19"/>
    <p:sldLayoutId id="2147483721" r:id="rId20"/>
    <p:sldLayoutId id="2147483722" r:id="rId21"/>
    <p:sldLayoutId id="2147483723" r:id="rId22"/>
    <p:sldLayoutId id="2147483724" r:id="rId23"/>
    <p:sldLayoutId id="2147483693" r:id="rId24"/>
    <p:sldLayoutId id="2147483725" r:id="rId25"/>
    <p:sldLayoutId id="2147483726" r:id="rId26"/>
  </p:sldLayoutIdLst>
  <p:hf hdr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38" y="0"/>
            <a:ext cx="10080625" cy="1103527"/>
          </a:xfrm>
          <a:prstGeom prst="rect">
            <a:avLst/>
          </a:prstGeom>
          <a:solidFill>
            <a:srgbClr val="004F9D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4031" y="1416502"/>
            <a:ext cx="9072563" cy="582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4031" y="216770"/>
            <a:ext cx="9072563" cy="6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433260" y="6981108"/>
            <a:ext cx="604904" cy="57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777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2296" y="2030412"/>
            <a:ext cx="10080625" cy="22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Algorithm Implementation</a:t>
            </a:r>
            <a:br>
              <a:rPr lang="en-US" sz="3600" dirty="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CS 1501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/>
              <a:t>Spring 2022</a:t>
            </a:r>
            <a:endParaRPr lang="en-US" dirty="0"/>
          </a:p>
          <a:p>
            <a:pPr eaLnBrk="1">
              <a:lnSpc>
                <a:spcPct val="92000"/>
              </a:lnSpc>
            </a:pPr>
            <a:r>
              <a:rPr lang="en-GB" altLang="en-US" sz="4000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601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dirty="0">
                <a:solidFill>
                  <a:schemeClr val="tx1"/>
                </a:solidFill>
              </a:rPr>
              <a:t>(Slides are adapted from </a:t>
            </a:r>
            <a:r>
              <a:rPr lang="en-US" altLang="en-US" dirty="0">
                <a:solidFill>
                  <a:schemeClr val="tx1"/>
                </a:solidFill>
              </a:rPr>
              <a:t>Dr. Ramirez’s and Dr. </a:t>
            </a:r>
            <a:r>
              <a:rPr lang="en-US" altLang="en-US" dirty="0" err="1">
                <a:solidFill>
                  <a:schemeClr val="tx1"/>
                </a:solidFill>
              </a:rPr>
              <a:t>Farnan’s</a:t>
            </a:r>
            <a:r>
              <a:rPr lang="en-US" altLang="en-US" dirty="0">
                <a:solidFill>
                  <a:schemeClr val="tx1"/>
                </a:solidFill>
              </a:rPr>
              <a:t> CS1501 slides.</a:t>
            </a:r>
            <a:r>
              <a:rPr lang="en-US" dirty="0">
                <a:solidFill>
                  <a:schemeClr val="tx1"/>
                </a:solidFill>
                <a:latin typeface="Helvetica" pitchFamily="-84" charset="0"/>
              </a:rPr>
              <a:t>)</a:t>
            </a:r>
          </a:p>
          <a:p>
            <a:pPr algn="ctr">
              <a:lnSpc>
                <a:spcPct val="92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39768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58023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body" idx="1"/>
          </p:nvPr>
        </p:nvSpPr>
        <p:spPr>
          <a:xfrm>
            <a:off x="504507" y="1416502"/>
            <a:ext cx="9071610" cy="5823860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Deterministic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At any point during the run of the program, given the current instruction and input, we can predict the next instruction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Running the same program on the same input produces the same sequence of executed instructions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Non-deterministic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A conceptual algorithm with more than one allowed step at certain times and which always takes the right or best step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Conceptually, could run on a deterministic computer with unlimited parallel processors</a:t>
            </a:r>
            <a:endParaRPr/>
          </a:p>
          <a:p>
            <a:pPr lvl="3">
              <a:lnSpc>
                <a:spcPct val="150000"/>
              </a:lnSpc>
            </a:pPr>
            <a:r>
              <a:rPr lang="en"/>
              <a:t>Would be as fast as always choosing the right step</a:t>
            </a:r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Deterministic vs non-deterministic algorithms</a:t>
            </a:r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10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22595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body" idx="1"/>
          </p:nvPr>
        </p:nvSpPr>
        <p:spPr>
          <a:xfrm>
            <a:off x="504507" y="1416502"/>
            <a:ext cx="9071610" cy="5823860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Array search: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Linear search: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Θ(n)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Binary search: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Θ(lg n)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Non-deterministic search algorithm: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Θ(1)</a:t>
            </a:r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Non-deterministic algorithms</a:t>
            </a:r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11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87056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endParaRPr/>
          </a:p>
        </p:txBody>
      </p:sp>
      <p:pic>
        <p:nvPicPr>
          <p:cNvPr id="118" name="Google Shape;118;p19" descr="hqdefault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0421" y="1889918"/>
            <a:ext cx="5039783" cy="3779838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9" name="Google Shape;119;p19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12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846728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>
            <a:spLocks noGrp="1"/>
          </p:cNvSpPr>
          <p:nvPr>
            <p:ph type="body" idx="1"/>
          </p:nvPr>
        </p:nvSpPr>
        <p:spPr>
          <a:xfrm>
            <a:off x="504507" y="1416502"/>
            <a:ext cx="9071610" cy="5823860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/>
              <a:t>A Hamiltonian cycle is a simple cycle through a graph that visits every vertex of the graph</a:t>
            </a:r>
            <a:endParaRPr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/>
              <a:t>Can we determine if a given graph has a Hamiltonian cycle?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Yes, a brute-force deterministic algorithm would look at every possible cycle of the graph to see if one is Hamiltonian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How many possibilities for a complete graph?</a:t>
            </a:r>
            <a:endParaRPr/>
          </a:p>
          <a:p>
            <a:pPr lvl="3">
              <a:lnSpc>
                <a:spcPct val="115000"/>
              </a:lnSpc>
            </a:pPr>
            <a:r>
              <a:rPr lang="en"/>
              <a:t>v!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A non-deterministic algorithm would simply return a cycle</a:t>
            </a:r>
            <a:endParaRPr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/>
              <a:t>Can we verify a result?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Yes! simply look through the returned cycle and verify that it visits every vertex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How long will this take?</a:t>
            </a:r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Hamiltonian cycle problem</a:t>
            </a:r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13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63780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So we can group problems into P and NP...</a:t>
            </a:r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body" idx="1"/>
          </p:nvPr>
        </p:nvSpPr>
        <p:spPr>
          <a:xfrm>
            <a:off x="504507" y="1416502"/>
            <a:ext cx="9071610" cy="715292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5 options for how the sets P and NP intersect:</a:t>
            </a:r>
            <a:endParaRPr/>
          </a:p>
        </p:txBody>
      </p:sp>
      <p:sp>
        <p:nvSpPr>
          <p:cNvPr id="133" name="Google Shape;133;p21"/>
          <p:cNvSpPr/>
          <p:nvPr/>
        </p:nvSpPr>
        <p:spPr>
          <a:xfrm>
            <a:off x="325092" y="2296218"/>
            <a:ext cx="1868754" cy="1211334"/>
          </a:xfrm>
          <a:prstGeom prst="ellipse">
            <a:avLst/>
          </a:prstGeom>
          <a:noFill/>
          <a:ln w="19050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646" b="1" kern="0">
                <a:solidFill>
                  <a:srgbClr val="002B5E"/>
                </a:solidFill>
                <a:latin typeface="Arial"/>
                <a:cs typeface="Arial"/>
                <a:sym typeface="Arial"/>
              </a:rPr>
              <a:t>P</a:t>
            </a:r>
            <a:endParaRPr sz="2646" b="1" kern="0">
              <a:solidFill>
                <a:srgbClr val="002B5E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4" name="Google Shape;134;p21"/>
          <p:cNvSpPr/>
          <p:nvPr/>
        </p:nvSpPr>
        <p:spPr>
          <a:xfrm>
            <a:off x="2512112" y="2296218"/>
            <a:ext cx="1868754" cy="1211334"/>
          </a:xfrm>
          <a:prstGeom prst="ellipse">
            <a:avLst/>
          </a:prstGeom>
          <a:noFill/>
          <a:ln w="19050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646" b="1" kern="0">
                <a:solidFill>
                  <a:srgbClr val="002B5E"/>
                </a:solidFill>
                <a:latin typeface="Arial"/>
                <a:cs typeface="Arial"/>
                <a:sym typeface="Arial"/>
              </a:rPr>
              <a:t>NP</a:t>
            </a:r>
            <a:endParaRPr sz="2646" b="1" kern="0">
              <a:solidFill>
                <a:srgbClr val="002B5E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5" name="Google Shape;135;p21"/>
          <p:cNvSpPr/>
          <p:nvPr/>
        </p:nvSpPr>
        <p:spPr>
          <a:xfrm>
            <a:off x="5587667" y="2296218"/>
            <a:ext cx="1868754" cy="1211334"/>
          </a:xfrm>
          <a:prstGeom prst="ellipse">
            <a:avLst/>
          </a:prstGeom>
          <a:noFill/>
          <a:ln w="19050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646" b="1" kern="0">
                <a:solidFill>
                  <a:srgbClr val="002B5E"/>
                </a:solidFill>
                <a:latin typeface="Arial"/>
                <a:cs typeface="Arial"/>
                <a:sym typeface="Arial"/>
              </a:rPr>
              <a:t>P</a:t>
            </a:r>
            <a:endParaRPr sz="2646" b="1" kern="0">
              <a:solidFill>
                <a:srgbClr val="002B5E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6" name="Google Shape;136;p21"/>
          <p:cNvSpPr/>
          <p:nvPr/>
        </p:nvSpPr>
        <p:spPr>
          <a:xfrm>
            <a:off x="7032801" y="2296218"/>
            <a:ext cx="1868754" cy="1211334"/>
          </a:xfrm>
          <a:prstGeom prst="ellipse">
            <a:avLst/>
          </a:prstGeom>
          <a:noFill/>
          <a:ln w="19050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646" b="1" kern="0">
                <a:solidFill>
                  <a:srgbClr val="002B5E"/>
                </a:solidFill>
                <a:latin typeface="Arial"/>
                <a:cs typeface="Arial"/>
                <a:sym typeface="Arial"/>
              </a:rPr>
              <a:t>NP</a:t>
            </a:r>
            <a:endParaRPr sz="2646" b="1" kern="0">
              <a:solidFill>
                <a:srgbClr val="002B5E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7" name="Google Shape;137;p21"/>
          <p:cNvSpPr/>
          <p:nvPr/>
        </p:nvSpPr>
        <p:spPr>
          <a:xfrm>
            <a:off x="582771" y="3859727"/>
            <a:ext cx="3540415" cy="1754995"/>
          </a:xfrm>
          <a:prstGeom prst="ellipse">
            <a:avLst/>
          </a:prstGeom>
          <a:noFill/>
          <a:ln w="19050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646" b="1" kern="0">
                <a:solidFill>
                  <a:srgbClr val="002B5E"/>
                </a:solidFill>
                <a:latin typeface="Arial"/>
                <a:cs typeface="Arial"/>
                <a:sym typeface="Arial"/>
              </a:rPr>
              <a:t>P</a:t>
            </a:r>
            <a:endParaRPr sz="2646" b="1" kern="0">
              <a:solidFill>
                <a:srgbClr val="002B5E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8" name="Google Shape;138;p21"/>
          <p:cNvSpPr/>
          <p:nvPr/>
        </p:nvSpPr>
        <p:spPr>
          <a:xfrm>
            <a:off x="2167735" y="4252592"/>
            <a:ext cx="1579727" cy="969265"/>
          </a:xfrm>
          <a:prstGeom prst="ellipse">
            <a:avLst/>
          </a:prstGeom>
          <a:noFill/>
          <a:ln w="19050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646" b="1" kern="0">
                <a:solidFill>
                  <a:srgbClr val="002B5E"/>
                </a:solidFill>
                <a:latin typeface="Arial"/>
                <a:cs typeface="Arial"/>
                <a:sym typeface="Arial"/>
              </a:rPr>
              <a:t>NP</a:t>
            </a:r>
            <a:endParaRPr sz="2646" b="1" kern="0">
              <a:solidFill>
                <a:srgbClr val="002B5E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9" name="Google Shape;139;p21"/>
          <p:cNvSpPr/>
          <p:nvPr/>
        </p:nvSpPr>
        <p:spPr>
          <a:xfrm>
            <a:off x="5474403" y="3859727"/>
            <a:ext cx="3540415" cy="1754995"/>
          </a:xfrm>
          <a:prstGeom prst="ellipse">
            <a:avLst/>
          </a:prstGeom>
          <a:noFill/>
          <a:ln w="19050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646" b="1" kern="0">
                <a:solidFill>
                  <a:srgbClr val="002B5E"/>
                </a:solidFill>
                <a:latin typeface="Arial"/>
                <a:cs typeface="Arial"/>
                <a:sym typeface="Arial"/>
              </a:rPr>
              <a:t>NP</a:t>
            </a:r>
            <a:endParaRPr sz="2646" b="1" kern="0">
              <a:solidFill>
                <a:srgbClr val="002B5E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0" name="Google Shape;140;p21"/>
          <p:cNvSpPr/>
          <p:nvPr/>
        </p:nvSpPr>
        <p:spPr>
          <a:xfrm>
            <a:off x="7059367" y="4252592"/>
            <a:ext cx="1579727" cy="969265"/>
          </a:xfrm>
          <a:prstGeom prst="ellipse">
            <a:avLst/>
          </a:prstGeom>
          <a:noFill/>
          <a:ln w="19050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646" b="1" kern="0">
                <a:solidFill>
                  <a:srgbClr val="002B5E"/>
                </a:solidFill>
                <a:latin typeface="Arial"/>
                <a:cs typeface="Arial"/>
                <a:sym typeface="Arial"/>
              </a:rPr>
              <a:t>P</a:t>
            </a:r>
            <a:endParaRPr sz="2646" b="1" kern="0">
              <a:solidFill>
                <a:srgbClr val="002B5E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1" name="Google Shape;141;p21"/>
          <p:cNvSpPr/>
          <p:nvPr/>
        </p:nvSpPr>
        <p:spPr>
          <a:xfrm>
            <a:off x="2984770" y="5614723"/>
            <a:ext cx="3540415" cy="1754995"/>
          </a:xfrm>
          <a:prstGeom prst="ellipse">
            <a:avLst/>
          </a:prstGeom>
          <a:noFill/>
          <a:ln w="19050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646" b="1" kern="0">
                <a:solidFill>
                  <a:srgbClr val="002B5E"/>
                </a:solidFill>
                <a:latin typeface="Arial"/>
                <a:cs typeface="Arial"/>
                <a:sym typeface="Arial"/>
              </a:rPr>
              <a:t>P, NP</a:t>
            </a:r>
            <a:endParaRPr sz="2646" b="1" kern="0">
              <a:solidFill>
                <a:srgbClr val="002B5E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2" name="Google Shape;142;p21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14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153377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>
            <a:spLocks noGrp="1"/>
          </p:cNvSpPr>
          <p:nvPr>
            <p:ph type="body" idx="1"/>
          </p:nvPr>
        </p:nvSpPr>
        <p:spPr>
          <a:xfrm>
            <a:off x="504507" y="3155348"/>
            <a:ext cx="9071610" cy="4085068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r>
              <a:rPr lang="en"/>
              <a:t>Why?</a:t>
            </a:r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Are any of these clearly impossible?</a:t>
            </a:r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15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667653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>
            <a:spLocks noGrp="1"/>
          </p:cNvSpPr>
          <p:nvPr>
            <p:ph type="body" idx="1"/>
          </p:nvPr>
        </p:nvSpPr>
        <p:spPr>
          <a:xfrm>
            <a:off x="504507" y="1416502"/>
            <a:ext cx="9071610" cy="5823860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Either P ⊂ NP or P = NP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One of the biggest unsolved problems in computer science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Can prove that P ⊂ NP by: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Proving an NP problem to be intractable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Can prove P = NP by: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Developing a polynomial time algorithm to solve an NP-Complete problem</a:t>
            </a:r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Remember how I kept saying “... yet”</a:t>
            </a:r>
            <a:endParaRPr/>
          </a:p>
        </p:txBody>
      </p:sp>
      <p:sp>
        <p:nvSpPr>
          <p:cNvPr id="156" name="Google Shape;156;p23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16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85396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body" idx="1"/>
          </p:nvPr>
        </p:nvSpPr>
        <p:spPr>
          <a:xfrm>
            <a:off x="504507" y="1416502"/>
            <a:ext cx="9071610" cy="5823860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/>
              <a:t>Most widely-used cryptography would break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Efficient solutions would exist for: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Attacking public key crypto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Attacking AES/DES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Reversing cryptographic hash functions</a:t>
            </a:r>
            <a:endParaRPr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/>
              <a:t>Operations research and management science would be greatly advanced by efficient solutions to the travelling salesman problem and integer programming problems</a:t>
            </a:r>
            <a:endParaRPr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/>
              <a:t>Biology research would be sped up with an efficient solution to protein structure prediction</a:t>
            </a:r>
            <a:endParaRPr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/>
              <a:t>Mathematics would be drastically transformed by advances in automated theorem proving</a:t>
            </a:r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What if P = NP?</a:t>
            </a:r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17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75147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>
            <a:spLocks noGrp="1"/>
          </p:cNvSpPr>
          <p:nvPr>
            <p:ph type="body" idx="1"/>
          </p:nvPr>
        </p:nvSpPr>
        <p:spPr>
          <a:xfrm>
            <a:off x="504507" y="2657873"/>
            <a:ext cx="9071610" cy="4582433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meh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Mostly assumed to be the case</a:t>
            </a:r>
            <a:endParaRPr/>
          </a:p>
        </p:txBody>
      </p:sp>
      <p:sp>
        <p:nvSpPr>
          <p:cNvPr id="169" name="Google Shape;169;p25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What if P != NP?</a:t>
            </a:r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18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58705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>
            <a:spLocks noGrp="1"/>
          </p:cNvSpPr>
          <p:nvPr>
            <p:ph type="body" idx="1"/>
          </p:nvPr>
        </p:nvSpPr>
        <p:spPr>
          <a:xfrm>
            <a:off x="504507" y="1416502"/>
            <a:ext cx="9071610" cy="5823860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What exactly is NP-Complete?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That came out of nowhere on the last few slides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NP-Complete problems are the "hardest" problems in NP</a:t>
            </a:r>
            <a:endParaRPr/>
          </a:p>
          <a:p>
            <a:pPr lvl="3">
              <a:lnSpc>
                <a:spcPct val="200000"/>
              </a:lnSpc>
            </a:pPr>
            <a:r>
              <a:rPr lang="en"/>
              <a:t>They are all equally "hard"</a:t>
            </a:r>
            <a:endParaRPr/>
          </a:p>
          <a:p>
            <a:pPr lvl="4">
              <a:lnSpc>
                <a:spcPct val="200000"/>
              </a:lnSpc>
            </a:pPr>
            <a:r>
              <a:rPr lang="en"/>
              <a:t>So, if we find a polynomial time solution to one of them, we clearly have a polynomial time solution to all problems in NP</a:t>
            </a:r>
            <a:endParaRPr/>
          </a:p>
        </p:txBody>
      </p:sp>
      <p:sp>
        <p:nvSpPr>
          <p:cNvPr id="176" name="Google Shape;176;p26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OK, but wait...</a:t>
            </a:r>
            <a:endParaRPr/>
          </a:p>
        </p:txBody>
      </p:sp>
      <p:sp>
        <p:nvSpPr>
          <p:cNvPr id="177" name="Google Shape;177;p26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19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50317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504507" y="1416502"/>
            <a:ext cx="9071610" cy="5823860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Some computational problems are </a:t>
            </a:r>
            <a:r>
              <a:rPr lang="en" i="1">
                <a:solidFill>
                  <a:srgbClr val="002B5E"/>
                </a:solidFill>
              </a:rPr>
              <a:t>unsolvable</a:t>
            </a:r>
            <a:r>
              <a:rPr lang="en"/>
              <a:t> 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No algorithm can be written that will always produce the correct output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One example is the </a:t>
            </a:r>
            <a:r>
              <a:rPr lang="en" i="1"/>
              <a:t>halting problem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Given a program and an input, will the program halt?</a:t>
            </a:r>
            <a:endParaRPr/>
          </a:p>
          <a:p>
            <a:pPr lvl="3">
              <a:lnSpc>
                <a:spcPct val="200000"/>
              </a:lnSpc>
            </a:pPr>
            <a:r>
              <a:rPr lang="en"/>
              <a:t>Can we write an algorithm to determine whether any program/input pair will halt?</a:t>
            </a:r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But first, something completely different...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2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16508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>
            <a:spLocks noGrp="1"/>
          </p:cNvSpPr>
          <p:nvPr>
            <p:ph type="body" idx="1"/>
          </p:nvPr>
        </p:nvSpPr>
        <p:spPr>
          <a:xfrm>
            <a:off x="504507" y="2026082"/>
            <a:ext cx="9071610" cy="5214390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You’ve just discovered a new computational problem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But you cannot find a polynomial time solution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If you can show that the problem is NP-Complete, you know that finding a polynomial time solution boils down to solving P vs NP</a:t>
            </a:r>
            <a:endParaRPr/>
          </a:p>
        </p:txBody>
      </p:sp>
      <p:sp>
        <p:nvSpPr>
          <p:cNvPr id="183" name="Google Shape;183;p27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Consider for a moment...</a:t>
            </a:r>
            <a:endParaRPr/>
          </a:p>
        </p:txBody>
      </p:sp>
      <p:sp>
        <p:nvSpPr>
          <p:cNvPr id="184" name="Google Shape;184;p27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20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415464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>
            <a:spLocks noGrp="1"/>
          </p:cNvSpPr>
          <p:nvPr>
            <p:ph type="body" idx="1"/>
          </p:nvPr>
        </p:nvSpPr>
        <p:spPr>
          <a:xfrm>
            <a:off x="504507" y="1416502"/>
            <a:ext cx="9071610" cy="5823860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Show the problem is in NP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Show that your problem is at least as hard as every other problem in NP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Typically done by reducing an existing NP-Complete problem to your problem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In polynomial time</a:t>
            </a:r>
            <a:endParaRPr/>
          </a:p>
        </p:txBody>
      </p:sp>
      <p:sp>
        <p:nvSpPr>
          <p:cNvPr id="190" name="Google Shape;190;p28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Proving NP-Completeness</a:t>
            </a:r>
            <a:endParaRPr/>
          </a:p>
        </p:txBody>
      </p:sp>
      <p:sp>
        <p:nvSpPr>
          <p:cNvPr id="191" name="Google Shape;191;p28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21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96853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>
            <a:spLocks noGrp="1"/>
          </p:cNvSpPr>
          <p:nvPr>
            <p:ph type="body" idx="1"/>
          </p:nvPr>
        </p:nvSpPr>
        <p:spPr>
          <a:xfrm>
            <a:off x="504507" y="1416502"/>
            <a:ext cx="9071610" cy="5823860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Goal:  show that your problem can be used to solve an NP-Complete problem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And that the transformation of problem inputs can be performed in polynomial time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Why does this work?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If your algorithm can solve an NP-Complete problem, then a polynomial time solution to your problem with a polynomial time transformation from the NP-Complete problem would mean a polynomial-time solution to an NP-Complete problem </a:t>
            </a:r>
            <a:endParaRPr/>
          </a:p>
        </p:txBody>
      </p:sp>
      <p:sp>
        <p:nvSpPr>
          <p:cNvPr id="197" name="Google Shape;197;p29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Reduction to show NP-Completeness</a:t>
            </a:r>
            <a:endParaRPr/>
          </a:p>
        </p:txBody>
      </p:sp>
      <p:sp>
        <p:nvSpPr>
          <p:cNvPr id="198" name="Google Shape;198;p29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22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92050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>
            <a:spLocks noGrp="1"/>
          </p:cNvSpPr>
          <p:nvPr>
            <p:ph type="body" idx="1"/>
          </p:nvPr>
        </p:nvSpPr>
        <p:spPr>
          <a:xfrm>
            <a:off x="504507" y="2485168"/>
            <a:ext cx="9071610" cy="4755386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Assume we’ve just come up with the set cover problem:</a:t>
            </a:r>
            <a:endParaRPr/>
          </a:p>
          <a:p>
            <a:pPr lvl="1" indent="-405977">
              <a:lnSpc>
                <a:spcPct val="200000"/>
              </a:lnSpc>
              <a:buSzPts val="2200"/>
            </a:pPr>
            <a:r>
              <a:rPr lang="en"/>
              <a:t>Given a set S of elements and a collection s</a:t>
            </a:r>
            <a:r>
              <a:rPr lang="en" baseline="-25000"/>
              <a:t>1 </a:t>
            </a:r>
            <a:r>
              <a:rPr lang="en"/>
              <a:t>... s</a:t>
            </a:r>
            <a:r>
              <a:rPr lang="en" baseline="-25000"/>
              <a:t>m</a:t>
            </a:r>
            <a:r>
              <a:rPr lang="en"/>
              <a:t> of subsets of S is there a collection of at most k of these sets whose union equals S?</a:t>
            </a:r>
            <a:endParaRPr/>
          </a:p>
        </p:txBody>
      </p:sp>
      <p:sp>
        <p:nvSpPr>
          <p:cNvPr id="204" name="Google Shape;204;p30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Reduction example</a:t>
            </a:r>
            <a:endParaRPr/>
          </a:p>
        </p:txBody>
      </p:sp>
      <p:sp>
        <p:nvSpPr>
          <p:cNvPr id="205" name="Google Shape;205;p30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23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24855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31"/>
          <p:cNvGrpSpPr/>
          <p:nvPr/>
        </p:nvGrpSpPr>
        <p:grpSpPr>
          <a:xfrm>
            <a:off x="500753" y="549718"/>
            <a:ext cx="9301352" cy="6859296"/>
            <a:chOff x="453794" y="498694"/>
            <a:chExt cx="8438018" cy="6222629"/>
          </a:xfrm>
        </p:grpSpPr>
        <p:sp>
          <p:nvSpPr>
            <p:cNvPr id="211" name="Google Shape;211;p31"/>
            <p:cNvSpPr/>
            <p:nvPr/>
          </p:nvSpPr>
          <p:spPr>
            <a:xfrm rot="773190">
              <a:off x="750922" y="1319899"/>
              <a:ext cx="4539944" cy="3178103"/>
            </a:xfrm>
            <a:prstGeom prst="ellipse">
              <a:avLst/>
            </a:prstGeom>
            <a:solidFill>
              <a:srgbClr val="E6B8AF"/>
            </a:solidFill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sz="154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31"/>
            <p:cNvSpPr/>
            <p:nvPr/>
          </p:nvSpPr>
          <p:spPr>
            <a:xfrm rot="-1163437">
              <a:off x="3641513" y="1203087"/>
              <a:ext cx="4823397" cy="3395715"/>
            </a:xfrm>
            <a:prstGeom prst="ellipse">
              <a:avLst/>
            </a:prstGeom>
            <a:solidFill>
              <a:srgbClr val="E6B8AF"/>
            </a:solidFill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sz="154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31"/>
            <p:cNvSpPr/>
            <p:nvPr/>
          </p:nvSpPr>
          <p:spPr>
            <a:xfrm rot="773228">
              <a:off x="1206751" y="3264121"/>
              <a:ext cx="4302987" cy="3015304"/>
            </a:xfrm>
            <a:prstGeom prst="ellipse">
              <a:avLst/>
            </a:prstGeom>
            <a:solidFill>
              <a:srgbClr val="E6B8AF"/>
            </a:solidFill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sz="154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14" name="Google Shape;214;p31"/>
          <p:cNvGrpSpPr/>
          <p:nvPr/>
        </p:nvGrpSpPr>
        <p:grpSpPr>
          <a:xfrm>
            <a:off x="500752" y="932172"/>
            <a:ext cx="5659505" cy="4531175"/>
            <a:chOff x="453794" y="845650"/>
            <a:chExt cx="5134200" cy="4110600"/>
          </a:xfrm>
        </p:grpSpPr>
        <p:sp>
          <p:nvSpPr>
            <p:cNvPr id="215" name="Google Shape;215;p31"/>
            <p:cNvSpPr/>
            <p:nvPr/>
          </p:nvSpPr>
          <p:spPr>
            <a:xfrm rot="773190">
              <a:off x="750922" y="1311899"/>
              <a:ext cx="4539944" cy="3178103"/>
            </a:xfrm>
            <a:prstGeom prst="ellipse">
              <a:avLst/>
            </a:prstGeom>
            <a:noFill/>
            <a:ln w="38100" cap="flat" cmpd="sng">
              <a:solidFill>
                <a:srgbClr val="5B0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sz="154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31"/>
            <p:cNvSpPr/>
            <p:nvPr/>
          </p:nvSpPr>
          <p:spPr>
            <a:xfrm>
              <a:off x="3883000" y="1005275"/>
              <a:ext cx="791100" cy="76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" sz="2646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S1</a:t>
              </a:r>
              <a:endParaRPr sz="2646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217" name="Google Shape;217;p31"/>
          <p:cNvGrpSpPr/>
          <p:nvPr/>
        </p:nvGrpSpPr>
        <p:grpSpPr>
          <a:xfrm>
            <a:off x="147909" y="1493430"/>
            <a:ext cx="3218959" cy="5316905"/>
            <a:chOff x="133700" y="1354813"/>
            <a:chExt cx="2920181" cy="4823400"/>
          </a:xfrm>
        </p:grpSpPr>
        <p:sp>
          <p:nvSpPr>
            <p:cNvPr id="218" name="Google Shape;218;p31"/>
            <p:cNvSpPr/>
            <p:nvPr/>
          </p:nvSpPr>
          <p:spPr>
            <a:xfrm rot="-6049459">
              <a:off x="-594307" y="2797352"/>
              <a:ext cx="4539977" cy="1938323"/>
            </a:xfrm>
            <a:prstGeom prst="ellipse">
              <a:avLst/>
            </a:prstGeom>
            <a:noFill/>
            <a:ln w="38100" cap="flat" cmpd="sng">
              <a:solidFill>
                <a:srgbClr val="5B0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sz="154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31"/>
            <p:cNvSpPr/>
            <p:nvPr/>
          </p:nvSpPr>
          <p:spPr>
            <a:xfrm>
              <a:off x="133700" y="3635025"/>
              <a:ext cx="791100" cy="76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" sz="2646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S0</a:t>
              </a:r>
              <a:endParaRPr sz="2646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220" name="Google Shape;220;p31"/>
          <p:cNvGrpSpPr/>
          <p:nvPr/>
        </p:nvGrpSpPr>
        <p:grpSpPr>
          <a:xfrm>
            <a:off x="3544043" y="579232"/>
            <a:ext cx="6258062" cy="5296072"/>
            <a:chOff x="3214612" y="525469"/>
            <a:chExt cx="5677200" cy="4804500"/>
          </a:xfrm>
        </p:grpSpPr>
        <p:sp>
          <p:nvSpPr>
            <p:cNvPr id="221" name="Google Shape;221;p31"/>
            <p:cNvSpPr/>
            <p:nvPr/>
          </p:nvSpPr>
          <p:spPr>
            <a:xfrm rot="-1163437">
              <a:off x="3641513" y="1229862"/>
              <a:ext cx="4823397" cy="3395715"/>
            </a:xfrm>
            <a:prstGeom prst="ellipse">
              <a:avLst/>
            </a:prstGeom>
            <a:noFill/>
            <a:ln w="38100" cap="flat" cmpd="sng">
              <a:solidFill>
                <a:srgbClr val="5B0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sz="154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1"/>
            <p:cNvSpPr/>
            <p:nvPr/>
          </p:nvSpPr>
          <p:spPr>
            <a:xfrm>
              <a:off x="5429838" y="1133600"/>
              <a:ext cx="791100" cy="76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" sz="2646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S2</a:t>
              </a:r>
              <a:endParaRPr sz="2646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223" name="Google Shape;223;p31"/>
          <p:cNvGrpSpPr/>
          <p:nvPr/>
        </p:nvGrpSpPr>
        <p:grpSpPr>
          <a:xfrm>
            <a:off x="7691018" y="1249583"/>
            <a:ext cx="2480211" cy="1947268"/>
            <a:chOff x="6976673" y="1133600"/>
            <a:chExt cx="2250002" cy="1766526"/>
          </a:xfrm>
        </p:grpSpPr>
        <p:sp>
          <p:nvSpPr>
            <p:cNvPr id="224" name="Google Shape;224;p31"/>
            <p:cNvSpPr/>
            <p:nvPr/>
          </p:nvSpPr>
          <p:spPr>
            <a:xfrm>
              <a:off x="6976673" y="1354826"/>
              <a:ext cx="1580100" cy="1545300"/>
            </a:xfrm>
            <a:prstGeom prst="ellipse">
              <a:avLst/>
            </a:prstGeom>
            <a:noFill/>
            <a:ln w="38100" cap="flat" cmpd="sng">
              <a:solidFill>
                <a:srgbClr val="5B0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sz="154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31"/>
            <p:cNvSpPr/>
            <p:nvPr/>
          </p:nvSpPr>
          <p:spPr>
            <a:xfrm>
              <a:off x="8435575" y="1133600"/>
              <a:ext cx="791100" cy="76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" sz="2646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S3</a:t>
              </a:r>
              <a:endParaRPr sz="2646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226" name="Google Shape;226;p31"/>
          <p:cNvGrpSpPr/>
          <p:nvPr/>
        </p:nvGrpSpPr>
        <p:grpSpPr>
          <a:xfrm>
            <a:off x="3366855" y="2172132"/>
            <a:ext cx="6065928" cy="6046087"/>
            <a:chOff x="3053870" y="1970519"/>
            <a:chExt cx="5502900" cy="5484900"/>
          </a:xfrm>
        </p:grpSpPr>
        <p:sp>
          <p:nvSpPr>
            <p:cNvPr id="227" name="Google Shape;227;p31"/>
            <p:cNvSpPr/>
            <p:nvPr/>
          </p:nvSpPr>
          <p:spPr>
            <a:xfrm rot="-2676565">
              <a:off x="3393641" y="3239784"/>
              <a:ext cx="4823358" cy="2946371"/>
            </a:xfrm>
            <a:prstGeom prst="ellipse">
              <a:avLst/>
            </a:prstGeom>
            <a:noFill/>
            <a:ln w="38100" cap="flat" cmpd="sng">
              <a:solidFill>
                <a:srgbClr val="5B0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sz="154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31"/>
            <p:cNvSpPr/>
            <p:nvPr/>
          </p:nvSpPr>
          <p:spPr>
            <a:xfrm>
              <a:off x="7266475" y="4934850"/>
              <a:ext cx="791100" cy="76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" sz="2646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S4</a:t>
              </a:r>
              <a:endParaRPr sz="2646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229" name="Google Shape;229;p31"/>
          <p:cNvGrpSpPr/>
          <p:nvPr/>
        </p:nvGrpSpPr>
        <p:grpSpPr>
          <a:xfrm>
            <a:off x="1019943" y="3110978"/>
            <a:ext cx="5364856" cy="4298038"/>
            <a:chOff x="924794" y="2822223"/>
            <a:chExt cx="4866900" cy="3899102"/>
          </a:xfrm>
        </p:grpSpPr>
        <p:sp>
          <p:nvSpPr>
            <p:cNvPr id="230" name="Google Shape;230;p31"/>
            <p:cNvSpPr/>
            <p:nvPr/>
          </p:nvSpPr>
          <p:spPr>
            <a:xfrm rot="773228">
              <a:off x="1206751" y="3264121"/>
              <a:ext cx="4302987" cy="3015304"/>
            </a:xfrm>
            <a:prstGeom prst="ellipse">
              <a:avLst/>
            </a:prstGeom>
            <a:noFill/>
            <a:ln w="38100" cap="flat" cmpd="sng">
              <a:solidFill>
                <a:srgbClr val="5B0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sz="154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31"/>
            <p:cNvSpPr/>
            <p:nvPr/>
          </p:nvSpPr>
          <p:spPr>
            <a:xfrm>
              <a:off x="2329625" y="5956625"/>
              <a:ext cx="791100" cy="76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" sz="2646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S5</a:t>
              </a:r>
              <a:endParaRPr sz="2646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232" name="Google Shape;232;p31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Set cover example</a:t>
            </a:r>
            <a:endParaRPr/>
          </a:p>
        </p:txBody>
      </p:sp>
      <p:sp>
        <p:nvSpPr>
          <p:cNvPr id="233" name="Google Shape;233;p31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24</a:t>
            </a:fld>
            <a:endParaRPr kern="0"/>
          </a:p>
        </p:txBody>
      </p:sp>
      <p:sp>
        <p:nvSpPr>
          <p:cNvPr id="234" name="Google Shape;234;p31"/>
          <p:cNvSpPr/>
          <p:nvPr/>
        </p:nvSpPr>
        <p:spPr>
          <a:xfrm>
            <a:off x="1267832" y="2092524"/>
            <a:ext cx="670318" cy="670318"/>
          </a:xfrm>
          <a:prstGeom prst="rect">
            <a:avLst/>
          </a:prstGeom>
          <a:solidFill>
            <a:srgbClr val="E6B8AF"/>
          </a:solidFill>
          <a:ln w="19050" cap="flat" cmpd="sng">
            <a:solidFill>
              <a:srgbClr val="5B0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646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0</a:t>
            </a:r>
            <a:endParaRPr sz="2646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35" name="Google Shape;235;p31"/>
          <p:cNvSpPr/>
          <p:nvPr/>
        </p:nvSpPr>
        <p:spPr>
          <a:xfrm>
            <a:off x="3197903" y="4006941"/>
            <a:ext cx="670318" cy="670318"/>
          </a:xfrm>
          <a:prstGeom prst="rect">
            <a:avLst/>
          </a:prstGeom>
          <a:solidFill>
            <a:srgbClr val="E6B8AF"/>
          </a:solidFill>
          <a:ln w="19050" cap="flat" cmpd="sng">
            <a:solidFill>
              <a:srgbClr val="5B0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646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5</a:t>
            </a:r>
            <a:endParaRPr sz="2646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36" name="Google Shape;236;p31"/>
          <p:cNvSpPr/>
          <p:nvPr/>
        </p:nvSpPr>
        <p:spPr>
          <a:xfrm>
            <a:off x="4705153" y="2871419"/>
            <a:ext cx="670318" cy="670318"/>
          </a:xfrm>
          <a:prstGeom prst="rect">
            <a:avLst/>
          </a:prstGeom>
          <a:solidFill>
            <a:srgbClr val="E6B8AF"/>
          </a:solidFill>
          <a:ln w="19050" cap="flat" cmpd="sng">
            <a:solidFill>
              <a:srgbClr val="5B0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646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1</a:t>
            </a:r>
            <a:endParaRPr sz="2646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37" name="Google Shape;237;p31"/>
          <p:cNvSpPr/>
          <p:nvPr/>
        </p:nvSpPr>
        <p:spPr>
          <a:xfrm>
            <a:off x="2026556" y="4924839"/>
            <a:ext cx="670318" cy="670318"/>
          </a:xfrm>
          <a:prstGeom prst="rect">
            <a:avLst/>
          </a:prstGeom>
          <a:solidFill>
            <a:srgbClr val="E6B8AF"/>
          </a:solidFill>
          <a:ln w="19050" cap="flat" cmpd="sng">
            <a:solidFill>
              <a:srgbClr val="5B0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646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6</a:t>
            </a:r>
            <a:endParaRPr sz="2646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38" name="Google Shape;238;p31"/>
          <p:cNvSpPr/>
          <p:nvPr/>
        </p:nvSpPr>
        <p:spPr>
          <a:xfrm>
            <a:off x="6846978" y="3267839"/>
            <a:ext cx="670318" cy="670318"/>
          </a:xfrm>
          <a:prstGeom prst="rect">
            <a:avLst/>
          </a:prstGeom>
          <a:solidFill>
            <a:srgbClr val="E6B8AF"/>
          </a:solidFill>
          <a:ln w="19050" cap="flat" cmpd="sng">
            <a:solidFill>
              <a:srgbClr val="5B0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646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3</a:t>
            </a:r>
            <a:endParaRPr sz="2646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39" name="Google Shape;239;p31"/>
          <p:cNvSpPr/>
          <p:nvPr/>
        </p:nvSpPr>
        <p:spPr>
          <a:xfrm>
            <a:off x="4598228" y="5526069"/>
            <a:ext cx="670318" cy="670318"/>
          </a:xfrm>
          <a:prstGeom prst="rect">
            <a:avLst/>
          </a:prstGeom>
          <a:solidFill>
            <a:srgbClr val="E6B8AF"/>
          </a:solidFill>
          <a:ln w="19050" cap="flat" cmpd="sng">
            <a:solidFill>
              <a:srgbClr val="5B0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646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4</a:t>
            </a:r>
            <a:endParaRPr sz="2646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40" name="Google Shape;240;p31"/>
          <p:cNvSpPr/>
          <p:nvPr/>
        </p:nvSpPr>
        <p:spPr>
          <a:xfrm>
            <a:off x="8111333" y="2009988"/>
            <a:ext cx="670318" cy="670318"/>
          </a:xfrm>
          <a:prstGeom prst="rect">
            <a:avLst/>
          </a:prstGeom>
          <a:solidFill>
            <a:srgbClr val="E6B8AF"/>
          </a:solidFill>
          <a:ln w="19050" cap="flat" cmpd="sng">
            <a:solidFill>
              <a:srgbClr val="5B0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646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2</a:t>
            </a:r>
            <a:endParaRPr sz="2646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279453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>
            <a:spLocks noGrp="1"/>
          </p:cNvSpPr>
          <p:nvPr>
            <p:ph type="body" idx="1"/>
          </p:nvPr>
        </p:nvSpPr>
        <p:spPr>
          <a:xfrm>
            <a:off x="504507" y="2485168"/>
            <a:ext cx="9071610" cy="4755386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First of all is it in NP?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OK, next step is to find a problem that is known to be NP-Complete and reduce it to an instance of set cover</a:t>
            </a:r>
            <a:endParaRPr/>
          </a:p>
        </p:txBody>
      </p:sp>
      <p:sp>
        <p:nvSpPr>
          <p:cNvPr id="246" name="Google Shape;246;p32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Is set cover NP-Complete?</a:t>
            </a:r>
            <a:endParaRPr/>
          </a:p>
        </p:txBody>
      </p:sp>
      <p:sp>
        <p:nvSpPr>
          <p:cNvPr id="247" name="Google Shape;247;p32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25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318918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"/>
          <p:cNvSpPr txBox="1">
            <a:spLocks noGrp="1"/>
          </p:cNvSpPr>
          <p:nvPr>
            <p:ph type="body" idx="1"/>
          </p:nvPr>
        </p:nvSpPr>
        <p:spPr>
          <a:xfrm>
            <a:off x="504507" y="1728815"/>
            <a:ext cx="9071610" cy="5511684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A vertex-cover of an undirected graph G = (V, E) is a subset V' of V such that if edge (u, w) is an edge of E, then u is in V', w is in V', or both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Does a vertex-cover exist for a graph G that consists of at most k vertices?</a:t>
            </a:r>
            <a:endParaRPr/>
          </a:p>
        </p:txBody>
      </p:sp>
      <p:sp>
        <p:nvSpPr>
          <p:cNvPr id="253" name="Google Shape;253;p33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The vertex cover problem</a:t>
            </a:r>
            <a:endParaRPr/>
          </a:p>
        </p:txBody>
      </p:sp>
      <p:sp>
        <p:nvSpPr>
          <p:cNvPr id="254" name="Google Shape;254;p33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26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87603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p34"/>
          <p:cNvGrpSpPr/>
          <p:nvPr/>
        </p:nvGrpSpPr>
        <p:grpSpPr>
          <a:xfrm>
            <a:off x="2609156" y="2855629"/>
            <a:ext cx="4042244" cy="3577370"/>
            <a:chOff x="2366500" y="2590575"/>
            <a:chExt cx="3667050" cy="3245325"/>
          </a:xfrm>
        </p:grpSpPr>
        <p:sp>
          <p:nvSpPr>
            <p:cNvPr id="260" name="Google Shape;260;p34"/>
            <p:cNvSpPr/>
            <p:nvPr/>
          </p:nvSpPr>
          <p:spPr>
            <a:xfrm>
              <a:off x="2366500" y="2590575"/>
              <a:ext cx="1498200" cy="1498200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sz="154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34"/>
            <p:cNvSpPr/>
            <p:nvPr/>
          </p:nvSpPr>
          <p:spPr>
            <a:xfrm>
              <a:off x="4535350" y="2590575"/>
              <a:ext cx="1498200" cy="1498200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sz="154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34"/>
            <p:cNvSpPr/>
            <p:nvPr/>
          </p:nvSpPr>
          <p:spPr>
            <a:xfrm>
              <a:off x="4535350" y="4337700"/>
              <a:ext cx="1498200" cy="1498200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sz="154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63" name="Google Shape;263;p34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Vertex cover example</a:t>
            </a:r>
            <a:endParaRPr/>
          </a:p>
        </p:txBody>
      </p:sp>
      <p:sp>
        <p:nvSpPr>
          <p:cNvPr id="264" name="Google Shape;264;p34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27</a:t>
            </a:fld>
            <a:endParaRPr kern="0"/>
          </a:p>
        </p:txBody>
      </p:sp>
      <p:grpSp>
        <p:nvGrpSpPr>
          <p:cNvPr id="265" name="Google Shape;265;p34"/>
          <p:cNvGrpSpPr/>
          <p:nvPr/>
        </p:nvGrpSpPr>
        <p:grpSpPr>
          <a:xfrm>
            <a:off x="1559726" y="2026302"/>
            <a:ext cx="6453585" cy="3933882"/>
            <a:chOff x="2839473" y="4019553"/>
            <a:chExt cx="3399475" cy="2072202"/>
          </a:xfrm>
        </p:grpSpPr>
        <p:sp>
          <p:nvSpPr>
            <p:cNvPr id="266" name="Google Shape;266;p34"/>
            <p:cNvSpPr/>
            <p:nvPr/>
          </p:nvSpPr>
          <p:spPr>
            <a:xfrm>
              <a:off x="5815348" y="5128049"/>
              <a:ext cx="423600" cy="423600"/>
            </a:xfrm>
            <a:prstGeom prst="ellipse">
              <a:avLst/>
            </a:prstGeom>
            <a:solidFill>
              <a:srgbClr val="C9DAF8"/>
            </a:solidFill>
            <a:ln w="28575" cap="flat" cmpd="sng">
              <a:solidFill>
                <a:srgbClr val="1C45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" sz="2425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sz="2425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67" name="Google Shape;267;p34"/>
            <p:cNvSpPr/>
            <p:nvPr/>
          </p:nvSpPr>
          <p:spPr>
            <a:xfrm>
              <a:off x="4864729" y="5668155"/>
              <a:ext cx="423600" cy="423600"/>
            </a:xfrm>
            <a:prstGeom prst="ellipse">
              <a:avLst/>
            </a:prstGeom>
            <a:solidFill>
              <a:srgbClr val="C9DAF8"/>
            </a:solidFill>
            <a:ln w="28575" cap="flat" cmpd="sng">
              <a:solidFill>
                <a:srgbClr val="1C45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" sz="2425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sz="2425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68" name="Google Shape;268;p34"/>
            <p:cNvSpPr/>
            <p:nvPr/>
          </p:nvSpPr>
          <p:spPr>
            <a:xfrm>
              <a:off x="4864731" y="4652827"/>
              <a:ext cx="423600" cy="423600"/>
            </a:xfrm>
            <a:prstGeom prst="ellipse">
              <a:avLst/>
            </a:prstGeom>
            <a:solidFill>
              <a:srgbClr val="C9DAF8"/>
            </a:solidFill>
            <a:ln w="28575" cap="flat" cmpd="sng">
              <a:solidFill>
                <a:srgbClr val="1C45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" sz="2425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4</a:t>
              </a:r>
              <a:endParaRPr sz="2425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69" name="Google Shape;269;p34"/>
            <p:cNvSpPr/>
            <p:nvPr/>
          </p:nvSpPr>
          <p:spPr>
            <a:xfrm>
              <a:off x="3631324" y="4652827"/>
              <a:ext cx="423600" cy="423600"/>
            </a:xfrm>
            <a:prstGeom prst="ellipse">
              <a:avLst/>
            </a:prstGeom>
            <a:solidFill>
              <a:srgbClr val="C9DAF8"/>
            </a:solidFill>
            <a:ln w="28575" cap="flat" cmpd="sng">
              <a:solidFill>
                <a:srgbClr val="1C45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" sz="2425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sz="2425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70" name="Google Shape;270;p34"/>
            <p:cNvSpPr/>
            <p:nvPr/>
          </p:nvSpPr>
          <p:spPr>
            <a:xfrm>
              <a:off x="3631324" y="5668155"/>
              <a:ext cx="423600" cy="423600"/>
            </a:xfrm>
            <a:prstGeom prst="ellipse">
              <a:avLst/>
            </a:prstGeom>
            <a:solidFill>
              <a:srgbClr val="C9DAF8"/>
            </a:solidFill>
            <a:ln w="28575" cap="flat" cmpd="sng">
              <a:solidFill>
                <a:srgbClr val="1C45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" sz="2425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sz="2425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71" name="Google Shape;271;p34"/>
            <p:cNvSpPr/>
            <p:nvPr/>
          </p:nvSpPr>
          <p:spPr>
            <a:xfrm>
              <a:off x="2839473" y="4019553"/>
              <a:ext cx="423600" cy="423600"/>
            </a:xfrm>
            <a:prstGeom prst="ellipse">
              <a:avLst/>
            </a:prstGeom>
            <a:solidFill>
              <a:srgbClr val="C9DAF8"/>
            </a:solidFill>
            <a:ln w="28575" cap="flat" cmpd="sng">
              <a:solidFill>
                <a:srgbClr val="1C45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" sz="2646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sz="2646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72" name="Google Shape;272;p34"/>
            <p:cNvCxnSpPr>
              <a:stCxn id="266" idx="1"/>
              <a:endCxn id="268" idx="6"/>
            </p:cNvCxnSpPr>
            <p:nvPr/>
          </p:nvCxnSpPr>
          <p:spPr>
            <a:xfrm rot="10800000">
              <a:off x="5288183" y="4864583"/>
              <a:ext cx="589200" cy="325500"/>
            </a:xfrm>
            <a:prstGeom prst="straightConnector1">
              <a:avLst/>
            </a:prstGeom>
            <a:noFill/>
            <a:ln w="28575" cap="flat" cmpd="sng">
              <a:solidFill>
                <a:srgbClr val="1C458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3" name="Google Shape;273;p34"/>
            <p:cNvCxnSpPr>
              <a:stCxn id="266" idx="3"/>
              <a:endCxn id="267" idx="6"/>
            </p:cNvCxnSpPr>
            <p:nvPr/>
          </p:nvCxnSpPr>
          <p:spPr>
            <a:xfrm flipH="1">
              <a:off x="5288183" y="5489614"/>
              <a:ext cx="589200" cy="390300"/>
            </a:xfrm>
            <a:prstGeom prst="straightConnector1">
              <a:avLst/>
            </a:prstGeom>
            <a:noFill/>
            <a:ln w="28575" cap="flat" cmpd="sng">
              <a:solidFill>
                <a:srgbClr val="1C458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" name="Google Shape;274;p34"/>
            <p:cNvCxnSpPr>
              <a:stCxn id="268" idx="2"/>
              <a:endCxn id="269" idx="6"/>
            </p:cNvCxnSpPr>
            <p:nvPr/>
          </p:nvCxnSpPr>
          <p:spPr>
            <a:xfrm rot="10800000">
              <a:off x="4055031" y="4864627"/>
              <a:ext cx="809700" cy="0"/>
            </a:xfrm>
            <a:prstGeom prst="straightConnector1">
              <a:avLst/>
            </a:prstGeom>
            <a:noFill/>
            <a:ln w="28575" cap="flat" cmpd="sng">
              <a:solidFill>
                <a:srgbClr val="1C458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" name="Google Shape;275;p34"/>
            <p:cNvCxnSpPr>
              <a:stCxn id="267" idx="2"/>
              <a:endCxn id="270" idx="6"/>
            </p:cNvCxnSpPr>
            <p:nvPr/>
          </p:nvCxnSpPr>
          <p:spPr>
            <a:xfrm rot="10800000">
              <a:off x="4055029" y="5879955"/>
              <a:ext cx="809700" cy="0"/>
            </a:xfrm>
            <a:prstGeom prst="straightConnector1">
              <a:avLst/>
            </a:prstGeom>
            <a:noFill/>
            <a:ln w="28575" cap="flat" cmpd="sng">
              <a:solidFill>
                <a:srgbClr val="1C458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" name="Google Shape;276;p34"/>
            <p:cNvCxnSpPr>
              <a:stCxn id="268" idx="4"/>
              <a:endCxn id="267" idx="0"/>
            </p:cNvCxnSpPr>
            <p:nvPr/>
          </p:nvCxnSpPr>
          <p:spPr>
            <a:xfrm>
              <a:off x="5076531" y="5076427"/>
              <a:ext cx="0" cy="591600"/>
            </a:xfrm>
            <a:prstGeom prst="straightConnector1">
              <a:avLst/>
            </a:prstGeom>
            <a:noFill/>
            <a:ln w="28575" cap="flat" cmpd="sng">
              <a:solidFill>
                <a:srgbClr val="1C458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7" name="Google Shape;277;p34"/>
            <p:cNvCxnSpPr>
              <a:stCxn id="269" idx="4"/>
              <a:endCxn id="270" idx="0"/>
            </p:cNvCxnSpPr>
            <p:nvPr/>
          </p:nvCxnSpPr>
          <p:spPr>
            <a:xfrm>
              <a:off x="3843124" y="5076427"/>
              <a:ext cx="0" cy="591600"/>
            </a:xfrm>
            <a:prstGeom prst="straightConnector1">
              <a:avLst/>
            </a:prstGeom>
            <a:noFill/>
            <a:ln w="28575" cap="flat" cmpd="sng">
              <a:solidFill>
                <a:srgbClr val="1C458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34"/>
            <p:cNvCxnSpPr>
              <a:stCxn id="271" idx="5"/>
              <a:endCxn id="269" idx="1"/>
            </p:cNvCxnSpPr>
            <p:nvPr/>
          </p:nvCxnSpPr>
          <p:spPr>
            <a:xfrm>
              <a:off x="3201038" y="4381118"/>
              <a:ext cx="492300" cy="333900"/>
            </a:xfrm>
            <a:prstGeom prst="straightConnector1">
              <a:avLst/>
            </a:prstGeom>
            <a:noFill/>
            <a:ln w="28575" cap="flat" cmpd="sng">
              <a:solidFill>
                <a:srgbClr val="1C4587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646857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35"/>
          <p:cNvGrpSpPr/>
          <p:nvPr/>
        </p:nvGrpSpPr>
        <p:grpSpPr>
          <a:xfrm>
            <a:off x="1857708" y="2269059"/>
            <a:ext cx="5497024" cy="4783220"/>
            <a:chOff x="1684800" y="2058450"/>
            <a:chExt cx="4986800" cy="4339250"/>
          </a:xfrm>
        </p:grpSpPr>
        <p:sp>
          <p:nvSpPr>
            <p:cNvPr id="284" name="Google Shape;284;p35"/>
            <p:cNvSpPr/>
            <p:nvPr/>
          </p:nvSpPr>
          <p:spPr>
            <a:xfrm>
              <a:off x="3800900" y="3807200"/>
              <a:ext cx="2870700" cy="2590500"/>
            </a:xfrm>
            <a:prstGeom prst="ellipse">
              <a:avLst/>
            </a:prstGeom>
            <a:solidFill>
              <a:srgbClr val="E6B8AF"/>
            </a:solidFill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sz="154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5"/>
            <p:cNvSpPr/>
            <p:nvPr/>
          </p:nvSpPr>
          <p:spPr>
            <a:xfrm>
              <a:off x="3800900" y="2058450"/>
              <a:ext cx="2870700" cy="2590500"/>
            </a:xfrm>
            <a:prstGeom prst="ellipse">
              <a:avLst/>
            </a:prstGeom>
            <a:solidFill>
              <a:srgbClr val="E6B8AF"/>
            </a:solidFill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sz="154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5"/>
            <p:cNvSpPr/>
            <p:nvPr/>
          </p:nvSpPr>
          <p:spPr>
            <a:xfrm>
              <a:off x="1684800" y="2058450"/>
              <a:ext cx="2870700" cy="2590500"/>
            </a:xfrm>
            <a:prstGeom prst="ellipse">
              <a:avLst/>
            </a:prstGeom>
            <a:solidFill>
              <a:srgbClr val="E6B8AF"/>
            </a:solidFill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sz="154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87" name="Google Shape;287;p35"/>
          <p:cNvGrpSpPr/>
          <p:nvPr/>
        </p:nvGrpSpPr>
        <p:grpSpPr>
          <a:xfrm>
            <a:off x="2609156" y="2855629"/>
            <a:ext cx="4042244" cy="3577370"/>
            <a:chOff x="2366500" y="2590575"/>
            <a:chExt cx="3667050" cy="3245325"/>
          </a:xfrm>
        </p:grpSpPr>
        <p:sp>
          <p:nvSpPr>
            <p:cNvPr id="288" name="Google Shape;288;p35"/>
            <p:cNvSpPr/>
            <p:nvPr/>
          </p:nvSpPr>
          <p:spPr>
            <a:xfrm>
              <a:off x="2366500" y="2590575"/>
              <a:ext cx="1498200" cy="1498200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sz="154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35"/>
            <p:cNvSpPr/>
            <p:nvPr/>
          </p:nvSpPr>
          <p:spPr>
            <a:xfrm>
              <a:off x="4535350" y="2590575"/>
              <a:ext cx="1498200" cy="1498200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sz="154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5"/>
            <p:cNvSpPr/>
            <p:nvPr/>
          </p:nvSpPr>
          <p:spPr>
            <a:xfrm>
              <a:off x="4535350" y="4337700"/>
              <a:ext cx="1498200" cy="1498200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sz="154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91" name="Google Shape;291;p35"/>
          <p:cNvGrpSpPr/>
          <p:nvPr/>
        </p:nvGrpSpPr>
        <p:grpSpPr>
          <a:xfrm>
            <a:off x="1559726" y="2026302"/>
            <a:ext cx="6453585" cy="3933882"/>
            <a:chOff x="2839473" y="4019553"/>
            <a:chExt cx="3399475" cy="2072202"/>
          </a:xfrm>
        </p:grpSpPr>
        <p:sp>
          <p:nvSpPr>
            <p:cNvPr id="292" name="Google Shape;292;p35"/>
            <p:cNvSpPr/>
            <p:nvPr/>
          </p:nvSpPr>
          <p:spPr>
            <a:xfrm>
              <a:off x="5815348" y="5128049"/>
              <a:ext cx="423600" cy="423600"/>
            </a:xfrm>
            <a:prstGeom prst="ellipse">
              <a:avLst/>
            </a:prstGeom>
            <a:solidFill>
              <a:srgbClr val="C9DAF8"/>
            </a:solidFill>
            <a:ln w="28575" cap="flat" cmpd="sng">
              <a:solidFill>
                <a:srgbClr val="1C45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" sz="2425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sz="2425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93" name="Google Shape;293;p35"/>
            <p:cNvSpPr/>
            <p:nvPr/>
          </p:nvSpPr>
          <p:spPr>
            <a:xfrm>
              <a:off x="4864729" y="5668155"/>
              <a:ext cx="423600" cy="423600"/>
            </a:xfrm>
            <a:prstGeom prst="ellipse">
              <a:avLst/>
            </a:prstGeom>
            <a:solidFill>
              <a:srgbClr val="C9DAF8"/>
            </a:solidFill>
            <a:ln w="28575" cap="flat" cmpd="sng">
              <a:solidFill>
                <a:srgbClr val="1C45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" sz="2425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sz="2425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94" name="Google Shape;294;p35"/>
            <p:cNvSpPr/>
            <p:nvPr/>
          </p:nvSpPr>
          <p:spPr>
            <a:xfrm>
              <a:off x="4864731" y="4652827"/>
              <a:ext cx="423600" cy="423600"/>
            </a:xfrm>
            <a:prstGeom prst="ellipse">
              <a:avLst/>
            </a:prstGeom>
            <a:solidFill>
              <a:srgbClr val="C9DAF8"/>
            </a:solidFill>
            <a:ln w="28575" cap="flat" cmpd="sng">
              <a:solidFill>
                <a:srgbClr val="1C45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" sz="2425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4</a:t>
              </a:r>
              <a:endParaRPr sz="2425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95" name="Google Shape;295;p35"/>
            <p:cNvSpPr/>
            <p:nvPr/>
          </p:nvSpPr>
          <p:spPr>
            <a:xfrm>
              <a:off x="3631324" y="4652827"/>
              <a:ext cx="423600" cy="423600"/>
            </a:xfrm>
            <a:prstGeom prst="ellipse">
              <a:avLst/>
            </a:prstGeom>
            <a:solidFill>
              <a:srgbClr val="C9DAF8"/>
            </a:solidFill>
            <a:ln w="28575" cap="flat" cmpd="sng">
              <a:solidFill>
                <a:srgbClr val="1C45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" sz="2425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sz="2425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96" name="Google Shape;296;p35"/>
            <p:cNvSpPr/>
            <p:nvPr/>
          </p:nvSpPr>
          <p:spPr>
            <a:xfrm>
              <a:off x="3631324" y="5668155"/>
              <a:ext cx="423600" cy="423600"/>
            </a:xfrm>
            <a:prstGeom prst="ellipse">
              <a:avLst/>
            </a:prstGeom>
            <a:solidFill>
              <a:srgbClr val="C9DAF8"/>
            </a:solidFill>
            <a:ln w="28575" cap="flat" cmpd="sng">
              <a:solidFill>
                <a:srgbClr val="1C45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" sz="2425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sz="2425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97" name="Google Shape;297;p35"/>
            <p:cNvSpPr/>
            <p:nvPr/>
          </p:nvSpPr>
          <p:spPr>
            <a:xfrm>
              <a:off x="2839473" y="4019553"/>
              <a:ext cx="423600" cy="423600"/>
            </a:xfrm>
            <a:prstGeom prst="ellipse">
              <a:avLst/>
            </a:prstGeom>
            <a:solidFill>
              <a:srgbClr val="C9DAF8"/>
            </a:solidFill>
            <a:ln w="28575" cap="flat" cmpd="sng">
              <a:solidFill>
                <a:srgbClr val="1C45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" sz="2646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sz="2646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98" name="Google Shape;298;p35"/>
            <p:cNvCxnSpPr>
              <a:stCxn id="292" idx="1"/>
              <a:endCxn id="294" idx="6"/>
            </p:cNvCxnSpPr>
            <p:nvPr/>
          </p:nvCxnSpPr>
          <p:spPr>
            <a:xfrm rot="10800000">
              <a:off x="5288183" y="4864583"/>
              <a:ext cx="589200" cy="325500"/>
            </a:xfrm>
            <a:prstGeom prst="straightConnector1">
              <a:avLst/>
            </a:prstGeom>
            <a:noFill/>
            <a:ln w="28575" cap="flat" cmpd="sng">
              <a:solidFill>
                <a:srgbClr val="1C458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9" name="Google Shape;299;p35"/>
            <p:cNvCxnSpPr>
              <a:stCxn id="292" idx="3"/>
              <a:endCxn id="293" idx="6"/>
            </p:cNvCxnSpPr>
            <p:nvPr/>
          </p:nvCxnSpPr>
          <p:spPr>
            <a:xfrm flipH="1">
              <a:off x="5288183" y="5489614"/>
              <a:ext cx="589200" cy="390300"/>
            </a:xfrm>
            <a:prstGeom prst="straightConnector1">
              <a:avLst/>
            </a:prstGeom>
            <a:noFill/>
            <a:ln w="28575" cap="flat" cmpd="sng">
              <a:solidFill>
                <a:srgbClr val="1C458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0" name="Google Shape;300;p35"/>
            <p:cNvCxnSpPr>
              <a:stCxn id="294" idx="2"/>
              <a:endCxn id="295" idx="6"/>
            </p:cNvCxnSpPr>
            <p:nvPr/>
          </p:nvCxnSpPr>
          <p:spPr>
            <a:xfrm rot="10800000">
              <a:off x="4055031" y="4864627"/>
              <a:ext cx="809700" cy="0"/>
            </a:xfrm>
            <a:prstGeom prst="straightConnector1">
              <a:avLst/>
            </a:prstGeom>
            <a:noFill/>
            <a:ln w="28575" cap="flat" cmpd="sng">
              <a:solidFill>
                <a:srgbClr val="1C458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1" name="Google Shape;301;p35"/>
            <p:cNvCxnSpPr>
              <a:stCxn id="293" idx="2"/>
              <a:endCxn id="296" idx="6"/>
            </p:cNvCxnSpPr>
            <p:nvPr/>
          </p:nvCxnSpPr>
          <p:spPr>
            <a:xfrm rot="10800000">
              <a:off x="4055029" y="5879955"/>
              <a:ext cx="809700" cy="0"/>
            </a:xfrm>
            <a:prstGeom prst="straightConnector1">
              <a:avLst/>
            </a:prstGeom>
            <a:noFill/>
            <a:ln w="28575" cap="flat" cmpd="sng">
              <a:solidFill>
                <a:srgbClr val="1C458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2" name="Google Shape;302;p35"/>
            <p:cNvCxnSpPr>
              <a:stCxn id="294" idx="4"/>
              <a:endCxn id="293" idx="0"/>
            </p:cNvCxnSpPr>
            <p:nvPr/>
          </p:nvCxnSpPr>
          <p:spPr>
            <a:xfrm>
              <a:off x="5076531" y="5076427"/>
              <a:ext cx="0" cy="591600"/>
            </a:xfrm>
            <a:prstGeom prst="straightConnector1">
              <a:avLst/>
            </a:prstGeom>
            <a:noFill/>
            <a:ln w="28575" cap="flat" cmpd="sng">
              <a:solidFill>
                <a:srgbClr val="1C458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3" name="Google Shape;303;p35"/>
            <p:cNvCxnSpPr>
              <a:stCxn id="295" idx="4"/>
              <a:endCxn id="296" idx="0"/>
            </p:cNvCxnSpPr>
            <p:nvPr/>
          </p:nvCxnSpPr>
          <p:spPr>
            <a:xfrm>
              <a:off x="3843124" y="5076427"/>
              <a:ext cx="0" cy="591600"/>
            </a:xfrm>
            <a:prstGeom prst="straightConnector1">
              <a:avLst/>
            </a:prstGeom>
            <a:noFill/>
            <a:ln w="28575" cap="flat" cmpd="sng">
              <a:solidFill>
                <a:srgbClr val="1C458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p35"/>
            <p:cNvCxnSpPr>
              <a:stCxn id="297" idx="5"/>
              <a:endCxn id="295" idx="1"/>
            </p:cNvCxnSpPr>
            <p:nvPr/>
          </p:nvCxnSpPr>
          <p:spPr>
            <a:xfrm>
              <a:off x="3201038" y="4381118"/>
              <a:ext cx="492300" cy="333900"/>
            </a:xfrm>
            <a:prstGeom prst="straightConnector1">
              <a:avLst/>
            </a:prstGeom>
            <a:noFill/>
            <a:ln w="28575" cap="flat" cmpd="sng">
              <a:solidFill>
                <a:srgbClr val="1C4587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05" name="Google Shape;305;p35"/>
          <p:cNvGrpSpPr/>
          <p:nvPr/>
        </p:nvGrpSpPr>
        <p:grpSpPr>
          <a:xfrm>
            <a:off x="504507" y="1490909"/>
            <a:ext cx="2722107" cy="2352422"/>
            <a:chOff x="457200" y="1352525"/>
            <a:chExt cx="2469446" cy="2134075"/>
          </a:xfrm>
        </p:grpSpPr>
        <p:sp>
          <p:nvSpPr>
            <p:cNvPr id="306" name="Google Shape;306;p35"/>
            <p:cNvSpPr/>
            <p:nvPr/>
          </p:nvSpPr>
          <p:spPr>
            <a:xfrm>
              <a:off x="904046" y="1662900"/>
              <a:ext cx="2022600" cy="1823700"/>
            </a:xfrm>
            <a:prstGeom prst="ellipse">
              <a:avLst/>
            </a:prstGeom>
            <a:noFill/>
            <a:ln w="38100" cap="flat" cmpd="sng">
              <a:solidFill>
                <a:srgbClr val="5B0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sz="154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5"/>
            <p:cNvSpPr/>
            <p:nvPr/>
          </p:nvSpPr>
          <p:spPr>
            <a:xfrm>
              <a:off x="457200" y="1352525"/>
              <a:ext cx="791100" cy="76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" sz="2646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S5</a:t>
              </a:r>
              <a:endParaRPr sz="2646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308" name="Google Shape;308;p35"/>
          <p:cNvGrpSpPr/>
          <p:nvPr/>
        </p:nvGrpSpPr>
        <p:grpSpPr>
          <a:xfrm>
            <a:off x="4190317" y="1630337"/>
            <a:ext cx="3164415" cy="3494270"/>
            <a:chOff x="3800900" y="1479013"/>
            <a:chExt cx="2870700" cy="3169938"/>
          </a:xfrm>
        </p:grpSpPr>
        <p:sp>
          <p:nvSpPr>
            <p:cNvPr id="309" name="Google Shape;309;p35"/>
            <p:cNvSpPr/>
            <p:nvPr/>
          </p:nvSpPr>
          <p:spPr>
            <a:xfrm>
              <a:off x="3800900" y="2058450"/>
              <a:ext cx="2870700" cy="2590500"/>
            </a:xfrm>
            <a:prstGeom prst="ellipse">
              <a:avLst/>
            </a:prstGeom>
            <a:noFill/>
            <a:ln w="38100" cap="flat" cmpd="sng">
              <a:solidFill>
                <a:srgbClr val="5B0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sz="154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4992000" y="1479013"/>
              <a:ext cx="791100" cy="76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" sz="2646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S4</a:t>
              </a:r>
              <a:endParaRPr sz="2646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311" name="Google Shape;311;p35"/>
          <p:cNvGrpSpPr/>
          <p:nvPr/>
        </p:nvGrpSpPr>
        <p:grpSpPr>
          <a:xfrm>
            <a:off x="1857709" y="1630337"/>
            <a:ext cx="3164415" cy="3494270"/>
            <a:chOff x="1684800" y="1479013"/>
            <a:chExt cx="2870700" cy="3169938"/>
          </a:xfrm>
        </p:grpSpPr>
        <p:sp>
          <p:nvSpPr>
            <p:cNvPr id="312" name="Google Shape;312;p35"/>
            <p:cNvSpPr/>
            <p:nvPr/>
          </p:nvSpPr>
          <p:spPr>
            <a:xfrm>
              <a:off x="1684800" y="2058450"/>
              <a:ext cx="2870700" cy="2590500"/>
            </a:xfrm>
            <a:prstGeom prst="ellipse">
              <a:avLst/>
            </a:prstGeom>
            <a:noFill/>
            <a:ln w="38100" cap="flat" cmpd="sng">
              <a:solidFill>
                <a:srgbClr val="5B0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sz="154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35"/>
            <p:cNvSpPr/>
            <p:nvPr/>
          </p:nvSpPr>
          <p:spPr>
            <a:xfrm>
              <a:off x="3009800" y="1479013"/>
              <a:ext cx="791100" cy="76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" sz="2646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S3</a:t>
              </a:r>
              <a:endParaRPr sz="2646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314" name="Google Shape;314;p35"/>
          <p:cNvGrpSpPr/>
          <p:nvPr/>
        </p:nvGrpSpPr>
        <p:grpSpPr>
          <a:xfrm>
            <a:off x="1675827" y="4111827"/>
            <a:ext cx="3434014" cy="2869256"/>
            <a:chOff x="1519800" y="3730175"/>
            <a:chExt cx="3115275" cy="2602937"/>
          </a:xfrm>
        </p:grpSpPr>
        <p:sp>
          <p:nvSpPr>
            <p:cNvPr id="315" name="Google Shape;315;p35"/>
            <p:cNvSpPr/>
            <p:nvPr/>
          </p:nvSpPr>
          <p:spPr>
            <a:xfrm>
              <a:off x="1764375" y="3730175"/>
              <a:ext cx="2870700" cy="2590500"/>
            </a:xfrm>
            <a:prstGeom prst="ellipse">
              <a:avLst/>
            </a:prstGeom>
            <a:noFill/>
            <a:ln w="38100" cap="flat" cmpd="sng">
              <a:solidFill>
                <a:srgbClr val="5B0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sz="154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5"/>
            <p:cNvSpPr/>
            <p:nvPr/>
          </p:nvSpPr>
          <p:spPr>
            <a:xfrm>
              <a:off x="1519800" y="5568413"/>
              <a:ext cx="791100" cy="76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" sz="2646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S2</a:t>
              </a:r>
              <a:endParaRPr sz="2646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317" name="Google Shape;317;p35"/>
          <p:cNvGrpSpPr/>
          <p:nvPr/>
        </p:nvGrpSpPr>
        <p:grpSpPr>
          <a:xfrm>
            <a:off x="4190317" y="4196733"/>
            <a:ext cx="3396618" cy="3152771"/>
            <a:chOff x="3800900" y="3807200"/>
            <a:chExt cx="3081350" cy="2860137"/>
          </a:xfrm>
        </p:grpSpPr>
        <p:sp>
          <p:nvSpPr>
            <p:cNvPr id="318" name="Google Shape;318;p35"/>
            <p:cNvSpPr/>
            <p:nvPr/>
          </p:nvSpPr>
          <p:spPr>
            <a:xfrm>
              <a:off x="3800900" y="3807200"/>
              <a:ext cx="2870700" cy="2590500"/>
            </a:xfrm>
            <a:prstGeom prst="ellipse">
              <a:avLst/>
            </a:prstGeom>
            <a:noFill/>
            <a:ln w="38100" cap="flat" cmpd="sng">
              <a:solidFill>
                <a:srgbClr val="5B0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sz="154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5"/>
            <p:cNvSpPr/>
            <p:nvPr/>
          </p:nvSpPr>
          <p:spPr>
            <a:xfrm>
              <a:off x="6091150" y="5902638"/>
              <a:ext cx="791100" cy="76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" sz="2646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S1</a:t>
              </a:r>
              <a:endParaRPr sz="2646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320" name="Google Shape;320;p35"/>
          <p:cNvGrpSpPr/>
          <p:nvPr/>
        </p:nvGrpSpPr>
        <p:grpSpPr>
          <a:xfrm>
            <a:off x="6107683" y="3122073"/>
            <a:ext cx="2777668" cy="2950029"/>
            <a:chOff x="5540300" y="2832288"/>
            <a:chExt cx="2519850" cy="2676213"/>
          </a:xfrm>
        </p:grpSpPr>
        <p:sp>
          <p:nvSpPr>
            <p:cNvPr id="321" name="Google Shape;321;p35"/>
            <p:cNvSpPr/>
            <p:nvPr/>
          </p:nvSpPr>
          <p:spPr>
            <a:xfrm>
              <a:off x="5540300" y="2918000"/>
              <a:ext cx="2022600" cy="2590500"/>
            </a:xfrm>
            <a:prstGeom prst="ellipse">
              <a:avLst/>
            </a:prstGeom>
            <a:noFill/>
            <a:ln w="38100" cap="flat" cmpd="sng">
              <a:solidFill>
                <a:srgbClr val="5B0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sz="154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35"/>
            <p:cNvSpPr/>
            <p:nvPr/>
          </p:nvSpPr>
          <p:spPr>
            <a:xfrm>
              <a:off x="7269050" y="2832288"/>
              <a:ext cx="791100" cy="76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" sz="2646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S0</a:t>
              </a:r>
              <a:endParaRPr sz="2646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323" name="Google Shape;323;p35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Reducing vertex cover to set cover</a:t>
            </a:r>
            <a:endParaRPr/>
          </a:p>
        </p:txBody>
      </p:sp>
      <p:sp>
        <p:nvSpPr>
          <p:cNvPr id="324" name="Google Shape;324;p35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28</a:t>
            </a:fld>
            <a:endParaRPr kern="0"/>
          </a:p>
        </p:txBody>
      </p:sp>
      <p:grpSp>
        <p:nvGrpSpPr>
          <p:cNvPr id="325" name="Google Shape;325;p35"/>
          <p:cNvGrpSpPr/>
          <p:nvPr/>
        </p:nvGrpSpPr>
        <p:grpSpPr>
          <a:xfrm>
            <a:off x="2363754" y="2725390"/>
            <a:ext cx="4741773" cy="3149355"/>
            <a:chOff x="2143875" y="2472425"/>
            <a:chExt cx="4301650" cy="2857038"/>
          </a:xfrm>
        </p:grpSpPr>
        <p:sp>
          <p:nvSpPr>
            <p:cNvPr id="326" name="Google Shape;326;p35"/>
            <p:cNvSpPr/>
            <p:nvPr/>
          </p:nvSpPr>
          <p:spPr>
            <a:xfrm>
              <a:off x="2143875" y="2472425"/>
              <a:ext cx="608100" cy="608100"/>
            </a:xfrm>
            <a:prstGeom prst="rect">
              <a:avLst/>
            </a:prstGeom>
            <a:solidFill>
              <a:srgbClr val="E6B8AF"/>
            </a:solidFill>
            <a:ln w="19050" cap="flat" cmpd="sng">
              <a:solidFill>
                <a:srgbClr val="5B0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" sz="2646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sz="2646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27" name="Google Shape;327;p35"/>
            <p:cNvSpPr/>
            <p:nvPr/>
          </p:nvSpPr>
          <p:spPr>
            <a:xfrm>
              <a:off x="3895975" y="2988900"/>
              <a:ext cx="608100" cy="608100"/>
            </a:xfrm>
            <a:prstGeom prst="rect">
              <a:avLst/>
            </a:prstGeom>
            <a:solidFill>
              <a:srgbClr val="E6B8AF"/>
            </a:solidFill>
            <a:ln w="19050" cap="flat" cmpd="sng">
              <a:solidFill>
                <a:srgbClr val="5B0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" sz="2646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sz="2646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28" name="Google Shape;328;p35"/>
            <p:cNvSpPr/>
            <p:nvPr/>
          </p:nvSpPr>
          <p:spPr>
            <a:xfrm>
              <a:off x="5837425" y="3318550"/>
              <a:ext cx="608100" cy="608100"/>
            </a:xfrm>
            <a:prstGeom prst="rect">
              <a:avLst/>
            </a:prstGeom>
            <a:solidFill>
              <a:srgbClr val="E6B8AF"/>
            </a:solidFill>
            <a:ln w="19050" cap="flat" cmpd="sng">
              <a:solidFill>
                <a:srgbClr val="5B0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" sz="2646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sz="2646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29" name="Google Shape;329;p35"/>
            <p:cNvSpPr/>
            <p:nvPr/>
          </p:nvSpPr>
          <p:spPr>
            <a:xfrm>
              <a:off x="5837425" y="4517275"/>
              <a:ext cx="608100" cy="608100"/>
            </a:xfrm>
            <a:prstGeom prst="rect">
              <a:avLst/>
            </a:prstGeom>
            <a:solidFill>
              <a:srgbClr val="E6B8AF"/>
            </a:solidFill>
            <a:ln w="19050" cap="flat" cmpd="sng">
              <a:solidFill>
                <a:srgbClr val="5B0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" sz="2646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sz="2646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30" name="Google Shape;330;p35"/>
            <p:cNvSpPr/>
            <p:nvPr/>
          </p:nvSpPr>
          <p:spPr>
            <a:xfrm>
              <a:off x="4932200" y="3909188"/>
              <a:ext cx="608100" cy="608100"/>
            </a:xfrm>
            <a:prstGeom prst="rect">
              <a:avLst/>
            </a:prstGeom>
            <a:solidFill>
              <a:srgbClr val="E6B8AF"/>
            </a:solidFill>
            <a:ln w="19050" cap="flat" cmpd="sng">
              <a:solidFill>
                <a:srgbClr val="5B0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" sz="2646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4</a:t>
              </a:r>
              <a:endParaRPr sz="2646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31" name="Google Shape;331;p35"/>
            <p:cNvSpPr/>
            <p:nvPr/>
          </p:nvSpPr>
          <p:spPr>
            <a:xfrm>
              <a:off x="3895975" y="4721363"/>
              <a:ext cx="608100" cy="608100"/>
            </a:xfrm>
            <a:prstGeom prst="rect">
              <a:avLst/>
            </a:prstGeom>
            <a:solidFill>
              <a:srgbClr val="E6B8AF"/>
            </a:solidFill>
            <a:ln w="19050" cap="flat" cmpd="sng">
              <a:solidFill>
                <a:srgbClr val="5B0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" sz="2646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sz="2646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32" name="Google Shape;332;p35"/>
            <p:cNvSpPr/>
            <p:nvPr/>
          </p:nvSpPr>
          <p:spPr>
            <a:xfrm>
              <a:off x="2816100" y="3909175"/>
              <a:ext cx="608100" cy="608100"/>
            </a:xfrm>
            <a:prstGeom prst="rect">
              <a:avLst/>
            </a:prstGeom>
            <a:solidFill>
              <a:srgbClr val="E6B8AF"/>
            </a:solidFill>
            <a:ln w="19050" cap="flat" cmpd="sng">
              <a:solidFill>
                <a:srgbClr val="5B0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" sz="2646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6</a:t>
              </a:r>
              <a:endParaRPr sz="2646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420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6"/>
          <p:cNvSpPr txBox="1">
            <a:spLocks noGrp="1"/>
          </p:cNvSpPr>
          <p:nvPr>
            <p:ph type="body" idx="1"/>
          </p:nvPr>
        </p:nvSpPr>
        <p:spPr>
          <a:xfrm>
            <a:off x="504507" y="1466409"/>
            <a:ext cx="9071610" cy="5773925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Given k and a graph to be vertex-covered: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Let S = E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For each u</a:t>
            </a:r>
            <a:r>
              <a:rPr lang="en" baseline="-25000"/>
              <a:t>i</a:t>
            </a:r>
            <a:r>
              <a:rPr lang="en"/>
              <a:t> ∈ V:  create s</a:t>
            </a:r>
            <a:r>
              <a:rPr lang="en" baseline="-25000"/>
              <a:t>i</a:t>
            </a:r>
            <a:r>
              <a:rPr lang="en"/>
              <a:t> such that s</a:t>
            </a:r>
            <a:r>
              <a:rPr lang="en" baseline="-25000"/>
              <a:t>i</a:t>
            </a:r>
            <a:r>
              <a:rPr lang="en"/>
              <a:t> contains all edges in E with u</a:t>
            </a:r>
            <a:r>
              <a:rPr lang="en" baseline="-25000"/>
              <a:t>i</a:t>
            </a:r>
            <a:r>
              <a:rPr lang="en"/>
              <a:t> as an endpoint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Solve the set cover problem for k, S, and s</a:t>
            </a:r>
            <a:r>
              <a:rPr lang="en" baseline="-25000"/>
              <a:t>1 </a:t>
            </a:r>
            <a:r>
              <a:rPr lang="en"/>
              <a:t>... s</a:t>
            </a:r>
            <a:r>
              <a:rPr lang="en" baseline="-25000"/>
              <a:t>v</a:t>
            </a:r>
            <a:endParaRPr baseline="-2500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Runtime to transform inputs to vertex cover into inputs for set cover?</a:t>
            </a:r>
            <a:endParaRPr/>
          </a:p>
        </p:txBody>
      </p:sp>
      <p:sp>
        <p:nvSpPr>
          <p:cNvPr id="338" name="Google Shape;338;p36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Reducing vertex cover to set cover</a:t>
            </a:r>
            <a:endParaRPr/>
          </a:p>
        </p:txBody>
      </p:sp>
      <p:sp>
        <p:nvSpPr>
          <p:cNvPr id="339" name="Google Shape;339;p36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29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8181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3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3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3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504507" y="2062458"/>
            <a:ext cx="9071610" cy="3811915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 marL="0" indent="0">
              <a:buNone/>
            </a:pPr>
            <a:r>
              <a:rPr lang="en" sz="1984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984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984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84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proof_sketch</a:t>
            </a:r>
            <a:r>
              <a:rPr lang="en" sz="1984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(String program) {</a:t>
            </a:r>
            <a:endParaRPr sz="1984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1984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if (WILL_EVENTUALLY_HALT(program, program)){</a:t>
            </a:r>
            <a:endParaRPr sz="1984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1984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while (true){}</a:t>
            </a:r>
            <a:endParaRPr sz="1984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1984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return false;</a:t>
            </a:r>
            <a:endParaRPr sz="1984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1984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984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1984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else {</a:t>
            </a:r>
            <a:endParaRPr sz="1984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1984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return true;</a:t>
            </a:r>
            <a:endParaRPr sz="1984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1984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984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1984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84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Halting problem example</a:t>
            </a: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504507" y="1604474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 marL="0" indent="0">
              <a:buNone/>
            </a:pP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String test = “</a:t>
            </a:r>
            <a:endParaRPr sz="198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504507" y="5777011"/>
            <a:ext cx="9071610" cy="1116755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 marL="0" indent="0">
              <a:buNone/>
            </a:pP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”;</a:t>
            </a:r>
            <a:endParaRPr sz="198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proof_sketch(test);</a:t>
            </a:r>
            <a:endParaRPr sz="198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4917790" y="5294969"/>
            <a:ext cx="3701794" cy="579377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 marL="0" indent="0">
              <a:buNone/>
            </a:pPr>
            <a:r>
              <a:rPr lang="en" sz="2205">
                <a:solidFill>
                  <a:srgbClr val="980000"/>
                </a:solidFill>
              </a:rPr>
              <a:t>what can possibly happen?</a:t>
            </a:r>
            <a:endParaRPr sz="2205">
              <a:solidFill>
                <a:srgbClr val="980000"/>
              </a:solidFill>
            </a:endParaRPr>
          </a:p>
        </p:txBody>
      </p:sp>
      <p:cxnSp>
        <p:nvCxnSpPr>
          <p:cNvPr id="55" name="Google Shape;55;p10"/>
          <p:cNvCxnSpPr/>
          <p:nvPr/>
        </p:nvCxnSpPr>
        <p:spPr>
          <a:xfrm flipH="1">
            <a:off x="3154499" y="5745981"/>
            <a:ext cx="1749374" cy="537709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3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50687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7"/>
          <p:cNvSpPr txBox="1">
            <a:spLocks noGrp="1"/>
          </p:cNvSpPr>
          <p:nvPr>
            <p:ph type="body" idx="1"/>
          </p:nvPr>
        </p:nvSpPr>
        <p:spPr>
          <a:xfrm>
            <a:off x="504507" y="2483570"/>
            <a:ext cx="9071610" cy="4756709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Be careful about the ordering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Always solve the known NP-Complete problem using your new problem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You WILL get this mixed up at some point</a:t>
            </a:r>
            <a:endParaRPr/>
          </a:p>
        </p:txBody>
      </p:sp>
      <p:sp>
        <p:nvSpPr>
          <p:cNvPr id="345" name="Google Shape;345;p37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A final note on reduction</a:t>
            </a:r>
            <a:endParaRPr/>
          </a:p>
        </p:txBody>
      </p:sp>
      <p:sp>
        <p:nvSpPr>
          <p:cNvPr id="346" name="Google Shape;346;p37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30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35084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3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8"/>
          <p:cNvSpPr txBox="1">
            <a:spLocks noGrp="1"/>
          </p:cNvSpPr>
          <p:nvPr>
            <p:ph type="body" idx="1"/>
          </p:nvPr>
        </p:nvSpPr>
        <p:spPr>
          <a:xfrm>
            <a:off x="504507" y="1416502"/>
            <a:ext cx="9071610" cy="5823860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1971 - Cook presents the Cook-Levin theorem, which shows that the boolean satisfiability problem is as hard as every other problem in NP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It is NP-Complete, but this term appears nowhere in paper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1972 - Karp presents 21 NP-Complete problems via reduction from boolean satisfiability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Thousands have since been discovered by reducing from those 21</a:t>
            </a:r>
            <a:endParaRPr/>
          </a:p>
        </p:txBody>
      </p:sp>
      <p:sp>
        <p:nvSpPr>
          <p:cNvPr id="352" name="Google Shape;352;p38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A timeline of P/NP</a:t>
            </a:r>
            <a:endParaRPr/>
          </a:p>
        </p:txBody>
      </p:sp>
      <p:sp>
        <p:nvSpPr>
          <p:cNvPr id="353" name="Google Shape;353;p38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31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75605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3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3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9"/>
          <p:cNvSpPr txBox="1">
            <a:spLocks noGrp="1"/>
          </p:cNvSpPr>
          <p:nvPr>
            <p:ph type="body" idx="1"/>
          </p:nvPr>
        </p:nvSpPr>
        <p:spPr>
          <a:xfrm>
            <a:off x="504507" y="1303652"/>
            <a:ext cx="9071610" cy="5936627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 indent="-363979">
              <a:buSzPts val="1600"/>
            </a:pPr>
            <a:r>
              <a:rPr lang="en" sz="1764"/>
              <a:t>Boolean Satisfiability</a:t>
            </a:r>
            <a:endParaRPr sz="1764"/>
          </a:p>
          <a:p>
            <a:pPr lvl="1" indent="-363979">
              <a:buSzPts val="1600"/>
            </a:pPr>
            <a:r>
              <a:rPr lang="en" sz="1764"/>
              <a:t>0–1 integer programming</a:t>
            </a:r>
            <a:endParaRPr sz="1764"/>
          </a:p>
          <a:p>
            <a:pPr lvl="1" indent="-363979">
              <a:buSzPts val="1600"/>
            </a:pPr>
            <a:r>
              <a:rPr lang="en" sz="1764"/>
              <a:t>Clique (see also independent set problem)</a:t>
            </a:r>
            <a:endParaRPr sz="1764"/>
          </a:p>
          <a:p>
            <a:pPr lvl="2" indent="-363979">
              <a:buSzPts val="1600"/>
            </a:pPr>
            <a:r>
              <a:rPr lang="en" sz="1764"/>
              <a:t>Set packing</a:t>
            </a:r>
            <a:endParaRPr sz="1764"/>
          </a:p>
          <a:p>
            <a:pPr lvl="2" indent="-363979">
              <a:buSzPts val="1600"/>
            </a:pPr>
            <a:r>
              <a:rPr lang="en" sz="1764"/>
              <a:t>Vertex cover</a:t>
            </a:r>
            <a:endParaRPr sz="1764"/>
          </a:p>
          <a:p>
            <a:pPr lvl="3" indent="-363979">
              <a:buSzPts val="1600"/>
            </a:pPr>
            <a:r>
              <a:rPr lang="en" sz="1764"/>
              <a:t>Set covering</a:t>
            </a:r>
            <a:endParaRPr sz="1764"/>
          </a:p>
          <a:p>
            <a:pPr lvl="3" indent="-363979">
              <a:buSzPts val="1600"/>
            </a:pPr>
            <a:r>
              <a:rPr lang="en" sz="1764"/>
              <a:t>Feedback node set</a:t>
            </a:r>
            <a:endParaRPr sz="1764"/>
          </a:p>
          <a:p>
            <a:pPr lvl="3" indent="-363979">
              <a:buSzPts val="1600"/>
            </a:pPr>
            <a:r>
              <a:rPr lang="en" sz="1764"/>
              <a:t>Feedback arc set</a:t>
            </a:r>
            <a:endParaRPr sz="1764"/>
          </a:p>
          <a:p>
            <a:pPr lvl="3" indent="-363979">
              <a:buSzPts val="1600"/>
            </a:pPr>
            <a:r>
              <a:rPr lang="en" sz="1764"/>
              <a:t>Directed Hamilton circuit</a:t>
            </a:r>
            <a:endParaRPr sz="1764"/>
          </a:p>
          <a:p>
            <a:pPr lvl="4" indent="-363979">
              <a:buSzPts val="1600"/>
            </a:pPr>
            <a:r>
              <a:rPr lang="en" sz="1764"/>
              <a:t>Undirected Hamilton circuit</a:t>
            </a:r>
            <a:endParaRPr sz="1764"/>
          </a:p>
          <a:p>
            <a:pPr lvl="1" indent="-363979">
              <a:buSzPts val="1600"/>
            </a:pPr>
            <a:r>
              <a:rPr lang="en" sz="1764"/>
              <a:t>Satisfiability with at most 3 literals per clause</a:t>
            </a:r>
            <a:endParaRPr sz="1764"/>
          </a:p>
          <a:p>
            <a:pPr lvl="2" indent="-363979">
              <a:buSzPts val="1600"/>
            </a:pPr>
            <a:r>
              <a:rPr lang="en" sz="1764"/>
              <a:t>Chromatic number (aka Graph Coloring Problem)</a:t>
            </a:r>
            <a:endParaRPr sz="1764"/>
          </a:p>
          <a:p>
            <a:pPr lvl="3" indent="-363979">
              <a:buSzPts val="1600"/>
            </a:pPr>
            <a:r>
              <a:rPr lang="en" sz="1764"/>
              <a:t>Clique cover</a:t>
            </a:r>
            <a:endParaRPr sz="1764"/>
          </a:p>
          <a:p>
            <a:pPr lvl="3" indent="-363979">
              <a:buSzPts val="1600"/>
            </a:pPr>
            <a:r>
              <a:rPr lang="en" sz="1764"/>
              <a:t>Exact cover</a:t>
            </a:r>
            <a:endParaRPr sz="1764"/>
          </a:p>
          <a:p>
            <a:pPr lvl="4" indent="-363979">
              <a:buSzPts val="1600"/>
            </a:pPr>
            <a:r>
              <a:rPr lang="en" sz="1764"/>
              <a:t>Hitting set</a:t>
            </a:r>
            <a:endParaRPr sz="1764"/>
          </a:p>
          <a:p>
            <a:pPr lvl="4" indent="-363979">
              <a:buSzPts val="1600"/>
            </a:pPr>
            <a:r>
              <a:rPr lang="en" sz="1764"/>
              <a:t>Steiner tree</a:t>
            </a:r>
            <a:endParaRPr sz="1764"/>
          </a:p>
          <a:p>
            <a:pPr lvl="4" indent="-363979">
              <a:buSzPts val="1600"/>
            </a:pPr>
            <a:r>
              <a:rPr lang="en" sz="1764"/>
              <a:t>3-dimensional matching</a:t>
            </a:r>
            <a:endParaRPr sz="1764"/>
          </a:p>
          <a:p>
            <a:pPr lvl="4" indent="-363979">
              <a:buSzPts val="1600"/>
            </a:pPr>
            <a:r>
              <a:rPr lang="en" sz="1764"/>
              <a:t>Knapsack</a:t>
            </a:r>
            <a:endParaRPr sz="1764"/>
          </a:p>
          <a:p>
            <a:pPr lvl="5" indent="-363979">
              <a:buSzPts val="1600"/>
            </a:pPr>
            <a:r>
              <a:rPr lang="en" sz="1764"/>
              <a:t>Job sequencing</a:t>
            </a:r>
            <a:endParaRPr sz="1764"/>
          </a:p>
          <a:p>
            <a:pPr lvl="5" indent="-363979">
              <a:buSzPts val="1600"/>
            </a:pPr>
            <a:r>
              <a:rPr lang="en" sz="1764"/>
              <a:t>Partition</a:t>
            </a:r>
            <a:endParaRPr sz="1764"/>
          </a:p>
          <a:p>
            <a:pPr lvl="6" indent="-363979">
              <a:buSzPts val="1600"/>
            </a:pPr>
            <a:r>
              <a:rPr lang="en" sz="1764"/>
              <a:t>Max cut</a:t>
            </a:r>
            <a:endParaRPr sz="1764"/>
          </a:p>
        </p:txBody>
      </p:sp>
      <p:sp>
        <p:nvSpPr>
          <p:cNvPr id="359" name="Google Shape;359;p39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Karp's 21 problems</a:t>
            </a:r>
            <a:endParaRPr/>
          </a:p>
        </p:txBody>
      </p:sp>
      <p:sp>
        <p:nvSpPr>
          <p:cNvPr id="360" name="Google Shape;360;p39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32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76581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3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3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3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3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3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3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3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3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3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3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3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35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"/>
                                        <p:tgtEl>
                                          <p:spTgt spid="35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"/>
                                        <p:tgtEl>
                                          <p:spTgt spid="35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35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"/>
                                        <p:tgtEl>
                                          <p:spTgt spid="35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35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35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0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The landscape</a:t>
            </a:r>
            <a:endParaRPr/>
          </a:p>
        </p:txBody>
      </p:sp>
      <p:pic>
        <p:nvPicPr>
          <p:cNvPr id="366" name="Google Shape;366;p40" descr="P_np_np-complete_np-har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493" y="1112759"/>
            <a:ext cx="8399639" cy="5249774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40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33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44287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 txBox="1">
            <a:spLocks noGrp="1"/>
          </p:cNvSpPr>
          <p:nvPr>
            <p:ph type="body" idx="1"/>
          </p:nvPr>
        </p:nvSpPr>
        <p:spPr>
          <a:xfrm>
            <a:off x="504507" y="2287495"/>
            <a:ext cx="9071610" cy="4952811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What are P problems?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What are NP problems?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What are NP-Complete problems?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What about NP-Hard?</a:t>
            </a:r>
            <a:endParaRPr/>
          </a:p>
        </p:txBody>
      </p:sp>
      <p:sp>
        <p:nvSpPr>
          <p:cNvPr id="373" name="Google Shape;373;p41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To review</a:t>
            </a:r>
            <a:endParaRPr/>
          </a:p>
        </p:txBody>
      </p:sp>
      <p:sp>
        <p:nvSpPr>
          <p:cNvPr id="374" name="Google Shape;374;p41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34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62571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2"/>
          <p:cNvSpPr txBox="1">
            <a:spLocks noGrp="1"/>
          </p:cNvSpPr>
          <p:nvPr>
            <p:ph type="body" idx="1"/>
          </p:nvPr>
        </p:nvSpPr>
        <p:spPr>
          <a:xfrm>
            <a:off x="504507" y="1416502"/>
            <a:ext cx="9071610" cy="5823860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Can’t get an exact solution in a reasonable amount of time.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What about an approximate solution?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Can we devise an algorithm that runs in a reasonable amount of time and gives a close to optimal result?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Let’s look at some heuristics for approximating solutions to the Travelling Salesman Problem: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Given a list of cities and the distances between each pair of cities, what is the shortest possible route that visits each city exactly once and returns to the origin city?</a:t>
            </a:r>
            <a:endParaRPr/>
          </a:p>
        </p:txBody>
      </p:sp>
      <p:sp>
        <p:nvSpPr>
          <p:cNvPr id="380" name="Google Shape;380;p42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 sz="2646"/>
              <a:t>What if you still need to solve an NP-C problem?</a:t>
            </a:r>
            <a:endParaRPr sz="2646"/>
          </a:p>
        </p:txBody>
      </p:sp>
      <p:sp>
        <p:nvSpPr>
          <p:cNvPr id="381" name="Google Shape;381;p42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35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13846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3"/>
          <p:cNvSpPr txBox="1">
            <a:spLocks noGrp="1"/>
          </p:cNvSpPr>
          <p:nvPr>
            <p:ph type="body" idx="1"/>
          </p:nvPr>
        </p:nvSpPr>
        <p:spPr>
          <a:xfrm>
            <a:off x="504507" y="1416502"/>
            <a:ext cx="9071610" cy="5823860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From each city, visit the nearest city until a circuit of all cities is completed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Runtime?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v</a:t>
            </a:r>
            <a:r>
              <a:rPr lang="en" baseline="30000"/>
              <a:t>2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Any other issues?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How good are solutions generated by this heuristic compared to optimal solutions?</a:t>
            </a:r>
            <a:endParaRPr/>
          </a:p>
        </p:txBody>
      </p:sp>
      <p:sp>
        <p:nvSpPr>
          <p:cNvPr id="387" name="Google Shape;387;p43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Nearest neighbor heuristic</a:t>
            </a:r>
            <a:endParaRPr/>
          </a:p>
        </p:txBody>
      </p:sp>
      <p:sp>
        <p:nvSpPr>
          <p:cNvPr id="388" name="Google Shape;388;p43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36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67076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4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Nearest neighbor example</a:t>
            </a:r>
            <a:endParaRPr/>
          </a:p>
        </p:txBody>
      </p:sp>
      <p:sp>
        <p:nvSpPr>
          <p:cNvPr id="394" name="Google Shape;394;p44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37</a:t>
            </a:fld>
            <a:endParaRPr kern="0"/>
          </a:p>
        </p:txBody>
      </p:sp>
      <p:sp>
        <p:nvSpPr>
          <p:cNvPr id="395" name="Google Shape;395;p44"/>
          <p:cNvSpPr/>
          <p:nvPr/>
        </p:nvSpPr>
        <p:spPr>
          <a:xfrm>
            <a:off x="599334" y="2594242"/>
            <a:ext cx="680900" cy="680900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425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A</a:t>
            </a:r>
            <a:endParaRPr sz="2425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96" name="Google Shape;396;p44"/>
          <p:cNvSpPr/>
          <p:nvPr/>
        </p:nvSpPr>
        <p:spPr>
          <a:xfrm>
            <a:off x="3405083" y="1627595"/>
            <a:ext cx="680900" cy="680900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425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B</a:t>
            </a:r>
            <a:endParaRPr sz="2425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97" name="Google Shape;397;p44"/>
          <p:cNvSpPr/>
          <p:nvPr/>
        </p:nvSpPr>
        <p:spPr>
          <a:xfrm>
            <a:off x="9099173" y="1780734"/>
            <a:ext cx="680900" cy="680900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425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C</a:t>
            </a:r>
            <a:endParaRPr sz="2425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98" name="Google Shape;398;p44"/>
          <p:cNvSpPr/>
          <p:nvPr/>
        </p:nvSpPr>
        <p:spPr>
          <a:xfrm>
            <a:off x="5362050" y="3393035"/>
            <a:ext cx="680900" cy="680900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425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G</a:t>
            </a:r>
            <a:endParaRPr sz="2425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99" name="Google Shape;399;p44"/>
          <p:cNvSpPr/>
          <p:nvPr/>
        </p:nvSpPr>
        <p:spPr>
          <a:xfrm>
            <a:off x="3405083" y="3778349"/>
            <a:ext cx="680900" cy="680900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425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E</a:t>
            </a:r>
            <a:endParaRPr sz="2425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00" name="Google Shape;400;p44"/>
          <p:cNvSpPr/>
          <p:nvPr/>
        </p:nvSpPr>
        <p:spPr>
          <a:xfrm>
            <a:off x="4592827" y="5588653"/>
            <a:ext cx="680900" cy="680900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425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F</a:t>
            </a:r>
            <a:endParaRPr sz="2425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01" name="Google Shape;401;p44"/>
          <p:cNvSpPr/>
          <p:nvPr/>
        </p:nvSpPr>
        <p:spPr>
          <a:xfrm>
            <a:off x="1280233" y="5588653"/>
            <a:ext cx="680900" cy="680900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425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D</a:t>
            </a:r>
            <a:endParaRPr sz="2425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02" name="Google Shape;402;p44"/>
          <p:cNvSpPr/>
          <p:nvPr/>
        </p:nvSpPr>
        <p:spPr>
          <a:xfrm>
            <a:off x="6337103" y="5526069"/>
            <a:ext cx="2151498" cy="57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425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Starting at A:</a:t>
            </a:r>
            <a:endParaRPr sz="2425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03" name="Google Shape;403;p44"/>
          <p:cNvSpPr/>
          <p:nvPr/>
        </p:nvSpPr>
        <p:spPr>
          <a:xfrm>
            <a:off x="8488601" y="5526069"/>
            <a:ext cx="944133" cy="57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425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319</a:t>
            </a:r>
            <a:endParaRPr sz="2425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404" name="Google Shape;404;p44"/>
          <p:cNvCxnSpPr>
            <a:stCxn id="395" idx="7"/>
            <a:endCxn id="396" idx="2"/>
          </p:cNvCxnSpPr>
          <p:nvPr/>
        </p:nvCxnSpPr>
        <p:spPr>
          <a:xfrm rot="10800000" flipH="1">
            <a:off x="1180518" y="1968084"/>
            <a:ext cx="2224582" cy="725874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5" name="Google Shape;405;p44"/>
          <p:cNvCxnSpPr>
            <a:stCxn id="396" idx="4"/>
            <a:endCxn id="399" idx="0"/>
          </p:cNvCxnSpPr>
          <p:nvPr/>
        </p:nvCxnSpPr>
        <p:spPr>
          <a:xfrm>
            <a:off x="3745533" y="2308495"/>
            <a:ext cx="0" cy="146993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6" name="Google Shape;406;p44"/>
          <p:cNvCxnSpPr>
            <a:stCxn id="399" idx="6"/>
            <a:endCxn id="398" idx="2"/>
          </p:cNvCxnSpPr>
          <p:nvPr/>
        </p:nvCxnSpPr>
        <p:spPr>
          <a:xfrm rot="10800000" flipH="1">
            <a:off x="4085983" y="3733540"/>
            <a:ext cx="1276150" cy="38525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" name="Google Shape;407;p44"/>
          <p:cNvCxnSpPr>
            <a:stCxn id="398" idx="4"/>
            <a:endCxn id="400" idx="7"/>
          </p:cNvCxnSpPr>
          <p:nvPr/>
        </p:nvCxnSpPr>
        <p:spPr>
          <a:xfrm flipH="1">
            <a:off x="5174050" y="4073935"/>
            <a:ext cx="528450" cy="161445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8" name="Google Shape;408;p44"/>
          <p:cNvCxnSpPr>
            <a:endCxn id="401" idx="6"/>
          </p:cNvCxnSpPr>
          <p:nvPr/>
        </p:nvCxnSpPr>
        <p:spPr>
          <a:xfrm rot="10800000">
            <a:off x="1961134" y="5929103"/>
            <a:ext cx="2631666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9" name="Google Shape;409;p44"/>
          <p:cNvCxnSpPr>
            <a:stCxn id="401" idx="7"/>
            <a:endCxn id="397" idx="3"/>
          </p:cNvCxnSpPr>
          <p:nvPr/>
        </p:nvCxnSpPr>
        <p:spPr>
          <a:xfrm rot="10800000" flipH="1">
            <a:off x="1861418" y="2361913"/>
            <a:ext cx="7337448" cy="332645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0" name="Google Shape;410;p44"/>
          <p:cNvCxnSpPr>
            <a:stCxn id="397" idx="2"/>
            <a:endCxn id="395" idx="6"/>
          </p:cNvCxnSpPr>
          <p:nvPr/>
        </p:nvCxnSpPr>
        <p:spPr>
          <a:xfrm flipH="1">
            <a:off x="1280234" y="2121184"/>
            <a:ext cx="7818939" cy="813508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8035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5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What about a different starting point?</a:t>
            </a:r>
            <a:endParaRPr/>
          </a:p>
        </p:txBody>
      </p:sp>
      <p:sp>
        <p:nvSpPr>
          <p:cNvPr id="416" name="Google Shape;416;p45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38</a:t>
            </a:fld>
            <a:endParaRPr kern="0"/>
          </a:p>
        </p:txBody>
      </p:sp>
      <p:sp>
        <p:nvSpPr>
          <p:cNvPr id="417" name="Google Shape;417;p45"/>
          <p:cNvSpPr/>
          <p:nvPr/>
        </p:nvSpPr>
        <p:spPr>
          <a:xfrm>
            <a:off x="599334" y="2594242"/>
            <a:ext cx="680900" cy="680900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425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A</a:t>
            </a:r>
            <a:endParaRPr sz="2425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18" name="Google Shape;418;p45"/>
          <p:cNvSpPr/>
          <p:nvPr/>
        </p:nvSpPr>
        <p:spPr>
          <a:xfrm>
            <a:off x="3405083" y="1627595"/>
            <a:ext cx="680900" cy="680900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425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B</a:t>
            </a:r>
            <a:endParaRPr sz="2425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19" name="Google Shape;419;p45"/>
          <p:cNvSpPr/>
          <p:nvPr/>
        </p:nvSpPr>
        <p:spPr>
          <a:xfrm>
            <a:off x="9099173" y="1780734"/>
            <a:ext cx="680900" cy="680900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425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C</a:t>
            </a:r>
            <a:endParaRPr sz="2425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20" name="Google Shape;420;p45"/>
          <p:cNvSpPr/>
          <p:nvPr/>
        </p:nvSpPr>
        <p:spPr>
          <a:xfrm>
            <a:off x="5362050" y="3393035"/>
            <a:ext cx="680900" cy="680900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425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G</a:t>
            </a:r>
            <a:endParaRPr sz="2425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21" name="Google Shape;421;p45"/>
          <p:cNvSpPr/>
          <p:nvPr/>
        </p:nvSpPr>
        <p:spPr>
          <a:xfrm>
            <a:off x="3405083" y="3778349"/>
            <a:ext cx="680900" cy="680900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425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E</a:t>
            </a:r>
            <a:endParaRPr sz="2425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22" name="Google Shape;422;p45"/>
          <p:cNvSpPr/>
          <p:nvPr/>
        </p:nvSpPr>
        <p:spPr>
          <a:xfrm>
            <a:off x="4592827" y="5588653"/>
            <a:ext cx="680900" cy="680900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425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F</a:t>
            </a:r>
            <a:endParaRPr sz="2425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23" name="Google Shape;423;p45"/>
          <p:cNvSpPr/>
          <p:nvPr/>
        </p:nvSpPr>
        <p:spPr>
          <a:xfrm>
            <a:off x="1280233" y="5588653"/>
            <a:ext cx="680900" cy="680900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425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D</a:t>
            </a:r>
            <a:endParaRPr sz="2425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24" name="Google Shape;424;p45"/>
          <p:cNvSpPr/>
          <p:nvPr/>
        </p:nvSpPr>
        <p:spPr>
          <a:xfrm>
            <a:off x="6337103" y="5526069"/>
            <a:ext cx="2151498" cy="57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425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Starting at C:</a:t>
            </a:r>
            <a:endParaRPr sz="2425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25" name="Google Shape;425;p45"/>
          <p:cNvSpPr/>
          <p:nvPr/>
        </p:nvSpPr>
        <p:spPr>
          <a:xfrm>
            <a:off x="8488601" y="5526069"/>
            <a:ext cx="944133" cy="57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425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250</a:t>
            </a:r>
            <a:endParaRPr sz="2425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426" name="Google Shape;426;p45"/>
          <p:cNvCxnSpPr>
            <a:stCxn id="419" idx="3"/>
            <a:endCxn id="420" idx="6"/>
          </p:cNvCxnSpPr>
          <p:nvPr/>
        </p:nvCxnSpPr>
        <p:spPr>
          <a:xfrm flipH="1">
            <a:off x="6043071" y="2361918"/>
            <a:ext cx="3155817" cy="137172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7" name="Google Shape;427;p45"/>
          <p:cNvCxnSpPr>
            <a:stCxn id="420" idx="2"/>
            <a:endCxn id="421" idx="6"/>
          </p:cNvCxnSpPr>
          <p:nvPr/>
        </p:nvCxnSpPr>
        <p:spPr>
          <a:xfrm flipH="1">
            <a:off x="4085900" y="3733485"/>
            <a:ext cx="1276150" cy="38525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8" name="Google Shape;428;p45"/>
          <p:cNvCxnSpPr>
            <a:stCxn id="421" idx="5"/>
            <a:endCxn id="422" idx="1"/>
          </p:cNvCxnSpPr>
          <p:nvPr/>
        </p:nvCxnSpPr>
        <p:spPr>
          <a:xfrm>
            <a:off x="3986268" y="4359533"/>
            <a:ext cx="706363" cy="132873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9" name="Google Shape;429;p45"/>
          <p:cNvCxnSpPr>
            <a:endCxn id="423" idx="6"/>
          </p:cNvCxnSpPr>
          <p:nvPr/>
        </p:nvCxnSpPr>
        <p:spPr>
          <a:xfrm rot="10800000">
            <a:off x="1961134" y="5929103"/>
            <a:ext cx="2631666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0" name="Google Shape;430;p45"/>
          <p:cNvCxnSpPr>
            <a:stCxn id="423" idx="1"/>
            <a:endCxn id="417" idx="4"/>
          </p:cNvCxnSpPr>
          <p:nvPr/>
        </p:nvCxnSpPr>
        <p:spPr>
          <a:xfrm rot="10800000">
            <a:off x="939795" y="3275291"/>
            <a:ext cx="440154" cy="241307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1" name="Google Shape;431;p45"/>
          <p:cNvCxnSpPr>
            <a:stCxn id="417" idx="7"/>
            <a:endCxn id="418" idx="2"/>
          </p:cNvCxnSpPr>
          <p:nvPr/>
        </p:nvCxnSpPr>
        <p:spPr>
          <a:xfrm rot="10800000" flipH="1">
            <a:off x="1180518" y="1968084"/>
            <a:ext cx="2224582" cy="725874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2" name="Google Shape;432;p45"/>
          <p:cNvCxnSpPr>
            <a:stCxn id="418" idx="6"/>
            <a:endCxn id="419" idx="2"/>
          </p:cNvCxnSpPr>
          <p:nvPr/>
        </p:nvCxnSpPr>
        <p:spPr>
          <a:xfrm>
            <a:off x="4085983" y="1968045"/>
            <a:ext cx="5013328" cy="153112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29130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6"/>
          <p:cNvSpPr txBox="1">
            <a:spLocks noGrp="1"/>
          </p:cNvSpPr>
          <p:nvPr>
            <p:ph type="body" idx="1"/>
          </p:nvPr>
        </p:nvSpPr>
        <p:spPr>
          <a:xfrm>
            <a:off x="504507" y="1416502"/>
            <a:ext cx="9071610" cy="5823860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Let's consider H</a:t>
            </a:r>
            <a:r>
              <a:rPr lang="en" baseline="-25000"/>
              <a:t>NN</a:t>
            </a:r>
            <a:r>
              <a:rPr lang="en"/>
              <a:t>(C) be the length of the tour of the set of cities described by C found by the nearest neighbor heuristic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Let OPT(C) be the optimal tour for C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The approximation ratio of the nearest neighbor heuristic is then H</a:t>
            </a:r>
            <a:r>
              <a:rPr lang="en" baseline="-25000"/>
              <a:t>NN</a:t>
            </a:r>
            <a:r>
              <a:rPr lang="en"/>
              <a:t>(C)/OPT(C)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I.e, how much worse than optimal is nearest neighbor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For nearest neighbor, this approximation ratio grows according to log(v)</a:t>
            </a:r>
            <a:endParaRPr/>
          </a:p>
        </p:txBody>
      </p:sp>
      <p:sp>
        <p:nvSpPr>
          <p:cNvPr id="438" name="Google Shape;438;p46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Measuring heuristic algorithm quality</a:t>
            </a:r>
            <a:endParaRPr/>
          </a:p>
        </p:txBody>
      </p:sp>
      <p:sp>
        <p:nvSpPr>
          <p:cNvPr id="439" name="Google Shape;439;p46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39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02003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>
            <a:spLocks noGrp="1"/>
          </p:cNvSpPr>
          <p:nvPr>
            <p:ph type="body" idx="1"/>
          </p:nvPr>
        </p:nvSpPr>
        <p:spPr>
          <a:xfrm>
            <a:off x="504507" y="3603273"/>
            <a:ext cx="9071610" cy="3636978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r>
              <a:rPr lang="en"/>
              <a:t>But the halting problem is all that we’ll cover here</a:t>
            </a:r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 sz="2646"/>
              <a:t>There are a number of other undecidable problems</a:t>
            </a:r>
            <a:endParaRPr sz="2646"/>
          </a:p>
        </p:txBody>
      </p:sp>
      <p:sp>
        <p:nvSpPr>
          <p:cNvPr id="63" name="Google Shape;63;p11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4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97763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7"/>
          <p:cNvSpPr txBox="1">
            <a:spLocks noGrp="1"/>
          </p:cNvSpPr>
          <p:nvPr>
            <p:ph type="body" idx="1"/>
          </p:nvPr>
        </p:nvSpPr>
        <p:spPr>
          <a:xfrm>
            <a:off x="504507" y="1416502"/>
            <a:ext cx="9071610" cy="5823860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Consider minimum spanning trees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Creates a fully connected graph with minimum edge weight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Optimal TSP solution must be more than MST weight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Consider the tour produced by a DFS traversal of the MST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Travels every edge twice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Since MST weight is less than optimal solution, this tour must be less than 2x the optimal solution!</a:t>
            </a:r>
            <a:endParaRPr/>
          </a:p>
        </p:txBody>
      </p:sp>
      <p:sp>
        <p:nvSpPr>
          <p:cNvPr id="445" name="Google Shape;445;p47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Let’s aim for a constant approximation ratio</a:t>
            </a:r>
            <a:endParaRPr/>
          </a:p>
        </p:txBody>
      </p:sp>
      <p:sp>
        <p:nvSpPr>
          <p:cNvPr id="446" name="Google Shape;446;p47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40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597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8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MST Heuristic example</a:t>
            </a:r>
            <a:endParaRPr/>
          </a:p>
        </p:txBody>
      </p:sp>
      <p:sp>
        <p:nvSpPr>
          <p:cNvPr id="452" name="Google Shape;452;p48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41</a:t>
            </a:fld>
            <a:endParaRPr kern="0"/>
          </a:p>
        </p:txBody>
      </p:sp>
      <p:sp>
        <p:nvSpPr>
          <p:cNvPr id="453" name="Google Shape;453;p48"/>
          <p:cNvSpPr/>
          <p:nvPr/>
        </p:nvSpPr>
        <p:spPr>
          <a:xfrm>
            <a:off x="599334" y="2594242"/>
            <a:ext cx="680900" cy="680900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425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A</a:t>
            </a:r>
            <a:endParaRPr sz="2425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54" name="Google Shape;454;p48"/>
          <p:cNvSpPr/>
          <p:nvPr/>
        </p:nvSpPr>
        <p:spPr>
          <a:xfrm>
            <a:off x="3405083" y="1627595"/>
            <a:ext cx="680900" cy="680900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425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B</a:t>
            </a:r>
            <a:endParaRPr sz="2425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55" name="Google Shape;455;p48"/>
          <p:cNvSpPr/>
          <p:nvPr/>
        </p:nvSpPr>
        <p:spPr>
          <a:xfrm>
            <a:off x="9099173" y="1780734"/>
            <a:ext cx="680900" cy="680900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425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C</a:t>
            </a:r>
            <a:endParaRPr sz="2425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56" name="Google Shape;456;p48"/>
          <p:cNvSpPr/>
          <p:nvPr/>
        </p:nvSpPr>
        <p:spPr>
          <a:xfrm>
            <a:off x="5362050" y="3393035"/>
            <a:ext cx="680900" cy="680900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425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G</a:t>
            </a:r>
            <a:endParaRPr sz="2425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57" name="Google Shape;457;p48"/>
          <p:cNvSpPr/>
          <p:nvPr/>
        </p:nvSpPr>
        <p:spPr>
          <a:xfrm>
            <a:off x="3405083" y="3778349"/>
            <a:ext cx="680900" cy="680900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425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E</a:t>
            </a:r>
            <a:endParaRPr sz="2425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58" name="Google Shape;458;p48"/>
          <p:cNvSpPr/>
          <p:nvPr/>
        </p:nvSpPr>
        <p:spPr>
          <a:xfrm>
            <a:off x="4592827" y="5588653"/>
            <a:ext cx="680900" cy="680900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425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F</a:t>
            </a:r>
            <a:endParaRPr sz="2425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59" name="Google Shape;459;p48"/>
          <p:cNvSpPr/>
          <p:nvPr/>
        </p:nvSpPr>
        <p:spPr>
          <a:xfrm>
            <a:off x="1280233" y="5588653"/>
            <a:ext cx="680900" cy="680900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425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D</a:t>
            </a:r>
            <a:endParaRPr sz="2425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60" name="Google Shape;460;p48"/>
          <p:cNvSpPr/>
          <p:nvPr/>
        </p:nvSpPr>
        <p:spPr>
          <a:xfrm>
            <a:off x="5634598" y="5526069"/>
            <a:ext cx="2853893" cy="57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425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Double-back tour:</a:t>
            </a:r>
            <a:endParaRPr sz="2425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61" name="Google Shape;461;p48"/>
          <p:cNvSpPr/>
          <p:nvPr/>
        </p:nvSpPr>
        <p:spPr>
          <a:xfrm>
            <a:off x="8488601" y="5526069"/>
            <a:ext cx="944133" cy="57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425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362</a:t>
            </a:r>
            <a:endParaRPr sz="2425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462" name="Google Shape;462;p48"/>
          <p:cNvGrpSpPr/>
          <p:nvPr/>
        </p:nvGrpSpPr>
        <p:grpSpPr>
          <a:xfrm>
            <a:off x="1180518" y="1968084"/>
            <a:ext cx="7918534" cy="3720180"/>
            <a:chOff x="1070465" y="1785410"/>
            <a:chExt cx="7183550" cy="3374880"/>
          </a:xfrm>
        </p:grpSpPr>
        <p:cxnSp>
          <p:nvCxnSpPr>
            <p:cNvPr id="463" name="Google Shape;463;p48"/>
            <p:cNvCxnSpPr>
              <a:stCxn id="453" idx="7"/>
              <a:endCxn id="454" idx="2"/>
            </p:cNvCxnSpPr>
            <p:nvPr/>
          </p:nvCxnSpPr>
          <p:spPr>
            <a:xfrm rot="10800000" flipH="1">
              <a:off x="1070465" y="1785410"/>
              <a:ext cx="2018100" cy="658500"/>
            </a:xfrm>
            <a:prstGeom prst="straightConnector1">
              <a:avLst/>
            </a:prstGeom>
            <a:noFill/>
            <a:ln w="2857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4" name="Google Shape;464;p48"/>
            <p:cNvCxnSpPr>
              <a:stCxn id="454" idx="4"/>
              <a:endCxn id="457" idx="0"/>
            </p:cNvCxnSpPr>
            <p:nvPr/>
          </p:nvCxnSpPr>
          <p:spPr>
            <a:xfrm>
              <a:off x="3397400" y="2094225"/>
              <a:ext cx="0" cy="1333500"/>
            </a:xfrm>
            <a:prstGeom prst="straightConnector1">
              <a:avLst/>
            </a:prstGeom>
            <a:noFill/>
            <a:ln w="2857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5" name="Google Shape;465;p48"/>
            <p:cNvCxnSpPr>
              <a:stCxn id="457" idx="3"/>
              <a:endCxn id="459" idx="7"/>
            </p:cNvCxnSpPr>
            <p:nvPr/>
          </p:nvCxnSpPr>
          <p:spPr>
            <a:xfrm flipH="1">
              <a:off x="1688310" y="3954890"/>
              <a:ext cx="1490700" cy="1205400"/>
            </a:xfrm>
            <a:prstGeom prst="straightConnector1">
              <a:avLst/>
            </a:prstGeom>
            <a:noFill/>
            <a:ln w="2857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6" name="Google Shape;466;p48"/>
            <p:cNvCxnSpPr>
              <a:stCxn id="457" idx="5"/>
              <a:endCxn id="458" idx="1"/>
            </p:cNvCxnSpPr>
            <p:nvPr/>
          </p:nvCxnSpPr>
          <p:spPr>
            <a:xfrm>
              <a:off x="3615790" y="3954890"/>
              <a:ext cx="640800" cy="1205400"/>
            </a:xfrm>
            <a:prstGeom prst="straightConnector1">
              <a:avLst/>
            </a:prstGeom>
            <a:noFill/>
            <a:ln w="2857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48"/>
            <p:cNvCxnSpPr>
              <a:stCxn id="457" idx="6"/>
              <a:endCxn id="456" idx="2"/>
            </p:cNvCxnSpPr>
            <p:nvPr/>
          </p:nvCxnSpPr>
          <p:spPr>
            <a:xfrm rot="10800000" flipH="1">
              <a:off x="3706250" y="3387000"/>
              <a:ext cx="1157700" cy="349500"/>
            </a:xfrm>
            <a:prstGeom prst="straightConnector1">
              <a:avLst/>
            </a:prstGeom>
            <a:noFill/>
            <a:ln w="2857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48"/>
            <p:cNvCxnSpPr>
              <a:stCxn id="456" idx="7"/>
              <a:endCxn id="455" idx="2"/>
            </p:cNvCxnSpPr>
            <p:nvPr/>
          </p:nvCxnSpPr>
          <p:spPr>
            <a:xfrm rot="10800000" flipH="1">
              <a:off x="5391115" y="1924160"/>
              <a:ext cx="2862900" cy="1244400"/>
            </a:xfrm>
            <a:prstGeom prst="straightConnector1">
              <a:avLst/>
            </a:prstGeom>
            <a:noFill/>
            <a:ln w="2857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9" name="Google Shape;469;p48"/>
          <p:cNvGrpSpPr/>
          <p:nvPr/>
        </p:nvGrpSpPr>
        <p:grpSpPr>
          <a:xfrm>
            <a:off x="5634597" y="5109560"/>
            <a:ext cx="3798136" cy="578715"/>
            <a:chOff x="5111125" y="4635300"/>
            <a:chExt cx="3445600" cy="525000"/>
          </a:xfrm>
        </p:grpSpPr>
        <p:sp>
          <p:nvSpPr>
            <p:cNvPr id="470" name="Google Shape;470;p48"/>
            <p:cNvSpPr/>
            <p:nvPr/>
          </p:nvSpPr>
          <p:spPr>
            <a:xfrm>
              <a:off x="5111125" y="4635300"/>
              <a:ext cx="2589000" cy="52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" sz="2425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MST weight:</a:t>
              </a:r>
              <a:endParaRPr sz="2425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71" name="Google Shape;471;p48"/>
            <p:cNvSpPr/>
            <p:nvPr/>
          </p:nvSpPr>
          <p:spPr>
            <a:xfrm>
              <a:off x="7700225" y="4635300"/>
              <a:ext cx="856500" cy="52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" sz="2425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181</a:t>
              </a:r>
              <a:endParaRPr sz="2425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cxnSp>
        <p:nvCxnSpPr>
          <p:cNvPr id="472" name="Google Shape;472;p48"/>
          <p:cNvCxnSpPr>
            <a:stCxn id="453" idx="0"/>
            <a:endCxn id="454" idx="1"/>
          </p:cNvCxnSpPr>
          <p:nvPr/>
        </p:nvCxnSpPr>
        <p:spPr>
          <a:xfrm rot="10800000" flipH="1">
            <a:off x="939784" y="1727161"/>
            <a:ext cx="2564866" cy="86708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3" name="Google Shape;473;p48"/>
          <p:cNvCxnSpPr>
            <a:stCxn id="454" idx="5"/>
            <a:endCxn id="457" idx="7"/>
          </p:cNvCxnSpPr>
          <p:nvPr/>
        </p:nvCxnSpPr>
        <p:spPr>
          <a:xfrm>
            <a:off x="3986268" y="2208779"/>
            <a:ext cx="0" cy="1669346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4" name="Google Shape;474;p48"/>
          <p:cNvCxnSpPr>
            <a:stCxn id="457" idx="7"/>
            <a:endCxn id="456" idx="1"/>
          </p:cNvCxnSpPr>
          <p:nvPr/>
        </p:nvCxnSpPr>
        <p:spPr>
          <a:xfrm rot="10800000" flipH="1">
            <a:off x="3986267" y="3492805"/>
            <a:ext cx="1475559" cy="38525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48"/>
          <p:cNvCxnSpPr>
            <a:stCxn id="456" idx="0"/>
            <a:endCxn id="455" idx="1"/>
          </p:cNvCxnSpPr>
          <p:nvPr/>
        </p:nvCxnSpPr>
        <p:spPr>
          <a:xfrm rot="10800000" flipH="1">
            <a:off x="5702500" y="1880439"/>
            <a:ext cx="3496432" cy="1512596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6" name="Google Shape;476;p48"/>
          <p:cNvCxnSpPr>
            <a:stCxn id="455" idx="3"/>
            <a:endCxn id="456" idx="6"/>
          </p:cNvCxnSpPr>
          <p:nvPr/>
        </p:nvCxnSpPr>
        <p:spPr>
          <a:xfrm flipH="1">
            <a:off x="6043071" y="2361918"/>
            <a:ext cx="3155817" cy="137172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7" name="Google Shape;477;p48"/>
          <p:cNvCxnSpPr>
            <a:stCxn id="456" idx="3"/>
            <a:endCxn id="457" idx="5"/>
          </p:cNvCxnSpPr>
          <p:nvPr/>
        </p:nvCxnSpPr>
        <p:spPr>
          <a:xfrm flipH="1">
            <a:off x="3986207" y="3974219"/>
            <a:ext cx="1475559" cy="38525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8" name="Google Shape;478;p48"/>
          <p:cNvCxnSpPr>
            <a:stCxn id="457" idx="5"/>
            <a:endCxn id="458" idx="0"/>
          </p:cNvCxnSpPr>
          <p:nvPr/>
        </p:nvCxnSpPr>
        <p:spPr>
          <a:xfrm>
            <a:off x="3986267" y="4359533"/>
            <a:ext cx="947109" cy="122919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9" name="Google Shape;479;p48"/>
          <p:cNvCxnSpPr>
            <a:stCxn id="458" idx="2"/>
            <a:endCxn id="457" idx="4"/>
          </p:cNvCxnSpPr>
          <p:nvPr/>
        </p:nvCxnSpPr>
        <p:spPr>
          <a:xfrm rot="10800000">
            <a:off x="3745588" y="4459166"/>
            <a:ext cx="847239" cy="146993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0" name="Google Shape;480;p48"/>
          <p:cNvCxnSpPr>
            <a:stCxn id="457" idx="4"/>
            <a:endCxn id="459" idx="6"/>
          </p:cNvCxnSpPr>
          <p:nvPr/>
        </p:nvCxnSpPr>
        <p:spPr>
          <a:xfrm flipH="1">
            <a:off x="1961106" y="4459249"/>
            <a:ext cx="1784427" cy="146993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1" name="Google Shape;481;p48"/>
          <p:cNvCxnSpPr>
            <a:endCxn id="457" idx="2"/>
          </p:cNvCxnSpPr>
          <p:nvPr/>
        </p:nvCxnSpPr>
        <p:spPr>
          <a:xfrm rot="10800000" flipH="1">
            <a:off x="1620656" y="4118799"/>
            <a:ext cx="1784427" cy="146993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2" name="Google Shape;482;p48"/>
          <p:cNvCxnSpPr>
            <a:stCxn id="457" idx="1"/>
            <a:endCxn id="454" idx="3"/>
          </p:cNvCxnSpPr>
          <p:nvPr/>
        </p:nvCxnSpPr>
        <p:spPr>
          <a:xfrm rot="10800000">
            <a:off x="3504798" y="2208718"/>
            <a:ext cx="0" cy="1669346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3" name="Google Shape;483;p48"/>
          <p:cNvCxnSpPr>
            <a:stCxn id="454" idx="3"/>
            <a:endCxn id="453" idx="6"/>
          </p:cNvCxnSpPr>
          <p:nvPr/>
        </p:nvCxnSpPr>
        <p:spPr>
          <a:xfrm flipH="1">
            <a:off x="1280217" y="2208779"/>
            <a:ext cx="2224582" cy="725874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13702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9"/>
          <p:cNvSpPr txBox="1">
            <a:spLocks noGrp="1"/>
          </p:cNvSpPr>
          <p:nvPr>
            <p:ph type="body" idx="1"/>
          </p:nvPr>
        </p:nvSpPr>
        <p:spPr>
          <a:xfrm>
            <a:off x="504507" y="1416502"/>
            <a:ext cx="9071610" cy="5823860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Violates a condition of being a TSP solution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What about this: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Find MST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Determine traversal order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At each backtrack, simply take the direct route to the next city</a:t>
            </a:r>
            <a:endParaRPr/>
          </a:p>
        </p:txBody>
      </p:sp>
      <p:sp>
        <p:nvSpPr>
          <p:cNvPr id="489" name="Google Shape;489;p49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But it visits some cities twice...</a:t>
            </a:r>
            <a:endParaRPr/>
          </a:p>
        </p:txBody>
      </p:sp>
      <p:sp>
        <p:nvSpPr>
          <p:cNvPr id="490" name="Google Shape;490;p49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42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316910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4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0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MST Heuristic example</a:t>
            </a:r>
            <a:endParaRPr/>
          </a:p>
        </p:txBody>
      </p:sp>
      <p:sp>
        <p:nvSpPr>
          <p:cNvPr id="496" name="Google Shape;496;p50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43</a:t>
            </a:fld>
            <a:endParaRPr kern="0"/>
          </a:p>
        </p:txBody>
      </p:sp>
      <p:sp>
        <p:nvSpPr>
          <p:cNvPr id="497" name="Google Shape;497;p50"/>
          <p:cNvSpPr/>
          <p:nvPr/>
        </p:nvSpPr>
        <p:spPr>
          <a:xfrm>
            <a:off x="599334" y="2594242"/>
            <a:ext cx="680900" cy="680900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425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A</a:t>
            </a:r>
            <a:endParaRPr sz="2425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98" name="Google Shape;498;p50"/>
          <p:cNvSpPr/>
          <p:nvPr/>
        </p:nvSpPr>
        <p:spPr>
          <a:xfrm>
            <a:off x="3405083" y="1627595"/>
            <a:ext cx="680900" cy="680900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425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B</a:t>
            </a:r>
            <a:endParaRPr sz="2425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99" name="Google Shape;499;p50"/>
          <p:cNvSpPr/>
          <p:nvPr/>
        </p:nvSpPr>
        <p:spPr>
          <a:xfrm>
            <a:off x="9099173" y="1780734"/>
            <a:ext cx="680900" cy="680900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425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C</a:t>
            </a:r>
            <a:endParaRPr sz="2425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500" name="Google Shape;500;p50"/>
          <p:cNvSpPr/>
          <p:nvPr/>
        </p:nvSpPr>
        <p:spPr>
          <a:xfrm>
            <a:off x="5362050" y="3393035"/>
            <a:ext cx="680900" cy="680900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425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G</a:t>
            </a:r>
            <a:endParaRPr sz="2425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501" name="Google Shape;501;p50"/>
          <p:cNvSpPr/>
          <p:nvPr/>
        </p:nvSpPr>
        <p:spPr>
          <a:xfrm>
            <a:off x="3405083" y="3778349"/>
            <a:ext cx="680900" cy="680900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425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E</a:t>
            </a:r>
            <a:endParaRPr sz="2425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502" name="Google Shape;502;p50"/>
          <p:cNvSpPr/>
          <p:nvPr/>
        </p:nvSpPr>
        <p:spPr>
          <a:xfrm>
            <a:off x="4592827" y="5588653"/>
            <a:ext cx="680900" cy="680900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425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F</a:t>
            </a:r>
            <a:endParaRPr sz="2425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503" name="Google Shape;503;p50"/>
          <p:cNvSpPr/>
          <p:nvPr/>
        </p:nvSpPr>
        <p:spPr>
          <a:xfrm>
            <a:off x="1280233" y="5588653"/>
            <a:ext cx="680900" cy="680900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425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D</a:t>
            </a:r>
            <a:endParaRPr sz="2425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504" name="Google Shape;504;p50"/>
          <p:cNvSpPr/>
          <p:nvPr/>
        </p:nvSpPr>
        <p:spPr>
          <a:xfrm>
            <a:off x="5634597" y="5526069"/>
            <a:ext cx="3201453" cy="57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425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Shortcut tour weight:</a:t>
            </a:r>
            <a:endParaRPr sz="2425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505" name="Google Shape;505;p50"/>
          <p:cNvSpPr/>
          <p:nvPr/>
        </p:nvSpPr>
        <p:spPr>
          <a:xfrm>
            <a:off x="8835940" y="5526069"/>
            <a:ext cx="944133" cy="57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425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289</a:t>
            </a:r>
            <a:endParaRPr sz="2425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506" name="Google Shape;506;p50"/>
          <p:cNvGrpSpPr/>
          <p:nvPr/>
        </p:nvGrpSpPr>
        <p:grpSpPr>
          <a:xfrm>
            <a:off x="1180518" y="1968084"/>
            <a:ext cx="7918534" cy="3720180"/>
            <a:chOff x="1070465" y="1785410"/>
            <a:chExt cx="7183550" cy="3374880"/>
          </a:xfrm>
        </p:grpSpPr>
        <p:cxnSp>
          <p:nvCxnSpPr>
            <p:cNvPr id="507" name="Google Shape;507;p50"/>
            <p:cNvCxnSpPr>
              <a:stCxn id="497" idx="7"/>
              <a:endCxn id="498" idx="2"/>
            </p:cNvCxnSpPr>
            <p:nvPr/>
          </p:nvCxnSpPr>
          <p:spPr>
            <a:xfrm rot="10800000" flipH="1">
              <a:off x="1070465" y="1785410"/>
              <a:ext cx="2018100" cy="658500"/>
            </a:xfrm>
            <a:prstGeom prst="straightConnector1">
              <a:avLst/>
            </a:prstGeom>
            <a:noFill/>
            <a:ln w="2857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8" name="Google Shape;508;p50"/>
            <p:cNvCxnSpPr>
              <a:stCxn id="498" idx="4"/>
              <a:endCxn id="501" idx="0"/>
            </p:cNvCxnSpPr>
            <p:nvPr/>
          </p:nvCxnSpPr>
          <p:spPr>
            <a:xfrm>
              <a:off x="3397400" y="2094225"/>
              <a:ext cx="0" cy="1333500"/>
            </a:xfrm>
            <a:prstGeom prst="straightConnector1">
              <a:avLst/>
            </a:prstGeom>
            <a:noFill/>
            <a:ln w="2857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9" name="Google Shape;509;p50"/>
            <p:cNvCxnSpPr>
              <a:stCxn id="501" idx="3"/>
              <a:endCxn id="503" idx="7"/>
            </p:cNvCxnSpPr>
            <p:nvPr/>
          </p:nvCxnSpPr>
          <p:spPr>
            <a:xfrm flipH="1">
              <a:off x="1688310" y="3954890"/>
              <a:ext cx="1490700" cy="1205400"/>
            </a:xfrm>
            <a:prstGeom prst="straightConnector1">
              <a:avLst/>
            </a:prstGeom>
            <a:noFill/>
            <a:ln w="2857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0" name="Google Shape;510;p50"/>
            <p:cNvCxnSpPr>
              <a:stCxn id="501" idx="5"/>
              <a:endCxn id="502" idx="1"/>
            </p:cNvCxnSpPr>
            <p:nvPr/>
          </p:nvCxnSpPr>
          <p:spPr>
            <a:xfrm>
              <a:off x="3615790" y="3954890"/>
              <a:ext cx="640800" cy="1205400"/>
            </a:xfrm>
            <a:prstGeom prst="straightConnector1">
              <a:avLst/>
            </a:prstGeom>
            <a:noFill/>
            <a:ln w="2857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1" name="Google Shape;511;p50"/>
            <p:cNvCxnSpPr>
              <a:stCxn id="501" idx="6"/>
              <a:endCxn id="500" idx="2"/>
            </p:cNvCxnSpPr>
            <p:nvPr/>
          </p:nvCxnSpPr>
          <p:spPr>
            <a:xfrm rot="10800000" flipH="1">
              <a:off x="3706250" y="3387000"/>
              <a:ext cx="1157700" cy="349500"/>
            </a:xfrm>
            <a:prstGeom prst="straightConnector1">
              <a:avLst/>
            </a:prstGeom>
            <a:noFill/>
            <a:ln w="2857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2" name="Google Shape;512;p50"/>
            <p:cNvCxnSpPr>
              <a:stCxn id="500" idx="7"/>
              <a:endCxn id="499" idx="2"/>
            </p:cNvCxnSpPr>
            <p:nvPr/>
          </p:nvCxnSpPr>
          <p:spPr>
            <a:xfrm rot="10800000" flipH="1">
              <a:off x="5391115" y="1924160"/>
              <a:ext cx="2862900" cy="1244400"/>
            </a:xfrm>
            <a:prstGeom prst="straightConnector1">
              <a:avLst/>
            </a:prstGeom>
            <a:noFill/>
            <a:ln w="2857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13" name="Google Shape;513;p50"/>
          <p:cNvGrpSpPr/>
          <p:nvPr/>
        </p:nvGrpSpPr>
        <p:grpSpPr>
          <a:xfrm>
            <a:off x="5680013" y="5109560"/>
            <a:ext cx="4100060" cy="578715"/>
            <a:chOff x="4837225" y="4635300"/>
            <a:chExt cx="3719500" cy="525000"/>
          </a:xfrm>
        </p:grpSpPr>
        <p:sp>
          <p:nvSpPr>
            <p:cNvPr id="514" name="Google Shape;514;p50"/>
            <p:cNvSpPr/>
            <p:nvPr/>
          </p:nvSpPr>
          <p:spPr>
            <a:xfrm>
              <a:off x="4837225" y="4635300"/>
              <a:ext cx="2862900" cy="52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" sz="2425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MST weight:</a:t>
              </a:r>
              <a:endParaRPr sz="2425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515" name="Google Shape;515;p50"/>
            <p:cNvSpPr/>
            <p:nvPr/>
          </p:nvSpPr>
          <p:spPr>
            <a:xfrm>
              <a:off x="7700225" y="4635300"/>
              <a:ext cx="856500" cy="52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" sz="2425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181</a:t>
              </a:r>
              <a:endParaRPr sz="2425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cxnSp>
        <p:nvCxnSpPr>
          <p:cNvPr id="516" name="Google Shape;516;p50"/>
          <p:cNvCxnSpPr>
            <a:stCxn id="497" idx="6"/>
            <a:endCxn id="499" idx="1"/>
          </p:cNvCxnSpPr>
          <p:nvPr/>
        </p:nvCxnSpPr>
        <p:spPr>
          <a:xfrm rot="10800000" flipH="1">
            <a:off x="1280234" y="1880438"/>
            <a:ext cx="7918809" cy="1054254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7" name="Google Shape;517;p50"/>
          <p:cNvCxnSpPr>
            <a:stCxn id="499" idx="3"/>
            <a:endCxn id="500" idx="6"/>
          </p:cNvCxnSpPr>
          <p:nvPr/>
        </p:nvCxnSpPr>
        <p:spPr>
          <a:xfrm flipH="1">
            <a:off x="6043071" y="2361918"/>
            <a:ext cx="3155817" cy="137172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8" name="Google Shape;518;p50"/>
          <p:cNvCxnSpPr>
            <a:stCxn id="500" idx="4"/>
            <a:endCxn id="502" idx="0"/>
          </p:cNvCxnSpPr>
          <p:nvPr/>
        </p:nvCxnSpPr>
        <p:spPr>
          <a:xfrm flipH="1">
            <a:off x="4933305" y="4073934"/>
            <a:ext cx="769195" cy="151458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50"/>
          <p:cNvCxnSpPr>
            <a:stCxn id="502" idx="2"/>
            <a:endCxn id="503" idx="6"/>
          </p:cNvCxnSpPr>
          <p:nvPr/>
        </p:nvCxnSpPr>
        <p:spPr>
          <a:xfrm rot="10800000">
            <a:off x="1961161" y="5929103"/>
            <a:ext cx="2631666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0" name="Google Shape;520;p50"/>
          <p:cNvCxnSpPr>
            <a:endCxn id="501" idx="2"/>
          </p:cNvCxnSpPr>
          <p:nvPr/>
        </p:nvCxnSpPr>
        <p:spPr>
          <a:xfrm rot="10800000" flipH="1">
            <a:off x="1620656" y="4118799"/>
            <a:ext cx="1784427" cy="146993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1" name="Google Shape;521;p50"/>
          <p:cNvCxnSpPr>
            <a:stCxn id="501" idx="1"/>
            <a:endCxn id="498" idx="3"/>
          </p:cNvCxnSpPr>
          <p:nvPr/>
        </p:nvCxnSpPr>
        <p:spPr>
          <a:xfrm rot="10800000">
            <a:off x="3504798" y="2208718"/>
            <a:ext cx="0" cy="1669346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2" name="Google Shape;522;p50"/>
          <p:cNvCxnSpPr>
            <a:stCxn id="498" idx="3"/>
            <a:endCxn id="497" idx="6"/>
          </p:cNvCxnSpPr>
          <p:nvPr/>
        </p:nvCxnSpPr>
        <p:spPr>
          <a:xfrm flipH="1">
            <a:off x="1280217" y="2208779"/>
            <a:ext cx="2224582" cy="725874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1347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1"/>
          <p:cNvSpPr txBox="1">
            <a:spLocks noGrp="1"/>
          </p:cNvSpPr>
          <p:nvPr>
            <p:ph type="body" idx="1"/>
          </p:nvPr>
        </p:nvSpPr>
        <p:spPr>
          <a:xfrm>
            <a:off x="504507" y="1416502"/>
            <a:ext cx="9071610" cy="5823860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Yes, if we make an additional assumption</a:t>
            </a:r>
            <a:endParaRPr/>
          </a:p>
          <a:p>
            <a:pPr lvl="1" indent="-405977">
              <a:lnSpc>
                <a:spcPct val="200000"/>
              </a:lnSpc>
              <a:buSzPts val="2200"/>
            </a:pPr>
            <a:r>
              <a:rPr lang="en"/>
              <a:t>Distances between "cities" have to abide by Euclidean geometry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Specifically, they need to uphold the triangle inequality</a:t>
            </a:r>
            <a:endParaRPr/>
          </a:p>
          <a:p>
            <a:pPr lvl="3">
              <a:lnSpc>
                <a:spcPct val="200000"/>
              </a:lnSpc>
            </a:pPr>
            <a:r>
              <a:rPr lang="en"/>
              <a:t>A direct path between two cities must be shorter than going through a third city</a:t>
            </a:r>
            <a:endParaRPr/>
          </a:p>
        </p:txBody>
      </p:sp>
      <p:sp>
        <p:nvSpPr>
          <p:cNvPr id="528" name="Google Shape;528;p51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Does this maintain our approximation ratio?</a:t>
            </a:r>
            <a:endParaRPr/>
          </a:p>
        </p:txBody>
      </p:sp>
      <p:sp>
        <p:nvSpPr>
          <p:cNvPr id="529" name="Google Shape;529;p51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44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38314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5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5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5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Determining if a point is in/out of a polygon</a:t>
            </a:r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/>
              <a:pPr>
                <a:spcBef>
                  <a:spcPts val="0"/>
                </a:spcBef>
                <a:spcAft>
                  <a:spcPts val="0"/>
                </a:spcAft>
              </a:pPr>
              <a:t>45</a:t>
            </a:fld>
            <a:endParaRPr/>
          </a:p>
        </p:txBody>
      </p:sp>
      <p:grpSp>
        <p:nvGrpSpPr>
          <p:cNvPr id="45" name="Google Shape;45;p9"/>
          <p:cNvGrpSpPr/>
          <p:nvPr/>
        </p:nvGrpSpPr>
        <p:grpSpPr>
          <a:xfrm>
            <a:off x="523605" y="1690648"/>
            <a:ext cx="8380569" cy="5269147"/>
            <a:chOff x="474525" y="1533725"/>
            <a:chExt cx="7602700" cy="4780075"/>
          </a:xfrm>
        </p:grpSpPr>
        <p:sp>
          <p:nvSpPr>
            <p:cNvPr id="46" name="Google Shape;46;p9"/>
            <p:cNvSpPr/>
            <p:nvPr/>
          </p:nvSpPr>
          <p:spPr>
            <a:xfrm>
              <a:off x="2914325" y="2058725"/>
              <a:ext cx="107100" cy="107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47" name="Google Shape;47;p9"/>
            <p:cNvSpPr/>
            <p:nvPr/>
          </p:nvSpPr>
          <p:spPr>
            <a:xfrm>
              <a:off x="6288525" y="2058725"/>
              <a:ext cx="107100" cy="107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48" name="Google Shape;48;p9"/>
            <p:cNvSpPr/>
            <p:nvPr/>
          </p:nvSpPr>
          <p:spPr>
            <a:xfrm>
              <a:off x="7569175" y="5681700"/>
              <a:ext cx="107100" cy="107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49" name="Google Shape;49;p9"/>
            <p:cNvSpPr/>
            <p:nvPr/>
          </p:nvSpPr>
          <p:spPr>
            <a:xfrm>
              <a:off x="4601425" y="3300775"/>
              <a:ext cx="107100" cy="107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50" name="Google Shape;50;p9"/>
            <p:cNvSpPr/>
            <p:nvPr/>
          </p:nvSpPr>
          <p:spPr>
            <a:xfrm>
              <a:off x="875475" y="4951800"/>
              <a:ext cx="107100" cy="107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51" name="Google Shape;51;p9"/>
            <p:cNvSpPr/>
            <p:nvPr/>
          </p:nvSpPr>
          <p:spPr>
            <a:xfrm>
              <a:off x="3527775" y="4536050"/>
              <a:ext cx="107100" cy="107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cxnSp>
          <p:nvCxnSpPr>
            <p:cNvPr id="52" name="Google Shape;52;p9"/>
            <p:cNvCxnSpPr>
              <a:stCxn id="50" idx="0"/>
              <a:endCxn id="46" idx="3"/>
            </p:cNvCxnSpPr>
            <p:nvPr/>
          </p:nvCxnSpPr>
          <p:spPr>
            <a:xfrm rot="10800000" flipH="1">
              <a:off x="929025" y="2150100"/>
              <a:ext cx="2001000" cy="28017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9"/>
            <p:cNvCxnSpPr>
              <a:stCxn id="46" idx="5"/>
              <a:endCxn id="49" idx="1"/>
            </p:cNvCxnSpPr>
            <p:nvPr/>
          </p:nvCxnSpPr>
          <p:spPr>
            <a:xfrm>
              <a:off x="3005741" y="2150141"/>
              <a:ext cx="1611300" cy="1166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54;p9"/>
            <p:cNvCxnSpPr>
              <a:stCxn id="49" idx="7"/>
              <a:endCxn id="47" idx="3"/>
            </p:cNvCxnSpPr>
            <p:nvPr/>
          </p:nvCxnSpPr>
          <p:spPr>
            <a:xfrm rot="10800000" flipH="1">
              <a:off x="4692841" y="2150059"/>
              <a:ext cx="1611300" cy="1166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Google Shape;55;p9"/>
            <p:cNvCxnSpPr>
              <a:stCxn id="47" idx="5"/>
              <a:endCxn id="48" idx="1"/>
            </p:cNvCxnSpPr>
            <p:nvPr/>
          </p:nvCxnSpPr>
          <p:spPr>
            <a:xfrm>
              <a:off x="6379941" y="2150141"/>
              <a:ext cx="1204800" cy="35472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Google Shape;56;p9"/>
            <p:cNvCxnSpPr>
              <a:stCxn id="48" idx="1"/>
              <a:endCxn id="51" idx="5"/>
            </p:cNvCxnSpPr>
            <p:nvPr/>
          </p:nvCxnSpPr>
          <p:spPr>
            <a:xfrm rot="10800000">
              <a:off x="3619159" y="4627584"/>
              <a:ext cx="3965700" cy="1069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Google Shape;57;p9"/>
            <p:cNvCxnSpPr>
              <a:stCxn id="51" idx="3"/>
              <a:endCxn id="50" idx="6"/>
            </p:cNvCxnSpPr>
            <p:nvPr/>
          </p:nvCxnSpPr>
          <p:spPr>
            <a:xfrm flipH="1">
              <a:off x="982659" y="4627466"/>
              <a:ext cx="2560800" cy="3780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8" name="Google Shape;58;p9"/>
            <p:cNvSpPr/>
            <p:nvPr/>
          </p:nvSpPr>
          <p:spPr>
            <a:xfrm>
              <a:off x="2513375" y="1533725"/>
              <a:ext cx="909000" cy="52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984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(5, 9)</a:t>
              </a:r>
              <a:endParaRPr sz="1984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4200475" y="3407875"/>
              <a:ext cx="909000" cy="52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984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(7, 6)</a:t>
              </a:r>
              <a:endParaRPr sz="1984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60" name="Google Shape;60;p9"/>
            <p:cNvSpPr/>
            <p:nvPr/>
          </p:nvSpPr>
          <p:spPr>
            <a:xfrm>
              <a:off x="5887575" y="1533725"/>
              <a:ext cx="909000" cy="52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984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(9, 9)</a:t>
              </a:r>
              <a:endParaRPr sz="1984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61" name="Google Shape;61;p9"/>
            <p:cNvSpPr/>
            <p:nvPr/>
          </p:nvSpPr>
          <p:spPr>
            <a:xfrm>
              <a:off x="7168225" y="5788800"/>
              <a:ext cx="909000" cy="52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984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(11, 2)</a:t>
              </a:r>
              <a:endParaRPr sz="1984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62" name="Google Shape;62;p9"/>
            <p:cNvSpPr/>
            <p:nvPr/>
          </p:nvSpPr>
          <p:spPr>
            <a:xfrm>
              <a:off x="3126825" y="4011050"/>
              <a:ext cx="909000" cy="52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984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(6, 4)</a:t>
              </a:r>
              <a:endParaRPr sz="1984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63" name="Google Shape;63;p9"/>
            <p:cNvSpPr/>
            <p:nvPr/>
          </p:nvSpPr>
          <p:spPr>
            <a:xfrm>
              <a:off x="474525" y="5058900"/>
              <a:ext cx="909000" cy="52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984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(2, 3)</a:t>
              </a:r>
              <a:endParaRPr sz="1984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64" name="Google Shape;64;p9"/>
          <p:cNvSpPr/>
          <p:nvPr/>
        </p:nvSpPr>
        <p:spPr>
          <a:xfrm>
            <a:off x="7234194" y="2049230"/>
            <a:ext cx="2726245" cy="160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2425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Is (5, 8) inside or outside the polygon?</a:t>
            </a:r>
            <a:endParaRPr sz="2425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Raytracing (Point inside example)</a:t>
            </a:r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/>
              <a:pPr>
                <a:spcBef>
                  <a:spcPts val="0"/>
                </a:spcBef>
                <a:spcAft>
                  <a:spcPts val="0"/>
                </a:spcAft>
              </a:pPr>
              <a:t>46</a:t>
            </a:fld>
            <a:endParaRPr/>
          </a:p>
        </p:txBody>
      </p:sp>
      <p:grpSp>
        <p:nvGrpSpPr>
          <p:cNvPr id="71" name="Google Shape;71;p10"/>
          <p:cNvGrpSpPr/>
          <p:nvPr/>
        </p:nvGrpSpPr>
        <p:grpSpPr>
          <a:xfrm>
            <a:off x="523605" y="1690648"/>
            <a:ext cx="8380569" cy="5269147"/>
            <a:chOff x="474525" y="1533725"/>
            <a:chExt cx="7602700" cy="4780075"/>
          </a:xfrm>
        </p:grpSpPr>
        <p:sp>
          <p:nvSpPr>
            <p:cNvPr id="72" name="Google Shape;72;p10"/>
            <p:cNvSpPr/>
            <p:nvPr/>
          </p:nvSpPr>
          <p:spPr>
            <a:xfrm>
              <a:off x="2914325" y="2058725"/>
              <a:ext cx="107100" cy="107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73" name="Google Shape;73;p10"/>
            <p:cNvSpPr/>
            <p:nvPr/>
          </p:nvSpPr>
          <p:spPr>
            <a:xfrm>
              <a:off x="6288525" y="2058725"/>
              <a:ext cx="107100" cy="107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74" name="Google Shape;74;p10"/>
            <p:cNvSpPr/>
            <p:nvPr/>
          </p:nvSpPr>
          <p:spPr>
            <a:xfrm>
              <a:off x="7569175" y="5681700"/>
              <a:ext cx="107100" cy="107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75" name="Google Shape;75;p10"/>
            <p:cNvSpPr/>
            <p:nvPr/>
          </p:nvSpPr>
          <p:spPr>
            <a:xfrm>
              <a:off x="4601425" y="3300775"/>
              <a:ext cx="107100" cy="107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76" name="Google Shape;76;p10"/>
            <p:cNvSpPr/>
            <p:nvPr/>
          </p:nvSpPr>
          <p:spPr>
            <a:xfrm>
              <a:off x="875475" y="4951800"/>
              <a:ext cx="107100" cy="107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77" name="Google Shape;77;p10"/>
            <p:cNvSpPr/>
            <p:nvPr/>
          </p:nvSpPr>
          <p:spPr>
            <a:xfrm>
              <a:off x="3527775" y="4536050"/>
              <a:ext cx="107100" cy="107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cxnSp>
          <p:nvCxnSpPr>
            <p:cNvPr id="78" name="Google Shape;78;p10"/>
            <p:cNvCxnSpPr>
              <a:stCxn id="76" idx="0"/>
              <a:endCxn id="72" idx="3"/>
            </p:cNvCxnSpPr>
            <p:nvPr/>
          </p:nvCxnSpPr>
          <p:spPr>
            <a:xfrm rot="10800000" flipH="1">
              <a:off x="929025" y="2150100"/>
              <a:ext cx="2001000" cy="28017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10"/>
            <p:cNvCxnSpPr>
              <a:stCxn id="72" idx="5"/>
              <a:endCxn id="75" idx="1"/>
            </p:cNvCxnSpPr>
            <p:nvPr/>
          </p:nvCxnSpPr>
          <p:spPr>
            <a:xfrm>
              <a:off x="3005741" y="2150141"/>
              <a:ext cx="1611300" cy="1166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10"/>
            <p:cNvCxnSpPr>
              <a:stCxn id="75" idx="7"/>
              <a:endCxn id="73" idx="3"/>
            </p:cNvCxnSpPr>
            <p:nvPr/>
          </p:nvCxnSpPr>
          <p:spPr>
            <a:xfrm rot="10800000" flipH="1">
              <a:off x="4692841" y="2150059"/>
              <a:ext cx="1611300" cy="1166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10"/>
            <p:cNvCxnSpPr>
              <a:stCxn id="73" idx="5"/>
              <a:endCxn id="74" idx="1"/>
            </p:cNvCxnSpPr>
            <p:nvPr/>
          </p:nvCxnSpPr>
          <p:spPr>
            <a:xfrm>
              <a:off x="6379941" y="2150141"/>
              <a:ext cx="1204800" cy="35472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10"/>
            <p:cNvCxnSpPr>
              <a:stCxn id="74" idx="1"/>
              <a:endCxn id="77" idx="5"/>
            </p:cNvCxnSpPr>
            <p:nvPr/>
          </p:nvCxnSpPr>
          <p:spPr>
            <a:xfrm rot="10800000">
              <a:off x="3619159" y="4627584"/>
              <a:ext cx="3965700" cy="1069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10"/>
            <p:cNvCxnSpPr>
              <a:stCxn id="77" idx="3"/>
              <a:endCxn id="76" idx="6"/>
            </p:cNvCxnSpPr>
            <p:nvPr/>
          </p:nvCxnSpPr>
          <p:spPr>
            <a:xfrm flipH="1">
              <a:off x="982659" y="4627466"/>
              <a:ext cx="2560800" cy="3780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4" name="Google Shape;84;p10"/>
            <p:cNvSpPr/>
            <p:nvPr/>
          </p:nvSpPr>
          <p:spPr>
            <a:xfrm>
              <a:off x="2513375" y="1533725"/>
              <a:ext cx="909000" cy="52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984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(5, 9)</a:t>
              </a:r>
              <a:endParaRPr sz="1984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4200475" y="3407875"/>
              <a:ext cx="909000" cy="52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984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(7, 6)</a:t>
              </a:r>
              <a:endParaRPr sz="1984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5887575" y="1533725"/>
              <a:ext cx="909000" cy="52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984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(9, 9)</a:t>
              </a:r>
              <a:endParaRPr sz="1984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7168225" y="5788800"/>
              <a:ext cx="909000" cy="52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984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(11, 2)</a:t>
              </a:r>
              <a:endParaRPr sz="1984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88" name="Google Shape;88;p10"/>
            <p:cNvSpPr/>
            <p:nvPr/>
          </p:nvSpPr>
          <p:spPr>
            <a:xfrm>
              <a:off x="3126825" y="4011050"/>
              <a:ext cx="909000" cy="52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984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(6, 4)</a:t>
              </a:r>
              <a:endParaRPr sz="1984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89" name="Google Shape;89;p10"/>
            <p:cNvSpPr/>
            <p:nvPr/>
          </p:nvSpPr>
          <p:spPr>
            <a:xfrm>
              <a:off x="474525" y="5058900"/>
              <a:ext cx="909000" cy="52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984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(2, 3)</a:t>
              </a:r>
              <a:endParaRPr sz="1984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90" name="Google Shape;90;p10"/>
          <p:cNvSpPr/>
          <p:nvPr/>
        </p:nvSpPr>
        <p:spPr>
          <a:xfrm>
            <a:off x="3207135" y="2856097"/>
            <a:ext cx="118058" cy="118058"/>
          </a:xfrm>
          <a:prstGeom prst="ellipse">
            <a:avLst/>
          </a:prstGeom>
          <a:solidFill>
            <a:srgbClr val="980000"/>
          </a:solidFill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cxnSp>
        <p:nvCxnSpPr>
          <p:cNvPr id="91" name="Google Shape;91;p10"/>
          <p:cNvCxnSpPr>
            <a:stCxn id="90" idx="7"/>
            <a:endCxn id="92" idx="1"/>
          </p:cNvCxnSpPr>
          <p:nvPr/>
        </p:nvCxnSpPr>
        <p:spPr>
          <a:xfrm rot="10800000" flipH="1">
            <a:off x="3307904" y="1401134"/>
            <a:ext cx="2280469" cy="1472252"/>
          </a:xfrm>
          <a:prstGeom prst="straightConnector1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2" name="Google Shape;92;p10"/>
          <p:cNvSpPr/>
          <p:nvPr/>
        </p:nvSpPr>
        <p:spPr>
          <a:xfrm>
            <a:off x="5588383" y="1111932"/>
            <a:ext cx="1867762" cy="57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984" b="1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Crossed 1x</a:t>
            </a:r>
            <a:endParaRPr sz="1984" b="1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93" name="Google Shape;93;p10"/>
          <p:cNvCxnSpPr>
            <a:stCxn id="90" idx="6"/>
            <a:endCxn id="94" idx="1"/>
          </p:cNvCxnSpPr>
          <p:nvPr/>
        </p:nvCxnSpPr>
        <p:spPr>
          <a:xfrm>
            <a:off x="3325193" y="2915126"/>
            <a:ext cx="4844674" cy="864766"/>
          </a:xfrm>
          <a:prstGeom prst="straightConnector1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4" name="Google Shape;94;p10"/>
          <p:cNvSpPr/>
          <p:nvPr/>
        </p:nvSpPr>
        <p:spPr>
          <a:xfrm>
            <a:off x="8169867" y="3490480"/>
            <a:ext cx="1867762" cy="57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984" b="1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Crossed 3x</a:t>
            </a:r>
            <a:endParaRPr sz="1984" b="1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95" name="Google Shape;95;p10"/>
          <p:cNvCxnSpPr>
            <a:stCxn id="90" idx="4"/>
            <a:endCxn id="96" idx="0"/>
          </p:cNvCxnSpPr>
          <p:nvPr/>
        </p:nvCxnSpPr>
        <p:spPr>
          <a:xfrm flipH="1">
            <a:off x="2460923" y="2974155"/>
            <a:ext cx="805241" cy="3524541"/>
          </a:xfrm>
          <a:prstGeom prst="straightConnector1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" name="Google Shape;96;p10"/>
          <p:cNvSpPr/>
          <p:nvPr/>
        </p:nvSpPr>
        <p:spPr>
          <a:xfrm>
            <a:off x="1526987" y="6498531"/>
            <a:ext cx="1867762" cy="57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984" b="1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Crossed 1x</a:t>
            </a:r>
            <a:endParaRPr sz="1984" b="1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Raytracing (Point inside example)</a:t>
            </a:r>
            <a:endParaRPr/>
          </a:p>
        </p:txBody>
      </p:sp>
      <p:sp>
        <p:nvSpPr>
          <p:cNvPr id="102" name="Google Shape;102;p11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/>
              <a:pPr>
                <a:spcBef>
                  <a:spcPts val="0"/>
                </a:spcBef>
                <a:spcAft>
                  <a:spcPts val="0"/>
                </a:spcAft>
              </a:pPr>
              <a:t>47</a:t>
            </a:fld>
            <a:endParaRPr/>
          </a:p>
        </p:txBody>
      </p:sp>
      <p:grpSp>
        <p:nvGrpSpPr>
          <p:cNvPr id="103" name="Google Shape;103;p11"/>
          <p:cNvGrpSpPr/>
          <p:nvPr/>
        </p:nvGrpSpPr>
        <p:grpSpPr>
          <a:xfrm>
            <a:off x="523605" y="1690648"/>
            <a:ext cx="8380569" cy="5269147"/>
            <a:chOff x="474525" y="1533725"/>
            <a:chExt cx="7602700" cy="4780075"/>
          </a:xfrm>
        </p:grpSpPr>
        <p:sp>
          <p:nvSpPr>
            <p:cNvPr id="104" name="Google Shape;104;p11"/>
            <p:cNvSpPr/>
            <p:nvPr/>
          </p:nvSpPr>
          <p:spPr>
            <a:xfrm>
              <a:off x="2914325" y="2058725"/>
              <a:ext cx="107100" cy="107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05" name="Google Shape;105;p11"/>
            <p:cNvSpPr/>
            <p:nvPr/>
          </p:nvSpPr>
          <p:spPr>
            <a:xfrm>
              <a:off x="6288525" y="2058725"/>
              <a:ext cx="107100" cy="107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06" name="Google Shape;106;p11"/>
            <p:cNvSpPr/>
            <p:nvPr/>
          </p:nvSpPr>
          <p:spPr>
            <a:xfrm>
              <a:off x="7569175" y="5681700"/>
              <a:ext cx="107100" cy="107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07" name="Google Shape;107;p11"/>
            <p:cNvSpPr/>
            <p:nvPr/>
          </p:nvSpPr>
          <p:spPr>
            <a:xfrm>
              <a:off x="4601425" y="3300775"/>
              <a:ext cx="107100" cy="107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>
              <a:off x="875475" y="4951800"/>
              <a:ext cx="107100" cy="107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>
              <a:off x="3527775" y="4536050"/>
              <a:ext cx="107100" cy="107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cxnSp>
          <p:nvCxnSpPr>
            <p:cNvPr id="110" name="Google Shape;110;p11"/>
            <p:cNvCxnSpPr>
              <a:stCxn id="108" idx="0"/>
              <a:endCxn id="104" idx="3"/>
            </p:cNvCxnSpPr>
            <p:nvPr/>
          </p:nvCxnSpPr>
          <p:spPr>
            <a:xfrm rot="10800000" flipH="1">
              <a:off x="929025" y="2150100"/>
              <a:ext cx="2001000" cy="28017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111;p11"/>
            <p:cNvCxnSpPr>
              <a:stCxn id="104" idx="5"/>
              <a:endCxn id="107" idx="1"/>
            </p:cNvCxnSpPr>
            <p:nvPr/>
          </p:nvCxnSpPr>
          <p:spPr>
            <a:xfrm>
              <a:off x="3005741" y="2150141"/>
              <a:ext cx="1611300" cy="1166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112;p11"/>
            <p:cNvCxnSpPr>
              <a:stCxn id="107" idx="7"/>
              <a:endCxn id="105" idx="3"/>
            </p:cNvCxnSpPr>
            <p:nvPr/>
          </p:nvCxnSpPr>
          <p:spPr>
            <a:xfrm rot="10800000" flipH="1">
              <a:off x="4692841" y="2150059"/>
              <a:ext cx="1611300" cy="1166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113;p11"/>
            <p:cNvCxnSpPr>
              <a:stCxn id="105" idx="5"/>
              <a:endCxn id="106" idx="1"/>
            </p:cNvCxnSpPr>
            <p:nvPr/>
          </p:nvCxnSpPr>
          <p:spPr>
            <a:xfrm>
              <a:off x="6379941" y="2150141"/>
              <a:ext cx="1204800" cy="35472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" name="Google Shape;114;p11"/>
            <p:cNvCxnSpPr>
              <a:stCxn id="106" idx="1"/>
              <a:endCxn id="109" idx="5"/>
            </p:cNvCxnSpPr>
            <p:nvPr/>
          </p:nvCxnSpPr>
          <p:spPr>
            <a:xfrm rot="10800000">
              <a:off x="3619159" y="4627584"/>
              <a:ext cx="3965700" cy="1069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" name="Google Shape;115;p11"/>
            <p:cNvCxnSpPr>
              <a:stCxn id="109" idx="3"/>
              <a:endCxn id="108" idx="6"/>
            </p:cNvCxnSpPr>
            <p:nvPr/>
          </p:nvCxnSpPr>
          <p:spPr>
            <a:xfrm flipH="1">
              <a:off x="982659" y="4627466"/>
              <a:ext cx="2560800" cy="3780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6" name="Google Shape;116;p11"/>
            <p:cNvSpPr/>
            <p:nvPr/>
          </p:nvSpPr>
          <p:spPr>
            <a:xfrm>
              <a:off x="2513375" y="1533725"/>
              <a:ext cx="909000" cy="52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984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(5, 9)</a:t>
              </a:r>
              <a:endParaRPr sz="1984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4200475" y="3407875"/>
              <a:ext cx="909000" cy="52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984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(7, 6)</a:t>
              </a:r>
              <a:endParaRPr sz="1984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5887575" y="1533725"/>
              <a:ext cx="909000" cy="52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984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(9, 9)</a:t>
              </a:r>
              <a:endParaRPr sz="1984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7168225" y="5788800"/>
              <a:ext cx="909000" cy="52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984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(11, 2)</a:t>
              </a:r>
              <a:endParaRPr sz="1984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3126825" y="4011050"/>
              <a:ext cx="909000" cy="52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984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(6, 4)</a:t>
              </a:r>
              <a:endParaRPr sz="1984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21" name="Google Shape;121;p11"/>
            <p:cNvSpPr/>
            <p:nvPr/>
          </p:nvSpPr>
          <p:spPr>
            <a:xfrm>
              <a:off x="474525" y="5058900"/>
              <a:ext cx="909000" cy="52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984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(2, 3)</a:t>
              </a:r>
              <a:endParaRPr sz="1984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122" name="Google Shape;122;p11"/>
          <p:cNvSpPr/>
          <p:nvPr/>
        </p:nvSpPr>
        <p:spPr>
          <a:xfrm>
            <a:off x="8532473" y="2547008"/>
            <a:ext cx="118058" cy="118058"/>
          </a:xfrm>
          <a:prstGeom prst="ellipse">
            <a:avLst/>
          </a:prstGeom>
          <a:solidFill>
            <a:srgbClr val="980000"/>
          </a:solidFill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123" name="Google Shape;123;p11"/>
          <p:cNvSpPr/>
          <p:nvPr/>
        </p:nvSpPr>
        <p:spPr>
          <a:xfrm>
            <a:off x="278367" y="2606037"/>
            <a:ext cx="1651488" cy="57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" sz="1984" b="1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Crossed 4x</a:t>
            </a:r>
            <a:endParaRPr sz="1984" b="1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24" name="Google Shape;124;p11"/>
          <p:cNvSpPr/>
          <p:nvPr/>
        </p:nvSpPr>
        <p:spPr>
          <a:xfrm>
            <a:off x="3703425" y="6591071"/>
            <a:ext cx="1867762" cy="57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984" b="1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Crossed 2x</a:t>
            </a:r>
            <a:endParaRPr sz="1984" b="1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125" name="Google Shape;125;p11"/>
          <p:cNvCxnSpPr>
            <a:stCxn id="122" idx="2"/>
            <a:endCxn id="123" idx="3"/>
          </p:cNvCxnSpPr>
          <p:nvPr/>
        </p:nvCxnSpPr>
        <p:spPr>
          <a:xfrm flipH="1">
            <a:off x="1929828" y="2606037"/>
            <a:ext cx="6602645" cy="289358"/>
          </a:xfrm>
          <a:prstGeom prst="straightConnector1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6" name="Google Shape;126;p11"/>
          <p:cNvCxnSpPr>
            <a:stCxn id="122" idx="3"/>
            <a:endCxn id="124" idx="0"/>
          </p:cNvCxnSpPr>
          <p:nvPr/>
        </p:nvCxnSpPr>
        <p:spPr>
          <a:xfrm flipH="1">
            <a:off x="4637316" y="2647777"/>
            <a:ext cx="3912446" cy="3943201"/>
          </a:xfrm>
          <a:prstGeom prst="straightConnector1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7" name="Google Shape;127;p11"/>
          <p:cNvCxnSpPr>
            <a:stCxn id="122" idx="7"/>
            <a:endCxn id="128" idx="2"/>
          </p:cNvCxnSpPr>
          <p:nvPr/>
        </p:nvCxnSpPr>
        <p:spPr>
          <a:xfrm rot="10800000" flipH="1">
            <a:off x="8633242" y="2176392"/>
            <a:ext cx="470578" cy="387905"/>
          </a:xfrm>
          <a:prstGeom prst="straightConnector1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8" name="Google Shape;128;p11"/>
          <p:cNvSpPr/>
          <p:nvPr/>
        </p:nvSpPr>
        <p:spPr>
          <a:xfrm>
            <a:off x="8169867" y="1597833"/>
            <a:ext cx="1867762" cy="57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984" b="1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Crossed 0x</a:t>
            </a:r>
            <a:endParaRPr sz="1984" b="1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>
            <a:spLocks noGrp="1"/>
          </p:cNvSpPr>
          <p:nvPr>
            <p:ph type="body" idx="1"/>
          </p:nvPr>
        </p:nvSpPr>
        <p:spPr>
          <a:xfrm>
            <a:off x="504507" y="1853983"/>
            <a:ext cx="9071610" cy="5386351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Assume we are given: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The point to check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An array of n points that make up the vertices of the polygon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In order so that vertices next to one another in the array are the endpoints of an edge of the polygon</a:t>
            </a:r>
            <a:endParaRPr/>
          </a:p>
        </p:txBody>
      </p:sp>
      <p:sp>
        <p:nvSpPr>
          <p:cNvPr id="134" name="Google Shape;134;p12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How can we implement raytracing?</a:t>
            </a:r>
            <a:endParaRPr/>
          </a:p>
        </p:txBody>
      </p:sp>
      <p:sp>
        <p:nvSpPr>
          <p:cNvPr id="135" name="Google Shape;135;p12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/>
              <a:pPr>
                <a:spcBef>
                  <a:spcPts val="0"/>
                </a:spcBef>
                <a:spcAft>
                  <a:spcPts val="0"/>
                </a:spcAft>
              </a:pPr>
              <a:t>48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/>
          <p:nvPr/>
        </p:nvSpPr>
        <p:spPr>
          <a:xfrm>
            <a:off x="556" y="2370031"/>
            <a:ext cx="10079567" cy="128574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rgbClr val="D9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141" name="Google Shape;141;p13"/>
          <p:cNvSpPr/>
          <p:nvPr/>
        </p:nvSpPr>
        <p:spPr>
          <a:xfrm>
            <a:off x="473" y="5100824"/>
            <a:ext cx="10079567" cy="416675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rgbClr val="D9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Raytracing approach</a:t>
            </a:r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/>
              <a:pPr>
                <a:spcBef>
                  <a:spcPts val="0"/>
                </a:spcBef>
                <a:spcAft>
                  <a:spcPts val="0"/>
                </a:spcAft>
              </a:pPr>
              <a:t>49</a:t>
            </a:fld>
            <a:endParaRPr/>
          </a:p>
        </p:txBody>
      </p:sp>
      <p:grpSp>
        <p:nvGrpSpPr>
          <p:cNvPr id="144" name="Google Shape;144;p13"/>
          <p:cNvGrpSpPr/>
          <p:nvPr/>
        </p:nvGrpSpPr>
        <p:grpSpPr>
          <a:xfrm>
            <a:off x="523605" y="1690648"/>
            <a:ext cx="8380569" cy="5269147"/>
            <a:chOff x="474525" y="1533725"/>
            <a:chExt cx="7602700" cy="4780075"/>
          </a:xfrm>
        </p:grpSpPr>
        <p:sp>
          <p:nvSpPr>
            <p:cNvPr id="145" name="Google Shape;145;p13"/>
            <p:cNvSpPr/>
            <p:nvPr/>
          </p:nvSpPr>
          <p:spPr>
            <a:xfrm>
              <a:off x="2914325" y="2058725"/>
              <a:ext cx="107100" cy="107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6288525" y="2058725"/>
              <a:ext cx="107100" cy="107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7569175" y="5681700"/>
              <a:ext cx="107100" cy="107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4601425" y="3300775"/>
              <a:ext cx="107100" cy="107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875475" y="4951800"/>
              <a:ext cx="107100" cy="107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3527775" y="4536050"/>
              <a:ext cx="107100" cy="107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cxnSp>
          <p:nvCxnSpPr>
            <p:cNvPr id="151" name="Google Shape;151;p13"/>
            <p:cNvCxnSpPr>
              <a:stCxn id="149" idx="0"/>
              <a:endCxn id="145" idx="3"/>
            </p:cNvCxnSpPr>
            <p:nvPr/>
          </p:nvCxnSpPr>
          <p:spPr>
            <a:xfrm rot="10800000" flipH="1">
              <a:off x="929025" y="2150100"/>
              <a:ext cx="2001000" cy="28017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" name="Google Shape;152;p13"/>
            <p:cNvCxnSpPr>
              <a:stCxn id="145" idx="5"/>
              <a:endCxn id="148" idx="1"/>
            </p:cNvCxnSpPr>
            <p:nvPr/>
          </p:nvCxnSpPr>
          <p:spPr>
            <a:xfrm>
              <a:off x="3005741" y="2150141"/>
              <a:ext cx="1611300" cy="1166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" name="Google Shape;153;p13"/>
            <p:cNvCxnSpPr>
              <a:stCxn id="148" idx="7"/>
              <a:endCxn id="146" idx="3"/>
            </p:cNvCxnSpPr>
            <p:nvPr/>
          </p:nvCxnSpPr>
          <p:spPr>
            <a:xfrm rot="10800000" flipH="1">
              <a:off x="4692841" y="2150059"/>
              <a:ext cx="1611300" cy="1166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" name="Google Shape;154;p13"/>
            <p:cNvCxnSpPr>
              <a:stCxn id="146" idx="5"/>
              <a:endCxn id="147" idx="1"/>
            </p:cNvCxnSpPr>
            <p:nvPr/>
          </p:nvCxnSpPr>
          <p:spPr>
            <a:xfrm>
              <a:off x="6379941" y="2150141"/>
              <a:ext cx="1204800" cy="35472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" name="Google Shape;155;p13"/>
            <p:cNvCxnSpPr>
              <a:stCxn id="147" idx="1"/>
              <a:endCxn id="150" idx="5"/>
            </p:cNvCxnSpPr>
            <p:nvPr/>
          </p:nvCxnSpPr>
          <p:spPr>
            <a:xfrm rot="10800000">
              <a:off x="3619159" y="4627584"/>
              <a:ext cx="3965700" cy="1069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" name="Google Shape;156;p13"/>
            <p:cNvCxnSpPr>
              <a:stCxn id="150" idx="3"/>
              <a:endCxn id="149" idx="6"/>
            </p:cNvCxnSpPr>
            <p:nvPr/>
          </p:nvCxnSpPr>
          <p:spPr>
            <a:xfrm flipH="1">
              <a:off x="982659" y="4627466"/>
              <a:ext cx="2560800" cy="3780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7" name="Google Shape;157;p13"/>
            <p:cNvSpPr/>
            <p:nvPr/>
          </p:nvSpPr>
          <p:spPr>
            <a:xfrm>
              <a:off x="2513375" y="1533725"/>
              <a:ext cx="909000" cy="52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984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(5, 9)</a:t>
              </a:r>
              <a:endParaRPr sz="1984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4200475" y="3407875"/>
              <a:ext cx="909000" cy="52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984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(7, 6)</a:t>
              </a:r>
              <a:endParaRPr sz="1984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5887575" y="1533725"/>
              <a:ext cx="909000" cy="52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984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(9, 9)</a:t>
              </a:r>
              <a:endParaRPr sz="1984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7168225" y="5788800"/>
              <a:ext cx="909000" cy="52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984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(11, 2)</a:t>
              </a:r>
              <a:endParaRPr sz="1984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3126825" y="4011050"/>
              <a:ext cx="909000" cy="52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984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(6, 4)</a:t>
              </a:r>
              <a:endParaRPr sz="1984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474525" y="5058900"/>
              <a:ext cx="909000" cy="52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984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(2, 3)</a:t>
              </a:r>
              <a:endParaRPr sz="1984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163" name="Google Shape;163;p13"/>
          <p:cNvSpPr/>
          <p:nvPr/>
        </p:nvSpPr>
        <p:spPr>
          <a:xfrm>
            <a:off x="3217772" y="2874175"/>
            <a:ext cx="118058" cy="118058"/>
          </a:xfrm>
          <a:prstGeom prst="ellipse">
            <a:avLst/>
          </a:prstGeom>
          <a:solidFill>
            <a:srgbClr val="980000"/>
          </a:solidFill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cxnSp>
        <p:nvCxnSpPr>
          <p:cNvPr id="164" name="Google Shape;164;p13"/>
          <p:cNvCxnSpPr>
            <a:stCxn id="163" idx="6"/>
          </p:cNvCxnSpPr>
          <p:nvPr/>
        </p:nvCxnSpPr>
        <p:spPr>
          <a:xfrm>
            <a:off x="3335830" y="2933204"/>
            <a:ext cx="6677713" cy="0"/>
          </a:xfrm>
          <a:prstGeom prst="straightConnector1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5" name="Google Shape;165;p13"/>
          <p:cNvCxnSpPr>
            <a:stCxn id="166" idx="7"/>
            <a:endCxn id="167" idx="3"/>
          </p:cNvCxnSpPr>
          <p:nvPr/>
        </p:nvCxnSpPr>
        <p:spPr>
          <a:xfrm rot="10800000" flipH="1">
            <a:off x="5173517" y="2370041"/>
            <a:ext cx="1776160" cy="128574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" name="Google Shape;168;p13"/>
          <p:cNvCxnSpPr>
            <a:stCxn id="169" idx="3"/>
            <a:endCxn id="170" idx="6"/>
          </p:cNvCxnSpPr>
          <p:nvPr/>
        </p:nvCxnSpPr>
        <p:spPr>
          <a:xfrm flipH="1">
            <a:off x="1083728" y="5100924"/>
            <a:ext cx="2822808" cy="416675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171;p13"/>
          <p:cNvCxnSpPr/>
          <p:nvPr/>
        </p:nvCxnSpPr>
        <p:spPr>
          <a:xfrm>
            <a:off x="6165004" y="1323012"/>
            <a:ext cx="0" cy="6004419"/>
          </a:xfrm>
          <a:prstGeom prst="straightConnector1">
            <a:avLst/>
          </a:prstGeom>
          <a:noFill/>
          <a:ln w="2857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" name="Google Shape;172;p13"/>
          <p:cNvCxnSpPr>
            <a:stCxn id="148" idx="7"/>
          </p:cNvCxnSpPr>
          <p:nvPr/>
        </p:nvCxnSpPr>
        <p:spPr>
          <a:xfrm rot="10800000" flipH="1">
            <a:off x="5173517" y="2934537"/>
            <a:ext cx="993406" cy="721245"/>
          </a:xfrm>
          <a:prstGeom prst="straightConnector1">
            <a:avLst/>
          </a:prstGeom>
          <a:noFill/>
          <a:ln w="28575" cap="flat" cmpd="sng">
            <a:solidFill>
              <a:srgbClr val="1155CC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>
            <a:spLocks noGrp="1"/>
          </p:cNvSpPr>
          <p:nvPr>
            <p:ph type="body" idx="1"/>
          </p:nvPr>
        </p:nvSpPr>
        <p:spPr>
          <a:xfrm>
            <a:off x="504507" y="1416502"/>
            <a:ext cx="9071610" cy="5823860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Solvable, but require too much time to solve to be practically solved for modest input sizes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Listing all of the subsets of a set: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Θ(2</a:t>
            </a:r>
            <a:r>
              <a:rPr lang="en" baseline="30000"/>
              <a:t>n</a:t>
            </a:r>
            <a:r>
              <a:rPr lang="en"/>
              <a:t>)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Listing all of the permutations of a sequence: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Θ(n!)</a:t>
            </a:r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Intractable problems</a:t>
            </a:r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5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24237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"/>
          <p:cNvSpPr txBox="1">
            <a:spLocks noGrp="1"/>
          </p:cNvSpPr>
          <p:nvPr>
            <p:ph type="body" idx="1"/>
          </p:nvPr>
        </p:nvSpPr>
        <p:spPr>
          <a:xfrm>
            <a:off x="504507" y="1416502"/>
            <a:ext cx="9071610" cy="5823860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 dirty="0"/>
              <a:t>Typically slopes are rise/run</a:t>
            </a:r>
            <a:endParaRPr dirty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 dirty="0"/>
              <a:t>x * (rise/run) yields vertical distance line will travel after x horizontal units</a:t>
            </a:r>
            <a:endParaRPr dirty="0"/>
          </a:p>
          <a:p>
            <a:pPr lvl="1">
              <a:lnSpc>
                <a:spcPct val="200000"/>
              </a:lnSpc>
            </a:pPr>
            <a:r>
              <a:rPr lang="en" dirty="0"/>
              <a:t>Hence y = x * (rise/run) + y-intercept is the equation for a line</a:t>
            </a:r>
            <a:endParaRPr dirty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 dirty="0"/>
              <a:t>y * (run/rise) yields horizontal distance line will travel after y </a:t>
            </a:r>
            <a:r>
              <a:rPr lang="en"/>
              <a:t>vertical units</a:t>
            </a:r>
            <a:endParaRPr dirty="0"/>
          </a:p>
          <a:p>
            <a:pPr lvl="1">
              <a:lnSpc>
                <a:spcPct val="200000"/>
              </a:lnSpc>
            </a:pPr>
            <a:r>
              <a:rPr lang="en" dirty="0"/>
              <a:t>Hence (a[</a:t>
            </a:r>
            <a:r>
              <a:rPr lang="en" dirty="0" err="1"/>
              <a:t>i</a:t>
            </a:r>
            <a:r>
              <a:rPr lang="en" dirty="0"/>
              <a:t>].y -  </a:t>
            </a:r>
            <a:r>
              <a:rPr lang="en" dirty="0" err="1"/>
              <a:t>p.y</a:t>
            </a:r>
            <a:r>
              <a:rPr lang="en" dirty="0"/>
              <a:t>) * (run/rise) + a[</a:t>
            </a:r>
            <a:r>
              <a:rPr lang="en" dirty="0" err="1"/>
              <a:t>i</a:t>
            </a:r>
            <a:r>
              <a:rPr lang="en" dirty="0"/>
              <a:t>].x gives x-intercept at y coordinate </a:t>
            </a:r>
            <a:r>
              <a:rPr lang="en" dirty="0" err="1"/>
              <a:t>p.y</a:t>
            </a:r>
            <a:endParaRPr dirty="0"/>
          </a:p>
        </p:txBody>
      </p:sp>
      <p:sp>
        <p:nvSpPr>
          <p:cNvPr id="178" name="Google Shape;178;p14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Line slope review</a:t>
            </a:r>
            <a:endParaRPr/>
          </a:p>
        </p:txBody>
      </p:sp>
      <p:sp>
        <p:nvSpPr>
          <p:cNvPr id="179" name="Google Shape;179;p14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/>
              <a:pPr>
                <a:spcBef>
                  <a:spcPts val="0"/>
                </a:spcBef>
                <a:spcAft>
                  <a:spcPts val="0"/>
                </a:spcAft>
              </a:pPr>
              <a:t>50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"/>
          <p:cNvSpPr txBox="1">
            <a:spLocks noGrp="1"/>
          </p:cNvSpPr>
          <p:nvPr>
            <p:ph type="body" idx="1"/>
          </p:nvPr>
        </p:nvSpPr>
        <p:spPr>
          <a:xfrm>
            <a:off x="504507" y="1101034"/>
            <a:ext cx="9071610" cy="4818879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 marL="0" indent="0">
              <a:buNone/>
            </a:pP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public boolean contains2(Point p) {</a:t>
            </a:r>
            <a:b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 int crossings = 0;</a:t>
            </a:r>
            <a:b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 for (int i = 0; i &lt; N; i++) {</a:t>
            </a:r>
            <a:b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   int j = i + 1;</a:t>
            </a:r>
            <a:b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   boolean cond1 = (a[i].y &lt;= p.y) &amp;&amp; (p.y &lt; a[j].y);</a:t>
            </a:r>
            <a:b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   boolean cond2 = (a[j].y &lt;= p.y) &amp;&amp; (p.y &lt; a[i].y);</a:t>
            </a:r>
            <a:b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   if (cond1 || cond2) {</a:t>
            </a:r>
            <a:b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     if (p.x &lt; (a[j].x - a[i].x) * (p.y - a[i].y) </a:t>
            </a:r>
            <a:b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                / (a[j].y - a[i].y) + a[i].x)</a:t>
            </a:r>
            <a:b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       crossings++;</a:t>
            </a:r>
            <a:b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 if (crossings % 2 == 1) return true;</a:t>
            </a:r>
            <a:b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 else                    return false; </a:t>
            </a:r>
            <a:b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8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5" name="Google Shape;185;p15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Raytracing implementation</a:t>
            </a:r>
            <a:endParaRPr/>
          </a:p>
        </p:txBody>
      </p:sp>
      <p:sp>
        <p:nvSpPr>
          <p:cNvPr id="186" name="Google Shape;186;p15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/>
              <a:pPr>
                <a:spcBef>
                  <a:spcPts val="0"/>
                </a:spcBef>
                <a:spcAft>
                  <a:spcPts val="0"/>
                </a:spcAft>
              </a:pPr>
              <a:t>51</a:t>
            </a:fld>
            <a:endParaRPr/>
          </a:p>
        </p:txBody>
      </p:sp>
      <p:sp>
        <p:nvSpPr>
          <p:cNvPr id="187" name="Google Shape;187;p15"/>
          <p:cNvSpPr txBox="1">
            <a:spLocks noGrp="1"/>
          </p:cNvSpPr>
          <p:nvPr>
            <p:ph type="body" idx="1"/>
          </p:nvPr>
        </p:nvSpPr>
        <p:spPr>
          <a:xfrm>
            <a:off x="504507" y="5919913"/>
            <a:ext cx="9071610" cy="847239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 indent="-377979">
              <a:buSzPts val="1800"/>
            </a:pP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" sz="1984"/>
              <a:t> has defined x and y attributes</a:t>
            </a:r>
            <a:endParaRPr sz="1984"/>
          </a:p>
          <a:p>
            <a:pPr indent="-377979">
              <a:spcBef>
                <a:spcPts val="0"/>
              </a:spcBef>
              <a:buSzPts val="1800"/>
            </a:pP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984"/>
              <a:t> is an array of N-1 different vertices (as </a:t>
            </a: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" sz="1984"/>
              <a:t> objects)</a:t>
            </a:r>
            <a:endParaRPr sz="1984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"/>
          <p:cNvSpPr txBox="1">
            <a:spLocks noGrp="1"/>
          </p:cNvSpPr>
          <p:nvPr>
            <p:ph type="body" idx="1"/>
          </p:nvPr>
        </p:nvSpPr>
        <p:spPr>
          <a:xfrm>
            <a:off x="504507" y="1524639"/>
            <a:ext cx="9071610" cy="4818879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 pnpoly(int nvert, float *vertx, float *verty, float testx,</a:t>
            </a:r>
            <a:b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          float testy) {</a:t>
            </a:r>
            <a:endParaRPr sz="198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 int i, j, c = 0;</a:t>
            </a:r>
            <a:endParaRPr sz="198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 for (i = 0, j = nvert-1; i &lt; nvert; j = i++) {</a:t>
            </a:r>
            <a:endParaRPr sz="198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   if ( ((verty[i]&gt;testy) != (verty[j]&gt;testy)) &amp;&amp;</a:t>
            </a:r>
            <a:endParaRPr sz="198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        (testx &lt; (vertx[j]-vertx[i]) * (testy-verty[i])</a:t>
            </a:r>
            <a:endParaRPr sz="198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                  / (verty[j]-verty[i]) + vertx[i]) )</a:t>
            </a:r>
            <a:endParaRPr sz="198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      c = !c;</a:t>
            </a:r>
            <a:endParaRPr sz="198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98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 return c;</a:t>
            </a:r>
            <a:endParaRPr sz="198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8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3" name="Google Shape;193;p16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Another raytracing implementation (in C)</a:t>
            </a:r>
            <a:endParaRPr/>
          </a:p>
        </p:txBody>
      </p:sp>
      <p:sp>
        <p:nvSpPr>
          <p:cNvPr id="194" name="Google Shape;194;p16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/>
              <a:pPr>
                <a:spcBef>
                  <a:spcPts val="0"/>
                </a:spcBef>
                <a:spcAft>
                  <a:spcPts val="0"/>
                </a:spcAft>
              </a:pPr>
              <a:t>52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Raytracing oddity</a:t>
            </a:r>
            <a:endParaRPr/>
          </a:p>
        </p:txBody>
      </p:sp>
      <p:sp>
        <p:nvSpPr>
          <p:cNvPr id="200" name="Google Shape;200;p17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/>
              <a:pPr>
                <a:spcBef>
                  <a:spcPts val="0"/>
                </a:spcBef>
                <a:spcAft>
                  <a:spcPts val="0"/>
                </a:spcAft>
              </a:pPr>
              <a:t>53</a:t>
            </a:fld>
            <a:endParaRPr/>
          </a:p>
        </p:txBody>
      </p:sp>
      <p:sp>
        <p:nvSpPr>
          <p:cNvPr id="201" name="Google Shape;201;p17"/>
          <p:cNvSpPr/>
          <p:nvPr/>
        </p:nvSpPr>
        <p:spPr>
          <a:xfrm>
            <a:off x="3213032" y="2269363"/>
            <a:ext cx="118058" cy="118058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202" name="Google Shape;202;p17"/>
          <p:cNvSpPr/>
          <p:nvPr/>
        </p:nvSpPr>
        <p:spPr>
          <a:xfrm>
            <a:off x="6949714" y="3169017"/>
            <a:ext cx="118058" cy="118058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203" name="Google Shape;203;p17"/>
          <p:cNvSpPr/>
          <p:nvPr/>
        </p:nvSpPr>
        <p:spPr>
          <a:xfrm>
            <a:off x="7706123" y="4060101"/>
            <a:ext cx="118058" cy="118058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204" name="Google Shape;204;p17"/>
          <p:cNvSpPr/>
          <p:nvPr/>
        </p:nvSpPr>
        <p:spPr>
          <a:xfrm>
            <a:off x="4971913" y="3169017"/>
            <a:ext cx="118058" cy="118058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205" name="Google Shape;205;p17"/>
          <p:cNvSpPr/>
          <p:nvPr/>
        </p:nvSpPr>
        <p:spPr>
          <a:xfrm>
            <a:off x="965578" y="5458442"/>
            <a:ext cx="118058" cy="118058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206" name="Google Shape;206;p17"/>
          <p:cNvSpPr/>
          <p:nvPr/>
        </p:nvSpPr>
        <p:spPr>
          <a:xfrm>
            <a:off x="4981283" y="5000155"/>
            <a:ext cx="118058" cy="118058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cxnSp>
        <p:nvCxnSpPr>
          <p:cNvPr id="207" name="Google Shape;207;p17"/>
          <p:cNvCxnSpPr>
            <a:stCxn id="205" idx="0"/>
            <a:endCxn id="201" idx="3"/>
          </p:cNvCxnSpPr>
          <p:nvPr/>
        </p:nvCxnSpPr>
        <p:spPr>
          <a:xfrm rot="10800000" flipH="1">
            <a:off x="1024607" y="2370087"/>
            <a:ext cx="2205732" cy="308835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17"/>
          <p:cNvCxnSpPr>
            <a:stCxn id="201" idx="5"/>
            <a:endCxn id="204" idx="1"/>
          </p:cNvCxnSpPr>
          <p:nvPr/>
        </p:nvCxnSpPr>
        <p:spPr>
          <a:xfrm>
            <a:off x="3313802" y="2370132"/>
            <a:ext cx="1675298" cy="816154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Google Shape;209;p17"/>
          <p:cNvCxnSpPr>
            <a:stCxn id="204" idx="6"/>
            <a:endCxn id="202" idx="2"/>
          </p:cNvCxnSpPr>
          <p:nvPr/>
        </p:nvCxnSpPr>
        <p:spPr>
          <a:xfrm>
            <a:off x="5089971" y="3228046"/>
            <a:ext cx="1859826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" name="Google Shape;210;p17"/>
          <p:cNvCxnSpPr>
            <a:stCxn id="202" idx="5"/>
            <a:endCxn id="203" idx="1"/>
          </p:cNvCxnSpPr>
          <p:nvPr/>
        </p:nvCxnSpPr>
        <p:spPr>
          <a:xfrm>
            <a:off x="7050483" y="3269786"/>
            <a:ext cx="672963" cy="807556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Google Shape;211;p17"/>
          <p:cNvCxnSpPr>
            <a:stCxn id="206" idx="2"/>
            <a:endCxn id="205" idx="6"/>
          </p:cNvCxnSpPr>
          <p:nvPr/>
        </p:nvCxnSpPr>
        <p:spPr>
          <a:xfrm flipH="1">
            <a:off x="1083718" y="5059183"/>
            <a:ext cx="3897565" cy="458343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2" name="Google Shape;212;p17"/>
          <p:cNvSpPr/>
          <p:nvPr/>
        </p:nvSpPr>
        <p:spPr>
          <a:xfrm>
            <a:off x="2771059" y="1690647"/>
            <a:ext cx="1002004" cy="57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984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(5, 9)</a:t>
            </a:r>
            <a:endParaRPr sz="1984" b="1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13" name="Google Shape;213;p17"/>
          <p:cNvSpPr/>
          <p:nvPr/>
        </p:nvSpPr>
        <p:spPr>
          <a:xfrm>
            <a:off x="4539310" y="3228046"/>
            <a:ext cx="1002004" cy="57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984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(7, 6)</a:t>
            </a:r>
            <a:endParaRPr sz="1984" b="1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14" name="Google Shape;214;p17"/>
          <p:cNvSpPr/>
          <p:nvPr/>
        </p:nvSpPr>
        <p:spPr>
          <a:xfrm>
            <a:off x="7264150" y="4119240"/>
            <a:ext cx="1002004" cy="57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984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(10, 5)</a:t>
            </a:r>
            <a:endParaRPr sz="1984" b="1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15" name="Google Shape;215;p17"/>
          <p:cNvSpPr/>
          <p:nvPr/>
        </p:nvSpPr>
        <p:spPr>
          <a:xfrm>
            <a:off x="7902169" y="6694082"/>
            <a:ext cx="1002004" cy="57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984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(11, 2)</a:t>
            </a:r>
            <a:endParaRPr sz="1984" b="1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16" name="Google Shape;216;p17"/>
          <p:cNvSpPr/>
          <p:nvPr/>
        </p:nvSpPr>
        <p:spPr>
          <a:xfrm>
            <a:off x="4539310" y="4421439"/>
            <a:ext cx="1002004" cy="57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984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(7, 4)</a:t>
            </a:r>
            <a:endParaRPr sz="1984" b="1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17" name="Google Shape;217;p17"/>
          <p:cNvSpPr/>
          <p:nvPr/>
        </p:nvSpPr>
        <p:spPr>
          <a:xfrm>
            <a:off x="523605" y="5576500"/>
            <a:ext cx="1002004" cy="57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984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(2, 3)</a:t>
            </a:r>
            <a:endParaRPr sz="1984" b="1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18" name="Google Shape;218;p17"/>
          <p:cNvSpPr/>
          <p:nvPr/>
        </p:nvSpPr>
        <p:spPr>
          <a:xfrm>
            <a:off x="3825781" y="3168934"/>
            <a:ext cx="118058" cy="118058"/>
          </a:xfrm>
          <a:prstGeom prst="ellipse">
            <a:avLst/>
          </a:prstGeom>
          <a:solidFill>
            <a:srgbClr val="980000"/>
          </a:solidFill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219" name="Google Shape;219;p17"/>
          <p:cNvSpPr/>
          <p:nvPr/>
        </p:nvSpPr>
        <p:spPr>
          <a:xfrm>
            <a:off x="8615725" y="3168934"/>
            <a:ext cx="118058" cy="118058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cxnSp>
        <p:nvCxnSpPr>
          <p:cNvPr id="220" name="Google Shape;220;p17"/>
          <p:cNvCxnSpPr>
            <a:stCxn id="203" idx="7"/>
            <a:endCxn id="219" idx="3"/>
          </p:cNvCxnSpPr>
          <p:nvPr/>
        </p:nvCxnSpPr>
        <p:spPr>
          <a:xfrm rot="10800000" flipH="1">
            <a:off x="7806892" y="3269833"/>
            <a:ext cx="826075" cy="807556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1" name="Google Shape;221;p17"/>
          <p:cNvSpPr/>
          <p:nvPr/>
        </p:nvSpPr>
        <p:spPr>
          <a:xfrm>
            <a:off x="8615725" y="5000155"/>
            <a:ext cx="118058" cy="118058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507741" y="2649193"/>
            <a:ext cx="1002004" cy="57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984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(9, 6)</a:t>
            </a:r>
            <a:endParaRPr sz="1984" b="1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223" name="Google Shape;223;p17"/>
          <p:cNvCxnSpPr>
            <a:stCxn id="206" idx="6"/>
            <a:endCxn id="221" idx="2"/>
          </p:cNvCxnSpPr>
          <p:nvPr/>
        </p:nvCxnSpPr>
        <p:spPr>
          <a:xfrm>
            <a:off x="5099341" y="5059184"/>
            <a:ext cx="3516274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4" name="Google Shape;224;p17"/>
          <p:cNvCxnSpPr>
            <a:stCxn id="219" idx="4"/>
            <a:endCxn id="221" idx="0"/>
          </p:cNvCxnSpPr>
          <p:nvPr/>
        </p:nvCxnSpPr>
        <p:spPr>
          <a:xfrm>
            <a:off x="8674754" y="3286992"/>
            <a:ext cx="0" cy="1713328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5" name="Google Shape;225;p17"/>
          <p:cNvSpPr/>
          <p:nvPr/>
        </p:nvSpPr>
        <p:spPr>
          <a:xfrm>
            <a:off x="8173752" y="2654263"/>
            <a:ext cx="1002004" cy="57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984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(11, 6)</a:t>
            </a:r>
            <a:endParaRPr sz="1984" b="1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26" name="Google Shape;226;p17"/>
          <p:cNvSpPr/>
          <p:nvPr/>
        </p:nvSpPr>
        <p:spPr>
          <a:xfrm>
            <a:off x="8173752" y="5054334"/>
            <a:ext cx="1002004" cy="57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984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(11, 4)</a:t>
            </a:r>
            <a:endParaRPr sz="1984" b="1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27" name="Google Shape;227;p17"/>
          <p:cNvSpPr/>
          <p:nvPr/>
        </p:nvSpPr>
        <p:spPr>
          <a:xfrm>
            <a:off x="3383823" y="3287075"/>
            <a:ext cx="1002004" cy="57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984" b="1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(6, 6)</a:t>
            </a:r>
            <a:endParaRPr sz="1984" b="1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body" idx="1"/>
          </p:nvPr>
        </p:nvSpPr>
        <p:spPr>
          <a:xfrm>
            <a:off x="504507" y="1416502"/>
            <a:ext cx="9071610" cy="5823860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Most of the algorithms we’ve covered so far this term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Also the most practically useful of the three classes we’ve just covered…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Largest term in the runtime is a simple power with a constant exponent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E.g., n</a:t>
            </a:r>
            <a:r>
              <a:rPr lang="en" baseline="30000"/>
              <a:t>2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Or a power times a logarithm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E.g., n lg n</a:t>
            </a:r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Polynomial time algorithms</a:t>
            </a:r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6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62575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>
            <a:spLocks noGrp="1"/>
          </p:cNvSpPr>
          <p:nvPr>
            <p:ph type="body" idx="1"/>
          </p:nvPr>
        </p:nvSpPr>
        <p:spPr>
          <a:xfrm>
            <a:off x="504507" y="1948231"/>
            <a:ext cx="9071610" cy="5292103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The shortest path problem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Easily solved in polynomial time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The longest path problem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How long would it take us to find the longest path between two points in a graph?</a:t>
            </a:r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Consider the following</a:t>
            </a: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7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97544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body" idx="1"/>
          </p:nvPr>
        </p:nvSpPr>
        <p:spPr>
          <a:xfrm>
            <a:off x="504507" y="1416502"/>
            <a:ext cx="9071610" cy="5823860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It can be solved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There is no proof that a solution requires exponential time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… yet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There is no valid solution that runs in polynomial time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… yet</a:t>
            </a:r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209170" y="216770"/>
            <a:ext cx="9830884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 sz="2425"/>
              <a:t>What if a problem doesn’t fall into one of our three categories?</a:t>
            </a:r>
            <a:endParaRPr sz="2425"/>
          </a:p>
        </p:txBody>
      </p:sp>
      <p:sp>
        <p:nvSpPr>
          <p:cNvPr id="91" name="Google Shape;91;p15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8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337544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504507" y="1416502"/>
            <a:ext cx="9071610" cy="5823860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P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The set of problems that can be solved by deterministic algorithms in polynomial time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NP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The set of problems that can be solved by non-deterministic algorithms in polynomial time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I.e., solution from a non-deterministic algorithm can be verified in polynomial time</a:t>
            </a:r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P vs NP</a:t>
            </a:r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9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06920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24329</TotalTime>
  <Words>2966</Words>
  <Application>Microsoft Macintosh PowerPoint</Application>
  <PresentationFormat>Custom</PresentationFormat>
  <Paragraphs>461</Paragraphs>
  <Slides>53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Arial</vt:lpstr>
      <vt:lpstr>Consolas</vt:lpstr>
      <vt:lpstr>Droid Sans</vt:lpstr>
      <vt:lpstr>Helvetica</vt:lpstr>
      <vt:lpstr>Times New Roman</vt:lpstr>
      <vt:lpstr>Office Theme</vt:lpstr>
      <vt:lpstr>Pitt_minimal</vt:lpstr>
      <vt:lpstr>Algorithm Implementation CS 1501</vt:lpstr>
      <vt:lpstr>But first, something completely different...</vt:lpstr>
      <vt:lpstr>Halting problem example</vt:lpstr>
      <vt:lpstr>There are a number of other undecidable problems</vt:lpstr>
      <vt:lpstr>Intractable problems</vt:lpstr>
      <vt:lpstr>Polynomial time algorithms</vt:lpstr>
      <vt:lpstr>Consider the following</vt:lpstr>
      <vt:lpstr>What if a problem doesn’t fall into one of our three categories?</vt:lpstr>
      <vt:lpstr>P vs NP</vt:lpstr>
      <vt:lpstr>Deterministic vs non-deterministic algorithms</vt:lpstr>
      <vt:lpstr>Non-deterministic algorithms</vt:lpstr>
      <vt:lpstr>PowerPoint Presentation</vt:lpstr>
      <vt:lpstr>Hamiltonian cycle problem</vt:lpstr>
      <vt:lpstr>So we can group problems into P and NP...</vt:lpstr>
      <vt:lpstr>Are any of these clearly impossible?</vt:lpstr>
      <vt:lpstr>Remember how I kept saying “... yet”</vt:lpstr>
      <vt:lpstr>What if P = NP?</vt:lpstr>
      <vt:lpstr>What if P != NP?</vt:lpstr>
      <vt:lpstr>OK, but wait...</vt:lpstr>
      <vt:lpstr>Consider for a moment...</vt:lpstr>
      <vt:lpstr>Proving NP-Completeness</vt:lpstr>
      <vt:lpstr>Reduction to show NP-Completeness</vt:lpstr>
      <vt:lpstr>Reduction example</vt:lpstr>
      <vt:lpstr>Set cover example</vt:lpstr>
      <vt:lpstr>Is set cover NP-Complete?</vt:lpstr>
      <vt:lpstr>The vertex cover problem</vt:lpstr>
      <vt:lpstr>Vertex cover example</vt:lpstr>
      <vt:lpstr>Reducing vertex cover to set cover</vt:lpstr>
      <vt:lpstr>Reducing vertex cover to set cover</vt:lpstr>
      <vt:lpstr>A final note on reduction</vt:lpstr>
      <vt:lpstr>A timeline of P/NP</vt:lpstr>
      <vt:lpstr>Karp's 21 problems</vt:lpstr>
      <vt:lpstr>The landscape</vt:lpstr>
      <vt:lpstr>To review</vt:lpstr>
      <vt:lpstr>What if you still need to solve an NP-C problem?</vt:lpstr>
      <vt:lpstr>Nearest neighbor heuristic</vt:lpstr>
      <vt:lpstr>Nearest neighbor example</vt:lpstr>
      <vt:lpstr>What about a different starting point?</vt:lpstr>
      <vt:lpstr>Measuring heuristic algorithm quality</vt:lpstr>
      <vt:lpstr>Let’s aim for a constant approximation ratio</vt:lpstr>
      <vt:lpstr>MST Heuristic example</vt:lpstr>
      <vt:lpstr>But it visits some cities twice...</vt:lpstr>
      <vt:lpstr>MST Heuristic example</vt:lpstr>
      <vt:lpstr>Does this maintain our approximation ratio?</vt:lpstr>
      <vt:lpstr>Determining if a point is in/out of a polygon</vt:lpstr>
      <vt:lpstr>Raytracing (Point inside example)</vt:lpstr>
      <vt:lpstr>Raytracing (Point inside example)</vt:lpstr>
      <vt:lpstr>How can we implement raytracing?</vt:lpstr>
      <vt:lpstr>Raytracing approach</vt:lpstr>
      <vt:lpstr>Line slope review</vt:lpstr>
      <vt:lpstr>Raytracing implementation</vt:lpstr>
      <vt:lpstr>Another raytracing implementation (in C)</vt:lpstr>
      <vt:lpstr>Raytracing oddity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139</cp:revision>
  <cp:lastPrinted>2018-10-19T01:42:28Z</cp:lastPrinted>
  <dcterms:modified xsi:type="dcterms:W3CDTF">2022-04-21T03:56:06Z</dcterms:modified>
</cp:coreProperties>
</file>