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9" r:id="rId2"/>
    <p:sldMasterId id="2147483711" r:id="rId3"/>
    <p:sldMasterId id="2147483714" r:id="rId4"/>
    <p:sldMasterId id="2147483722" r:id="rId5"/>
  </p:sldMasterIdLst>
  <p:notesMasterIdLst>
    <p:notesMasterId r:id="rId38"/>
  </p:notesMasterIdLst>
  <p:sldIdLst>
    <p:sldId id="405" r:id="rId6"/>
    <p:sldId id="496" r:id="rId7"/>
    <p:sldId id="498" r:id="rId8"/>
    <p:sldId id="267" r:id="rId9"/>
    <p:sldId id="517" r:id="rId10"/>
    <p:sldId id="516" r:id="rId11"/>
    <p:sldId id="273" r:id="rId12"/>
    <p:sldId id="518" r:id="rId13"/>
    <p:sldId id="503" r:id="rId14"/>
    <p:sldId id="513" r:id="rId15"/>
    <p:sldId id="514" r:id="rId16"/>
    <p:sldId id="507" r:id="rId17"/>
    <p:sldId id="509" r:id="rId18"/>
    <p:sldId id="522" r:id="rId19"/>
    <p:sldId id="266" r:id="rId20"/>
    <p:sldId id="277" r:id="rId21"/>
    <p:sldId id="276" r:id="rId22"/>
    <p:sldId id="519" r:id="rId23"/>
    <p:sldId id="279" r:id="rId24"/>
    <p:sldId id="520" r:id="rId25"/>
    <p:sldId id="460" r:id="rId26"/>
    <p:sldId id="512" r:id="rId27"/>
    <p:sldId id="521" r:id="rId28"/>
    <p:sldId id="515" r:id="rId29"/>
    <p:sldId id="269" r:id="rId30"/>
    <p:sldId id="281" r:id="rId31"/>
    <p:sldId id="400" r:id="rId32"/>
    <p:sldId id="401" r:id="rId33"/>
    <p:sldId id="505" r:id="rId34"/>
    <p:sldId id="1861" r:id="rId35"/>
    <p:sldId id="402" r:id="rId36"/>
    <p:sldId id="508" r:id="rId37"/>
  </p:sldIdLst>
  <p:sldSz cx="10077450"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31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0CDDA-C34A-45DF-BA2E-0CFF202B6CC9}" v="2" dt="2022-01-12T21:22:35.714"/>
    <p1510:client id="{F915D0A7-78F7-944B-AB34-24627B87B52E}" v="649" dt="2022-01-12T17:56:59.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82"/>
        <p:guide pos="317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8AF876B0-1DC3-490A-8860-7F96CB57634E}"/>
    <pc:docChg chg="undo custSel addSld delSld modSld">
      <pc:chgData name="Khattab, Sherif" userId="c83b1e15-36f3-4f46-aceb-05aac24c545e" providerId="ADAL" clId="{8AF876B0-1DC3-490A-8860-7F96CB57634E}" dt="2021-09-02T15:27:55.910" v="153" actId="2696"/>
      <pc:docMkLst>
        <pc:docMk/>
      </pc:docMkLst>
      <pc:sldChg chg="del">
        <pc:chgData name="Khattab, Sherif" userId="c83b1e15-36f3-4f46-aceb-05aac24c545e" providerId="ADAL" clId="{8AF876B0-1DC3-490A-8860-7F96CB57634E}" dt="2021-09-02T15:27:55.910" v="153" actId="2696"/>
        <pc:sldMkLst>
          <pc:docMk/>
          <pc:sldMk cId="1152327425" sldId="257"/>
        </pc:sldMkLst>
      </pc:sldChg>
      <pc:sldChg chg="del">
        <pc:chgData name="Khattab, Sherif" userId="c83b1e15-36f3-4f46-aceb-05aac24c545e" providerId="ADAL" clId="{8AF876B0-1DC3-490A-8860-7F96CB57634E}" dt="2021-09-02T15:27:55.910" v="153" actId="2696"/>
        <pc:sldMkLst>
          <pc:docMk/>
          <pc:sldMk cId="2472493573" sldId="258"/>
        </pc:sldMkLst>
      </pc:sldChg>
      <pc:sldChg chg="del">
        <pc:chgData name="Khattab, Sherif" userId="c83b1e15-36f3-4f46-aceb-05aac24c545e" providerId="ADAL" clId="{8AF876B0-1DC3-490A-8860-7F96CB57634E}" dt="2021-09-02T15:27:55.910" v="153" actId="2696"/>
        <pc:sldMkLst>
          <pc:docMk/>
          <pc:sldMk cId="62956611" sldId="259"/>
        </pc:sldMkLst>
      </pc:sldChg>
      <pc:sldChg chg="del">
        <pc:chgData name="Khattab, Sherif" userId="c83b1e15-36f3-4f46-aceb-05aac24c545e" providerId="ADAL" clId="{8AF876B0-1DC3-490A-8860-7F96CB57634E}" dt="2021-09-02T15:27:55.910" v="153" actId="2696"/>
        <pc:sldMkLst>
          <pc:docMk/>
          <pc:sldMk cId="1382941772" sldId="260"/>
        </pc:sldMkLst>
      </pc:sldChg>
      <pc:sldChg chg="addSp delSp modSp mod">
        <pc:chgData name="Khattab, Sherif" userId="c83b1e15-36f3-4f46-aceb-05aac24c545e" providerId="ADAL" clId="{8AF876B0-1DC3-490A-8860-7F96CB57634E}" dt="2021-09-02T15:27:07.068" v="152" actId="1076"/>
        <pc:sldMkLst>
          <pc:docMk/>
          <pc:sldMk cId="1961236410" sldId="267"/>
        </pc:sldMkLst>
        <pc:picChg chg="add mod">
          <ac:chgData name="Khattab, Sherif" userId="c83b1e15-36f3-4f46-aceb-05aac24c545e" providerId="ADAL" clId="{8AF876B0-1DC3-490A-8860-7F96CB57634E}" dt="2021-09-02T15:27:07.068" v="152" actId="1076"/>
          <ac:picMkLst>
            <pc:docMk/>
            <pc:sldMk cId="1961236410" sldId="267"/>
            <ac:picMk id="5" creationId="{3BB4E403-1CEA-4CBB-B840-F00D2E3C666E}"/>
          </ac:picMkLst>
        </pc:picChg>
        <pc:inkChg chg="add del">
          <ac:chgData name="Khattab, Sherif" userId="c83b1e15-36f3-4f46-aceb-05aac24c545e" providerId="ADAL" clId="{8AF876B0-1DC3-490A-8860-7F96CB57634E}" dt="2021-09-02T15:26:51.406" v="145"/>
          <ac:inkMkLst>
            <pc:docMk/>
            <pc:sldMk cId="1961236410" sldId="267"/>
            <ac:inkMk id="2" creationId="{FDADCC44-B295-4505-8484-2ACF71F7A48B}"/>
          </ac:inkMkLst>
        </pc:inkChg>
      </pc:sldChg>
      <pc:sldChg chg="modSp mod">
        <pc:chgData name="Khattab, Sherif" userId="c83b1e15-36f3-4f46-aceb-05aac24c545e" providerId="ADAL" clId="{8AF876B0-1DC3-490A-8860-7F96CB57634E}" dt="2021-09-02T15:23:21.915" v="89" actId="27636"/>
        <pc:sldMkLst>
          <pc:docMk/>
          <pc:sldMk cId="2253453854" sldId="272"/>
        </pc:sldMkLst>
        <pc:spChg chg="mod">
          <ac:chgData name="Khattab, Sherif" userId="c83b1e15-36f3-4f46-aceb-05aac24c545e" providerId="ADAL" clId="{8AF876B0-1DC3-490A-8860-7F96CB57634E}" dt="2021-09-02T15:23:21.915" v="89" actId="27636"/>
          <ac:spMkLst>
            <pc:docMk/>
            <pc:sldMk cId="2253453854" sldId="272"/>
            <ac:spMk id="163" creationId="{00000000-0000-0000-0000-000000000000}"/>
          </ac:spMkLst>
        </pc:spChg>
      </pc:sldChg>
      <pc:sldChg chg="del">
        <pc:chgData name="Khattab, Sherif" userId="c83b1e15-36f3-4f46-aceb-05aac24c545e" providerId="ADAL" clId="{8AF876B0-1DC3-490A-8860-7F96CB57634E}" dt="2021-09-02T15:27:55.910" v="153" actId="2696"/>
        <pc:sldMkLst>
          <pc:docMk/>
          <pc:sldMk cId="445949216" sldId="281"/>
        </pc:sldMkLst>
      </pc:sldChg>
      <pc:sldChg chg="del">
        <pc:chgData name="Khattab, Sherif" userId="c83b1e15-36f3-4f46-aceb-05aac24c545e" providerId="ADAL" clId="{8AF876B0-1DC3-490A-8860-7F96CB57634E}" dt="2021-09-02T15:27:55.910" v="153" actId="2696"/>
        <pc:sldMkLst>
          <pc:docMk/>
          <pc:sldMk cId="2865696446" sldId="285"/>
        </pc:sldMkLst>
      </pc:sldChg>
      <pc:sldChg chg="del">
        <pc:chgData name="Khattab, Sherif" userId="c83b1e15-36f3-4f46-aceb-05aac24c545e" providerId="ADAL" clId="{8AF876B0-1DC3-490A-8860-7F96CB57634E}" dt="2021-09-02T15:27:55.910" v="153" actId="2696"/>
        <pc:sldMkLst>
          <pc:docMk/>
          <pc:sldMk cId="214968552" sldId="287"/>
        </pc:sldMkLst>
      </pc:sldChg>
      <pc:sldChg chg="del">
        <pc:chgData name="Khattab, Sherif" userId="c83b1e15-36f3-4f46-aceb-05aac24c545e" providerId="ADAL" clId="{8AF876B0-1DC3-490A-8860-7F96CB57634E}" dt="2021-09-02T15:27:55.910" v="153" actId="2696"/>
        <pc:sldMkLst>
          <pc:docMk/>
          <pc:sldMk cId="1092592367" sldId="391"/>
        </pc:sldMkLst>
      </pc:sldChg>
      <pc:sldChg chg="del">
        <pc:chgData name="Khattab, Sherif" userId="c83b1e15-36f3-4f46-aceb-05aac24c545e" providerId="ADAL" clId="{8AF876B0-1DC3-490A-8860-7F96CB57634E}" dt="2021-09-02T15:27:55.910" v="153" actId="2696"/>
        <pc:sldMkLst>
          <pc:docMk/>
          <pc:sldMk cId="4280497035" sldId="392"/>
        </pc:sldMkLst>
      </pc:sldChg>
      <pc:sldChg chg="modSp mod">
        <pc:chgData name="Khattab, Sherif" userId="c83b1e15-36f3-4f46-aceb-05aac24c545e" providerId="ADAL" clId="{8AF876B0-1DC3-490A-8860-7F96CB57634E}" dt="2021-09-02T15:20:23.433" v="27" actId="20577"/>
        <pc:sldMkLst>
          <pc:docMk/>
          <pc:sldMk cId="2374057061" sldId="498"/>
        </pc:sldMkLst>
        <pc:spChg chg="mod">
          <ac:chgData name="Khattab, Sherif" userId="c83b1e15-36f3-4f46-aceb-05aac24c545e" providerId="ADAL" clId="{8AF876B0-1DC3-490A-8860-7F96CB57634E}" dt="2021-09-02T15:20:23.433" v="27" actId="20577"/>
          <ac:spMkLst>
            <pc:docMk/>
            <pc:sldMk cId="2374057061" sldId="498"/>
            <ac:spMk id="3" creationId="{F832F02F-5ABF-4702-A259-B8272D97DD79}"/>
          </ac:spMkLst>
        </pc:spChg>
      </pc:sldChg>
      <pc:sldChg chg="addSp delSp modSp mod">
        <pc:chgData name="Khattab, Sherif" userId="c83b1e15-36f3-4f46-aceb-05aac24c545e" providerId="ADAL" clId="{8AF876B0-1DC3-490A-8860-7F96CB57634E}" dt="2021-09-02T15:24:35.760" v="105" actId="20577"/>
        <pc:sldMkLst>
          <pc:docMk/>
          <pc:sldMk cId="3939214967" sldId="503"/>
        </pc:sldMkLst>
        <pc:spChg chg="mod">
          <ac:chgData name="Khattab, Sherif" userId="c83b1e15-36f3-4f46-aceb-05aac24c545e" providerId="ADAL" clId="{8AF876B0-1DC3-490A-8860-7F96CB57634E}" dt="2021-09-02T15:24:35.760" v="105" actId="20577"/>
          <ac:spMkLst>
            <pc:docMk/>
            <pc:sldMk cId="3939214967" sldId="503"/>
            <ac:spMk id="2" creationId="{B76C5B14-5F9B-4255-A52B-D09661D186C8}"/>
          </ac:spMkLst>
        </pc:spChg>
        <pc:picChg chg="add mod">
          <ac:chgData name="Khattab, Sherif" userId="c83b1e15-36f3-4f46-aceb-05aac24c545e" providerId="ADAL" clId="{8AF876B0-1DC3-490A-8860-7F96CB57634E}" dt="2021-09-02T15:24:29.511" v="103" actId="1076"/>
          <ac:picMkLst>
            <pc:docMk/>
            <pc:sldMk cId="3939214967" sldId="503"/>
            <ac:picMk id="6" creationId="{D9D440DF-6984-4EB9-8EFF-E7FD4FDED3F0}"/>
          </ac:picMkLst>
        </pc:picChg>
        <pc:picChg chg="del">
          <ac:chgData name="Khattab, Sherif" userId="c83b1e15-36f3-4f46-aceb-05aac24c545e" providerId="ADAL" clId="{8AF876B0-1DC3-490A-8860-7F96CB57634E}" dt="2021-09-02T15:24:04.212" v="97" actId="478"/>
          <ac:picMkLst>
            <pc:docMk/>
            <pc:sldMk cId="3939214967" sldId="503"/>
            <ac:picMk id="12" creationId="{9C8A18D4-0375-4DCE-9569-F3F692299B3E}"/>
          </ac:picMkLst>
        </pc:picChg>
        <pc:picChg chg="del">
          <ac:chgData name="Khattab, Sherif" userId="c83b1e15-36f3-4f46-aceb-05aac24c545e" providerId="ADAL" clId="{8AF876B0-1DC3-490A-8860-7F96CB57634E}" dt="2021-09-02T15:24:06.609" v="98" actId="478"/>
          <ac:picMkLst>
            <pc:docMk/>
            <pc:sldMk cId="3939214967" sldId="503"/>
            <ac:picMk id="14" creationId="{0994B181-2612-4FF4-ABE9-CF3BFE981282}"/>
          </ac:picMkLst>
        </pc:picChg>
      </pc:sldChg>
      <pc:sldChg chg="del">
        <pc:chgData name="Khattab, Sherif" userId="c83b1e15-36f3-4f46-aceb-05aac24c545e" providerId="ADAL" clId="{8AF876B0-1DC3-490A-8860-7F96CB57634E}" dt="2021-09-02T15:27:55.910" v="153" actId="2696"/>
        <pc:sldMkLst>
          <pc:docMk/>
          <pc:sldMk cId="3580328244" sldId="506"/>
        </pc:sldMkLst>
      </pc:sldChg>
      <pc:sldChg chg="modSp new mod">
        <pc:chgData name="Khattab, Sherif" userId="c83b1e15-36f3-4f46-aceb-05aac24c545e" providerId="ADAL" clId="{8AF876B0-1DC3-490A-8860-7F96CB57634E}" dt="2021-09-01T14:34:16.165" v="24" actId="20577"/>
        <pc:sldMkLst>
          <pc:docMk/>
          <pc:sldMk cId="418823675" sldId="509"/>
        </pc:sldMkLst>
        <pc:spChg chg="mod">
          <ac:chgData name="Khattab, Sherif" userId="c83b1e15-36f3-4f46-aceb-05aac24c545e" providerId="ADAL" clId="{8AF876B0-1DC3-490A-8860-7F96CB57634E}" dt="2021-09-01T14:34:16.165" v="24" actId="20577"/>
          <ac:spMkLst>
            <pc:docMk/>
            <pc:sldMk cId="418823675" sldId="509"/>
            <ac:spMk id="2" creationId="{8A82B5F0-384E-43F4-B8FE-598732FD68B2}"/>
          </ac:spMkLst>
        </pc:spChg>
      </pc:sldChg>
      <pc:sldChg chg="addSp modSp new mod">
        <pc:chgData name="Khattab, Sherif" userId="c83b1e15-36f3-4f46-aceb-05aac24c545e" providerId="ADAL" clId="{8AF876B0-1DC3-490A-8860-7F96CB57634E}" dt="2021-09-02T15:21:36.906" v="41" actId="20577"/>
        <pc:sldMkLst>
          <pc:docMk/>
          <pc:sldMk cId="4085104441" sldId="510"/>
        </pc:sldMkLst>
        <pc:spChg chg="mod">
          <ac:chgData name="Khattab, Sherif" userId="c83b1e15-36f3-4f46-aceb-05aac24c545e" providerId="ADAL" clId="{8AF876B0-1DC3-490A-8860-7F96CB57634E}" dt="2021-09-02T15:21:36.906" v="41" actId="20577"/>
          <ac:spMkLst>
            <pc:docMk/>
            <pc:sldMk cId="4085104441" sldId="510"/>
            <ac:spMk id="2" creationId="{BE5DC7D8-850E-42D1-8DD6-9A096CD5DCE8}"/>
          </ac:spMkLst>
        </pc:spChg>
        <pc:picChg chg="add mod">
          <ac:chgData name="Khattab, Sherif" userId="c83b1e15-36f3-4f46-aceb-05aac24c545e" providerId="ADAL" clId="{8AF876B0-1DC3-490A-8860-7F96CB57634E}" dt="2021-09-02T15:21:29.161" v="33" actId="1076"/>
          <ac:picMkLst>
            <pc:docMk/>
            <pc:sldMk cId="4085104441" sldId="510"/>
            <ac:picMk id="7" creationId="{74772BE3-99B2-495F-8C74-E747AEC65872}"/>
          </ac:picMkLst>
        </pc:picChg>
      </pc:sldChg>
      <pc:sldChg chg="addSp delSp modSp new mod">
        <pc:chgData name="Khattab, Sherif" userId="c83b1e15-36f3-4f46-aceb-05aac24c545e" providerId="ADAL" clId="{8AF876B0-1DC3-490A-8860-7F96CB57634E}" dt="2021-09-02T15:22:36.853" v="63" actId="22"/>
        <pc:sldMkLst>
          <pc:docMk/>
          <pc:sldMk cId="3738914390" sldId="511"/>
        </pc:sldMkLst>
        <pc:spChg chg="mod">
          <ac:chgData name="Khattab, Sherif" userId="c83b1e15-36f3-4f46-aceb-05aac24c545e" providerId="ADAL" clId="{8AF876B0-1DC3-490A-8860-7F96CB57634E}" dt="2021-09-02T15:22:18.828" v="60" actId="20577"/>
          <ac:spMkLst>
            <pc:docMk/>
            <pc:sldMk cId="3738914390" sldId="511"/>
            <ac:spMk id="2" creationId="{39F0C442-2096-4FBE-8507-588BAB3E0E9E}"/>
          </ac:spMkLst>
        </pc:spChg>
        <pc:picChg chg="add">
          <ac:chgData name="Khattab, Sherif" userId="c83b1e15-36f3-4f46-aceb-05aac24c545e" providerId="ADAL" clId="{8AF876B0-1DC3-490A-8860-7F96CB57634E}" dt="2021-09-02T15:22:36.853" v="63" actId="22"/>
          <ac:picMkLst>
            <pc:docMk/>
            <pc:sldMk cId="3738914390" sldId="511"/>
            <ac:picMk id="8" creationId="{84596363-8CB8-4130-9C3F-66B12BAB5333}"/>
          </ac:picMkLst>
        </pc:picChg>
        <pc:inkChg chg="add del">
          <ac:chgData name="Khattab, Sherif" userId="c83b1e15-36f3-4f46-aceb-05aac24c545e" providerId="ADAL" clId="{8AF876B0-1DC3-490A-8860-7F96CB57634E}" dt="2021-09-02T15:22:22.266" v="62"/>
          <ac:inkMkLst>
            <pc:docMk/>
            <pc:sldMk cId="3738914390" sldId="511"/>
            <ac:inkMk id="6" creationId="{E65E2D2C-90A7-4E2B-A90C-F372F000D221}"/>
          </ac:inkMkLst>
        </pc:inkChg>
      </pc:sldChg>
      <pc:sldChg chg="addSp modSp new mod">
        <pc:chgData name="Khattab, Sherif" userId="c83b1e15-36f3-4f46-aceb-05aac24c545e" providerId="ADAL" clId="{8AF876B0-1DC3-490A-8860-7F96CB57634E}" dt="2021-09-02T15:23:37.730" v="96" actId="14100"/>
        <pc:sldMkLst>
          <pc:docMk/>
          <pc:sldMk cId="2962824675" sldId="512"/>
        </pc:sldMkLst>
        <pc:spChg chg="mod">
          <ac:chgData name="Khattab, Sherif" userId="c83b1e15-36f3-4f46-aceb-05aac24c545e" providerId="ADAL" clId="{8AF876B0-1DC3-490A-8860-7F96CB57634E}" dt="2021-09-02T15:23:10.759" v="82" actId="20577"/>
          <ac:spMkLst>
            <pc:docMk/>
            <pc:sldMk cId="2962824675" sldId="512"/>
            <ac:spMk id="2" creationId="{5D8D05BB-8F81-4AD6-A40E-C8B4D7B82617}"/>
          </ac:spMkLst>
        </pc:spChg>
        <pc:spChg chg="mod">
          <ac:chgData name="Khattab, Sherif" userId="c83b1e15-36f3-4f46-aceb-05aac24c545e" providerId="ADAL" clId="{8AF876B0-1DC3-490A-8860-7F96CB57634E}" dt="2021-09-02T15:23:33.394" v="94" actId="14100"/>
          <ac:spMkLst>
            <pc:docMk/>
            <pc:sldMk cId="2962824675" sldId="512"/>
            <ac:spMk id="3" creationId="{75B1CE98-A750-47B0-ABF3-11645FCE2BEF}"/>
          </ac:spMkLst>
        </pc:spChg>
        <pc:picChg chg="add mod">
          <ac:chgData name="Khattab, Sherif" userId="c83b1e15-36f3-4f46-aceb-05aac24c545e" providerId="ADAL" clId="{8AF876B0-1DC3-490A-8860-7F96CB57634E}" dt="2021-09-02T15:23:37.730" v="96" actId="14100"/>
          <ac:picMkLst>
            <pc:docMk/>
            <pc:sldMk cId="2962824675" sldId="512"/>
            <ac:picMk id="7" creationId="{EDA05071-05D2-4532-92CE-5FBEABE3C040}"/>
          </ac:picMkLst>
        </pc:picChg>
      </pc:sldChg>
      <pc:sldChg chg="addSp delSp modSp add mod">
        <pc:chgData name="Khattab, Sherif" userId="c83b1e15-36f3-4f46-aceb-05aac24c545e" providerId="ADAL" clId="{8AF876B0-1DC3-490A-8860-7F96CB57634E}" dt="2021-09-02T15:25:06.170" v="113" actId="1076"/>
        <pc:sldMkLst>
          <pc:docMk/>
          <pc:sldMk cId="3965093187" sldId="513"/>
        </pc:sldMkLst>
        <pc:spChg chg="mod">
          <ac:chgData name="Khattab, Sherif" userId="c83b1e15-36f3-4f46-aceb-05aac24c545e" providerId="ADAL" clId="{8AF876B0-1DC3-490A-8860-7F96CB57634E}" dt="2021-09-02T15:24:41.432" v="108" actId="20577"/>
          <ac:spMkLst>
            <pc:docMk/>
            <pc:sldMk cId="3965093187" sldId="513"/>
            <ac:spMk id="2" creationId="{B76C5B14-5F9B-4255-A52B-D09661D186C8}"/>
          </ac:spMkLst>
        </pc:spChg>
        <pc:picChg chg="del mod">
          <ac:chgData name="Khattab, Sherif" userId="c83b1e15-36f3-4f46-aceb-05aac24c545e" providerId="ADAL" clId="{8AF876B0-1DC3-490A-8860-7F96CB57634E}" dt="2021-09-02T15:25:02.361" v="110" actId="478"/>
          <ac:picMkLst>
            <pc:docMk/>
            <pc:sldMk cId="3965093187" sldId="513"/>
            <ac:picMk id="6" creationId="{D9D440DF-6984-4EB9-8EFF-E7FD4FDED3F0}"/>
          </ac:picMkLst>
        </pc:picChg>
        <pc:picChg chg="add mod">
          <ac:chgData name="Khattab, Sherif" userId="c83b1e15-36f3-4f46-aceb-05aac24c545e" providerId="ADAL" clId="{8AF876B0-1DC3-490A-8860-7F96CB57634E}" dt="2021-09-02T15:25:06.170" v="113" actId="1076"/>
          <ac:picMkLst>
            <pc:docMk/>
            <pc:sldMk cId="3965093187" sldId="513"/>
            <ac:picMk id="7" creationId="{48BB8C34-38AF-4AF3-91C0-8F2E95EACA7B}"/>
          </ac:picMkLst>
        </pc:picChg>
      </pc:sldChg>
      <pc:sldChg chg="addSp delSp modSp add mod">
        <pc:chgData name="Khattab, Sherif" userId="c83b1e15-36f3-4f46-aceb-05aac24c545e" providerId="ADAL" clId="{8AF876B0-1DC3-490A-8860-7F96CB57634E}" dt="2021-09-02T15:25:33.581" v="120" actId="1076"/>
        <pc:sldMkLst>
          <pc:docMk/>
          <pc:sldMk cId="796706817" sldId="514"/>
        </pc:sldMkLst>
        <pc:spChg chg="mod">
          <ac:chgData name="Khattab, Sherif" userId="c83b1e15-36f3-4f46-aceb-05aac24c545e" providerId="ADAL" clId="{8AF876B0-1DC3-490A-8860-7F96CB57634E}" dt="2021-09-02T15:25:13.411" v="116" actId="20577"/>
          <ac:spMkLst>
            <pc:docMk/>
            <pc:sldMk cId="796706817" sldId="514"/>
            <ac:spMk id="2" creationId="{B76C5B14-5F9B-4255-A52B-D09661D186C8}"/>
          </ac:spMkLst>
        </pc:spChg>
        <pc:picChg chg="add mod">
          <ac:chgData name="Khattab, Sherif" userId="c83b1e15-36f3-4f46-aceb-05aac24c545e" providerId="ADAL" clId="{8AF876B0-1DC3-490A-8860-7F96CB57634E}" dt="2021-09-02T15:25:33.581" v="120" actId="1076"/>
          <ac:picMkLst>
            <pc:docMk/>
            <pc:sldMk cId="796706817" sldId="514"/>
            <ac:picMk id="6" creationId="{387DAE32-981F-460F-8039-5B770AE1CB6F}"/>
          </ac:picMkLst>
        </pc:picChg>
        <pc:picChg chg="del">
          <ac:chgData name="Khattab, Sherif" userId="c83b1e15-36f3-4f46-aceb-05aac24c545e" providerId="ADAL" clId="{8AF876B0-1DC3-490A-8860-7F96CB57634E}" dt="2021-09-02T15:25:29.771" v="117" actId="478"/>
          <ac:picMkLst>
            <pc:docMk/>
            <pc:sldMk cId="796706817" sldId="514"/>
            <ac:picMk id="7" creationId="{48BB8C34-38AF-4AF3-91C0-8F2E95EACA7B}"/>
          </ac:picMkLst>
        </pc:picChg>
      </pc:sldChg>
      <pc:sldChg chg="addSp modSp new mod">
        <pc:chgData name="Khattab, Sherif" userId="c83b1e15-36f3-4f46-aceb-05aac24c545e" providerId="ADAL" clId="{8AF876B0-1DC3-490A-8860-7F96CB57634E}" dt="2021-09-02T15:26:29.527" v="143" actId="1076"/>
        <pc:sldMkLst>
          <pc:docMk/>
          <pc:sldMk cId="2053423725" sldId="515"/>
        </pc:sldMkLst>
        <pc:spChg chg="mod">
          <ac:chgData name="Khattab, Sherif" userId="c83b1e15-36f3-4f46-aceb-05aac24c545e" providerId="ADAL" clId="{8AF876B0-1DC3-490A-8860-7F96CB57634E}" dt="2021-09-02T15:25:51.663" v="136" actId="20577"/>
          <ac:spMkLst>
            <pc:docMk/>
            <pc:sldMk cId="2053423725" sldId="515"/>
            <ac:spMk id="2" creationId="{740C2657-9176-4B3D-91CF-DAC6D2496A7A}"/>
          </ac:spMkLst>
        </pc:spChg>
        <pc:spChg chg="mod">
          <ac:chgData name="Khattab, Sherif" userId="c83b1e15-36f3-4f46-aceb-05aac24c545e" providerId="ADAL" clId="{8AF876B0-1DC3-490A-8860-7F96CB57634E}" dt="2021-09-02T15:26:24.580" v="140"/>
          <ac:spMkLst>
            <pc:docMk/>
            <pc:sldMk cId="2053423725" sldId="515"/>
            <ac:spMk id="3" creationId="{2A57F2C4-21E1-4FE6-9293-DADC7D51A54C}"/>
          </ac:spMkLst>
        </pc:spChg>
        <pc:picChg chg="add mod">
          <ac:chgData name="Khattab, Sherif" userId="c83b1e15-36f3-4f46-aceb-05aac24c545e" providerId="ADAL" clId="{8AF876B0-1DC3-490A-8860-7F96CB57634E}" dt="2021-09-02T15:26:29.527" v="143" actId="1076"/>
          <ac:picMkLst>
            <pc:docMk/>
            <pc:sldMk cId="2053423725" sldId="515"/>
            <ac:picMk id="7" creationId="{9B1462FA-D10F-45EC-B73A-7E48598B5BA7}"/>
          </ac:picMkLst>
        </pc:picChg>
      </pc:sldChg>
    </pc:docChg>
  </pc:docChgLst>
  <pc:docChgLst>
    <pc:chgData name="Khattab, Sherif" userId="c83b1e15-36f3-4f46-aceb-05aac24c545e" providerId="ADAL" clId="{4AE0CDDA-C34A-45DF-BA2E-0CFF202B6CC9}"/>
    <pc:docChg chg="delSld modSld sldOrd">
      <pc:chgData name="Khattab, Sherif" userId="c83b1e15-36f3-4f46-aceb-05aac24c545e" providerId="ADAL" clId="{4AE0CDDA-C34A-45DF-BA2E-0CFF202B6CC9}" dt="2022-01-12T21:22:35.714" v="2" actId="2696"/>
      <pc:docMkLst>
        <pc:docMk/>
      </pc:docMkLst>
      <pc:sldChg chg="ord">
        <pc:chgData name="Khattab, Sherif" userId="c83b1e15-36f3-4f46-aceb-05aac24c545e" providerId="ADAL" clId="{4AE0CDDA-C34A-45DF-BA2E-0CFF202B6CC9}" dt="2022-01-12T21:22:29.216" v="1"/>
        <pc:sldMkLst>
          <pc:docMk/>
          <pc:sldMk cId="728471020" sldId="1861"/>
        </pc:sldMkLst>
      </pc:sldChg>
      <pc:sldChg chg="del">
        <pc:chgData name="Khattab, Sherif" userId="c83b1e15-36f3-4f46-aceb-05aac24c545e" providerId="ADAL" clId="{4AE0CDDA-C34A-45DF-BA2E-0CFF202B6CC9}" dt="2022-01-12T21:22:35.714" v="2" actId="2696"/>
        <pc:sldMkLst>
          <pc:docMk/>
          <pc:sldMk cId="3431024549" sldId="1864"/>
        </pc:sldMkLst>
      </pc:sldChg>
      <pc:sldChg chg="del">
        <pc:chgData name="Khattab, Sherif" userId="c83b1e15-36f3-4f46-aceb-05aac24c545e" providerId="ADAL" clId="{4AE0CDDA-C34A-45DF-BA2E-0CFF202B6CC9}" dt="2022-01-12T21:22:35.714" v="2" actId="2696"/>
        <pc:sldMkLst>
          <pc:docMk/>
          <pc:sldMk cId="2435766761" sldId="1865"/>
        </pc:sldMkLst>
      </pc:sldChg>
      <pc:sldChg chg="del">
        <pc:chgData name="Khattab, Sherif" userId="c83b1e15-36f3-4f46-aceb-05aac24c545e" providerId="ADAL" clId="{4AE0CDDA-C34A-45DF-BA2E-0CFF202B6CC9}" dt="2022-01-12T21:22:35.714" v="2" actId="2696"/>
        <pc:sldMkLst>
          <pc:docMk/>
          <pc:sldMk cId="1400036409" sldId="1866"/>
        </pc:sldMkLst>
      </pc:sldChg>
    </pc:docChg>
  </pc:docChgLst>
  <pc:docChgLst>
    <pc:chgData name="Khattab, Sherif" userId="c83b1e15-36f3-4f46-aceb-05aac24c545e" providerId="ADAL" clId="{5559228E-522D-2248-AEB8-F031943C430A}"/>
    <pc:docChg chg="undo custSel addSld delSld modSld sldOrd">
      <pc:chgData name="Khattab, Sherif" userId="c83b1e15-36f3-4f46-aceb-05aac24c545e" providerId="ADAL" clId="{5559228E-522D-2248-AEB8-F031943C430A}" dt="2021-09-01T14:38:58.336" v="281" actId="20577"/>
      <pc:docMkLst>
        <pc:docMk/>
      </pc:docMkLst>
      <pc:sldChg chg="add del modNotes">
        <pc:chgData name="Khattab, Sherif" userId="c83b1e15-36f3-4f46-aceb-05aac24c545e" providerId="ADAL" clId="{5559228E-522D-2248-AEB8-F031943C430A}" dt="2021-09-01T14:29:35.723" v="161"/>
        <pc:sldMkLst>
          <pc:docMk/>
          <pc:sldMk cId="1961236410" sldId="267"/>
        </pc:sldMkLst>
      </pc:sldChg>
      <pc:sldChg chg="add">
        <pc:chgData name="Khattab, Sherif" userId="c83b1e15-36f3-4f46-aceb-05aac24c545e" providerId="ADAL" clId="{5559228E-522D-2248-AEB8-F031943C430A}" dt="2021-09-01T14:29:50.512" v="163"/>
        <pc:sldMkLst>
          <pc:docMk/>
          <pc:sldMk cId="187454730" sldId="269"/>
        </pc:sldMkLst>
      </pc:sldChg>
      <pc:sldChg chg="add del modNotes">
        <pc:chgData name="Khattab, Sherif" userId="c83b1e15-36f3-4f46-aceb-05aac24c545e" providerId="ADAL" clId="{5559228E-522D-2248-AEB8-F031943C430A}" dt="2021-09-01T14:29:43.663" v="162" actId="2696"/>
        <pc:sldMkLst>
          <pc:docMk/>
          <pc:sldMk cId="3345779975" sldId="269"/>
        </pc:sldMkLst>
      </pc:sldChg>
      <pc:sldChg chg="modSp add del mod modNotes">
        <pc:chgData name="Khattab, Sherif" userId="c83b1e15-36f3-4f46-aceb-05aac24c545e" providerId="ADAL" clId="{5559228E-522D-2248-AEB8-F031943C430A}" dt="2021-09-01T14:29:43.663" v="162" actId="2696"/>
        <pc:sldMkLst>
          <pc:docMk/>
          <pc:sldMk cId="535853303" sldId="271"/>
        </pc:sldMkLst>
        <pc:spChg chg="mod">
          <ac:chgData name="Khattab, Sherif" userId="c83b1e15-36f3-4f46-aceb-05aac24c545e" providerId="ADAL" clId="{5559228E-522D-2248-AEB8-F031943C430A}" dt="2021-09-01T05:55:22.848" v="6" actId="20577"/>
          <ac:spMkLst>
            <pc:docMk/>
            <pc:sldMk cId="535853303" sldId="271"/>
            <ac:spMk id="2" creationId="{253A4B0E-FFF8-D84C-A37A-7B10447B448D}"/>
          </ac:spMkLst>
        </pc:spChg>
      </pc:sldChg>
      <pc:sldChg chg="add">
        <pc:chgData name="Khattab, Sherif" userId="c83b1e15-36f3-4f46-aceb-05aac24c545e" providerId="ADAL" clId="{5559228E-522D-2248-AEB8-F031943C430A}" dt="2021-09-01T14:29:50.512" v="163"/>
        <pc:sldMkLst>
          <pc:docMk/>
          <pc:sldMk cId="3508661355" sldId="271"/>
        </pc:sldMkLst>
      </pc:sldChg>
      <pc:sldChg chg="add del">
        <pc:chgData name="Khattab, Sherif" userId="c83b1e15-36f3-4f46-aceb-05aac24c545e" providerId="ADAL" clId="{5559228E-522D-2248-AEB8-F031943C430A}" dt="2021-09-01T14:28:51.069" v="158"/>
        <pc:sldMkLst>
          <pc:docMk/>
          <pc:sldMk cId="2253453854" sldId="272"/>
        </pc:sldMkLst>
      </pc:sldChg>
      <pc:sldChg chg="add del modNotes">
        <pc:chgData name="Khattab, Sherif" userId="c83b1e15-36f3-4f46-aceb-05aac24c545e" providerId="ADAL" clId="{5559228E-522D-2248-AEB8-F031943C430A}" dt="2021-09-01T14:29:43.663" v="162" actId="2696"/>
        <pc:sldMkLst>
          <pc:docMk/>
          <pc:sldMk cId="2560731974" sldId="273"/>
        </pc:sldMkLst>
      </pc:sldChg>
      <pc:sldChg chg="add">
        <pc:chgData name="Khattab, Sherif" userId="c83b1e15-36f3-4f46-aceb-05aac24c545e" providerId="ADAL" clId="{5559228E-522D-2248-AEB8-F031943C430A}" dt="2021-09-01T14:29:50.512" v="163"/>
        <pc:sldMkLst>
          <pc:docMk/>
          <pc:sldMk cId="3690295703" sldId="273"/>
        </pc:sldMkLst>
      </pc:sldChg>
      <pc:sldChg chg="del">
        <pc:chgData name="Khattab, Sherif" userId="c83b1e15-36f3-4f46-aceb-05aac24c545e" providerId="ADAL" clId="{5559228E-522D-2248-AEB8-F031943C430A}" dt="2021-09-01T14:29:15.505" v="159" actId="2696"/>
        <pc:sldMkLst>
          <pc:docMk/>
          <pc:sldMk cId="3392764763" sldId="274"/>
        </pc:sldMkLst>
      </pc:sldChg>
      <pc:sldChg chg="delSp modSp mod">
        <pc:chgData name="Khattab, Sherif" userId="c83b1e15-36f3-4f46-aceb-05aac24c545e" providerId="ADAL" clId="{5559228E-522D-2248-AEB8-F031943C430A}" dt="2021-09-01T05:38:40.212" v="1" actId="478"/>
        <pc:sldMkLst>
          <pc:docMk/>
          <pc:sldMk cId="1894775455" sldId="405"/>
        </pc:sldMkLst>
        <pc:spChg chg="mod">
          <ac:chgData name="Khattab, Sherif" userId="c83b1e15-36f3-4f46-aceb-05aac24c545e" providerId="ADAL" clId="{5559228E-522D-2248-AEB8-F031943C430A}" dt="2021-09-01T05:38:35.232" v="0"/>
          <ac:spMkLst>
            <pc:docMk/>
            <pc:sldMk cId="1894775455" sldId="405"/>
            <ac:spMk id="3" creationId="{00000000-0000-0000-0000-000000000000}"/>
          </ac:spMkLst>
        </pc:spChg>
        <pc:spChg chg="del">
          <ac:chgData name="Khattab, Sherif" userId="c83b1e15-36f3-4f46-aceb-05aac24c545e" providerId="ADAL" clId="{5559228E-522D-2248-AEB8-F031943C430A}" dt="2021-09-01T05:38:40.212" v="1" actId="478"/>
          <ac:spMkLst>
            <pc:docMk/>
            <pc:sldMk cId="1894775455" sldId="405"/>
            <ac:spMk id="5" creationId="{16306A4B-84B5-E84E-B29D-41318FA00D6C}"/>
          </ac:spMkLst>
        </pc:spChg>
      </pc:sldChg>
      <pc:sldChg chg="modSp mod">
        <pc:chgData name="Khattab, Sherif" userId="c83b1e15-36f3-4f46-aceb-05aac24c545e" providerId="ADAL" clId="{5559228E-522D-2248-AEB8-F031943C430A}" dt="2021-09-01T14:36:49.709" v="245" actId="20577"/>
        <pc:sldMkLst>
          <pc:docMk/>
          <pc:sldMk cId="1068465410" sldId="496"/>
        </pc:sldMkLst>
        <pc:spChg chg="mod">
          <ac:chgData name="Khattab, Sherif" userId="c83b1e15-36f3-4f46-aceb-05aac24c545e" providerId="ADAL" clId="{5559228E-522D-2248-AEB8-F031943C430A}" dt="2021-09-01T14:36:49.709" v="245" actId="20577"/>
          <ac:spMkLst>
            <pc:docMk/>
            <pc:sldMk cId="1068465410" sldId="496"/>
            <ac:spMk id="3" creationId="{2466C52D-9A48-4683-BE7F-268D8DB7FAAD}"/>
          </ac:spMkLst>
        </pc:spChg>
      </pc:sldChg>
      <pc:sldChg chg="modSp mod">
        <pc:chgData name="Khattab, Sherif" userId="c83b1e15-36f3-4f46-aceb-05aac24c545e" providerId="ADAL" clId="{5559228E-522D-2248-AEB8-F031943C430A}" dt="2021-09-01T14:38:58.336" v="281" actId="20577"/>
        <pc:sldMkLst>
          <pc:docMk/>
          <pc:sldMk cId="2374057061" sldId="498"/>
        </pc:sldMkLst>
        <pc:spChg chg="mod">
          <ac:chgData name="Khattab, Sherif" userId="c83b1e15-36f3-4f46-aceb-05aac24c545e" providerId="ADAL" clId="{5559228E-522D-2248-AEB8-F031943C430A}" dt="2021-09-01T13:58:01.004" v="151" actId="20577"/>
          <ac:spMkLst>
            <pc:docMk/>
            <pc:sldMk cId="2374057061" sldId="498"/>
            <ac:spMk id="2" creationId="{741EEA9E-5858-4409-A959-87D88423DD63}"/>
          </ac:spMkLst>
        </pc:spChg>
        <pc:spChg chg="mod">
          <ac:chgData name="Khattab, Sherif" userId="c83b1e15-36f3-4f46-aceb-05aac24c545e" providerId="ADAL" clId="{5559228E-522D-2248-AEB8-F031943C430A}" dt="2021-09-01T14:38:58.336" v="281" actId="20577"/>
          <ac:spMkLst>
            <pc:docMk/>
            <pc:sldMk cId="2374057061" sldId="498"/>
            <ac:spMk id="3" creationId="{F832F02F-5ABF-4702-A259-B8272D97DD79}"/>
          </ac:spMkLst>
        </pc:spChg>
      </pc:sldChg>
      <pc:sldChg chg="modSp mod ord">
        <pc:chgData name="Khattab, Sherif" userId="c83b1e15-36f3-4f46-aceb-05aac24c545e" providerId="ADAL" clId="{5559228E-522D-2248-AEB8-F031943C430A}" dt="2021-09-01T14:23:04.147" v="157" actId="20577"/>
        <pc:sldMkLst>
          <pc:docMk/>
          <pc:sldMk cId="2823856332" sldId="499"/>
        </pc:sldMkLst>
        <pc:spChg chg="mod">
          <ac:chgData name="Khattab, Sherif" userId="c83b1e15-36f3-4f46-aceb-05aac24c545e" providerId="ADAL" clId="{5559228E-522D-2248-AEB8-F031943C430A}" dt="2021-09-01T14:23:04.147" v="157" actId="20577"/>
          <ac:spMkLst>
            <pc:docMk/>
            <pc:sldMk cId="2823856332" sldId="499"/>
            <ac:spMk id="3" creationId="{E1064C43-9078-4C76-A016-C8AE45AE9774}"/>
          </ac:spMkLst>
        </pc:spChg>
      </pc:sldChg>
      <pc:sldChg chg="del">
        <pc:chgData name="Khattab, Sherif" userId="c83b1e15-36f3-4f46-aceb-05aac24c545e" providerId="ADAL" clId="{5559228E-522D-2248-AEB8-F031943C430A}" dt="2021-09-01T14:29:26.575" v="160" actId="2696"/>
        <pc:sldMkLst>
          <pc:docMk/>
          <pc:sldMk cId="2533973645" sldId="503"/>
        </pc:sldMkLst>
      </pc:sldChg>
      <pc:sldChg chg="add">
        <pc:chgData name="Khattab, Sherif" userId="c83b1e15-36f3-4f46-aceb-05aac24c545e" providerId="ADAL" clId="{5559228E-522D-2248-AEB8-F031943C430A}" dt="2021-09-01T14:29:35.723" v="161"/>
        <pc:sldMkLst>
          <pc:docMk/>
          <pc:sldMk cId="3939214967" sldId="503"/>
        </pc:sldMkLst>
      </pc:sldChg>
      <pc:sldChg chg="add del modNotes">
        <pc:chgData name="Khattab, Sherif" userId="c83b1e15-36f3-4f46-aceb-05aac24c545e" providerId="ADAL" clId="{5559228E-522D-2248-AEB8-F031943C430A}" dt="2021-09-01T14:29:35.723" v="161"/>
        <pc:sldMkLst>
          <pc:docMk/>
          <pc:sldMk cId="2352205670" sldId="507"/>
        </pc:sldMkLst>
      </pc:sldChg>
      <pc:sldChg chg="add del">
        <pc:chgData name="Khattab, Sherif" userId="c83b1e15-36f3-4f46-aceb-05aac24c545e" providerId="ADAL" clId="{5559228E-522D-2248-AEB8-F031943C430A}" dt="2021-09-01T14:32:26.969" v="166"/>
        <pc:sldMkLst>
          <pc:docMk/>
          <pc:sldMk cId="1621366455" sldId="508"/>
        </pc:sldMkLst>
      </pc:sldChg>
    </pc:docChg>
  </pc:docChgLst>
  <pc:docChgLst>
    <pc:chgData name="Khattab, Sherif" userId="c83b1e15-36f3-4f46-aceb-05aac24c545e" providerId="ADAL" clId="{D9155E68-D0E4-44A8-A4CC-D02138C7A366}"/>
    <pc:docChg chg="undo custSel addSld delSld modSld">
      <pc:chgData name="Khattab, Sherif" userId="c83b1e15-36f3-4f46-aceb-05aac24c545e" providerId="ADAL" clId="{D9155E68-D0E4-44A8-A4CC-D02138C7A366}" dt="2021-01-26T02:17:38.632" v="207" actId="478"/>
      <pc:docMkLst>
        <pc:docMk/>
      </pc:docMkLst>
      <pc:sldChg chg="del">
        <pc:chgData name="Khattab, Sherif" userId="c83b1e15-36f3-4f46-aceb-05aac24c545e" providerId="ADAL" clId="{D9155E68-D0E4-44A8-A4CC-D02138C7A366}" dt="2021-01-25T15:55:45.775" v="0" actId="47"/>
        <pc:sldMkLst>
          <pc:docMk/>
          <pc:sldMk cId="2401930262" sldId="393"/>
        </pc:sldMkLst>
      </pc:sldChg>
      <pc:sldChg chg="del">
        <pc:chgData name="Khattab, Sherif" userId="c83b1e15-36f3-4f46-aceb-05aac24c545e" providerId="ADAL" clId="{D9155E68-D0E4-44A8-A4CC-D02138C7A366}" dt="2021-01-25T15:55:45.775" v="0" actId="47"/>
        <pc:sldMkLst>
          <pc:docMk/>
          <pc:sldMk cId="811987457" sldId="394"/>
        </pc:sldMkLst>
      </pc:sldChg>
      <pc:sldChg chg="del">
        <pc:chgData name="Khattab, Sherif" userId="c83b1e15-36f3-4f46-aceb-05aac24c545e" providerId="ADAL" clId="{D9155E68-D0E4-44A8-A4CC-D02138C7A366}" dt="2021-01-25T15:55:45.775" v="0" actId="47"/>
        <pc:sldMkLst>
          <pc:docMk/>
          <pc:sldMk cId="2890204605" sldId="395"/>
        </pc:sldMkLst>
      </pc:sldChg>
      <pc:sldChg chg="del">
        <pc:chgData name="Khattab, Sherif" userId="c83b1e15-36f3-4f46-aceb-05aac24c545e" providerId="ADAL" clId="{D9155E68-D0E4-44A8-A4CC-D02138C7A366}" dt="2021-01-25T15:55:45.775" v="0" actId="47"/>
        <pc:sldMkLst>
          <pc:docMk/>
          <pc:sldMk cId="2597936913" sldId="396"/>
        </pc:sldMkLst>
      </pc:sldChg>
      <pc:sldChg chg="del">
        <pc:chgData name="Khattab, Sherif" userId="c83b1e15-36f3-4f46-aceb-05aac24c545e" providerId="ADAL" clId="{D9155E68-D0E4-44A8-A4CC-D02138C7A366}" dt="2021-01-25T15:55:45.775" v="0" actId="47"/>
        <pc:sldMkLst>
          <pc:docMk/>
          <pc:sldMk cId="3574743674" sldId="397"/>
        </pc:sldMkLst>
      </pc:sldChg>
      <pc:sldChg chg="del">
        <pc:chgData name="Khattab, Sherif" userId="c83b1e15-36f3-4f46-aceb-05aac24c545e" providerId="ADAL" clId="{D9155E68-D0E4-44A8-A4CC-D02138C7A366}" dt="2021-01-25T15:55:45.775" v="0" actId="47"/>
        <pc:sldMkLst>
          <pc:docMk/>
          <pc:sldMk cId="777795780" sldId="398"/>
        </pc:sldMkLst>
      </pc:sldChg>
      <pc:sldChg chg="del">
        <pc:chgData name="Khattab, Sherif" userId="c83b1e15-36f3-4f46-aceb-05aac24c545e" providerId="ADAL" clId="{D9155E68-D0E4-44A8-A4CC-D02138C7A366}" dt="2021-01-25T15:55:45.775" v="0" actId="47"/>
        <pc:sldMkLst>
          <pc:docMk/>
          <pc:sldMk cId="2945536741" sldId="399"/>
        </pc:sldMkLst>
      </pc:sldChg>
      <pc:sldChg chg="del">
        <pc:chgData name="Khattab, Sherif" userId="c83b1e15-36f3-4f46-aceb-05aac24c545e" providerId="ADAL" clId="{D9155E68-D0E4-44A8-A4CC-D02138C7A366}" dt="2021-01-25T15:55:45.775" v="0" actId="47"/>
        <pc:sldMkLst>
          <pc:docMk/>
          <pc:sldMk cId="3261447239" sldId="400"/>
        </pc:sldMkLst>
      </pc:sldChg>
      <pc:sldChg chg="del">
        <pc:chgData name="Khattab, Sherif" userId="c83b1e15-36f3-4f46-aceb-05aac24c545e" providerId="ADAL" clId="{D9155E68-D0E4-44A8-A4CC-D02138C7A366}" dt="2021-01-25T15:55:45.775" v="0" actId="47"/>
        <pc:sldMkLst>
          <pc:docMk/>
          <pc:sldMk cId="225707824" sldId="401"/>
        </pc:sldMkLst>
      </pc:sldChg>
      <pc:sldChg chg="del">
        <pc:chgData name="Khattab, Sherif" userId="c83b1e15-36f3-4f46-aceb-05aac24c545e" providerId="ADAL" clId="{D9155E68-D0E4-44A8-A4CC-D02138C7A366}" dt="2021-01-25T15:55:45.775" v="0" actId="47"/>
        <pc:sldMkLst>
          <pc:docMk/>
          <pc:sldMk cId="3756086896" sldId="402"/>
        </pc:sldMkLst>
      </pc:sldChg>
      <pc:sldChg chg="del">
        <pc:chgData name="Khattab, Sherif" userId="c83b1e15-36f3-4f46-aceb-05aac24c545e" providerId="ADAL" clId="{D9155E68-D0E4-44A8-A4CC-D02138C7A366}" dt="2021-01-25T15:55:45.775" v="0" actId="47"/>
        <pc:sldMkLst>
          <pc:docMk/>
          <pc:sldMk cId="1876792183" sldId="403"/>
        </pc:sldMkLst>
      </pc:sldChg>
      <pc:sldChg chg="del">
        <pc:chgData name="Khattab, Sherif" userId="c83b1e15-36f3-4f46-aceb-05aac24c545e" providerId="ADAL" clId="{D9155E68-D0E4-44A8-A4CC-D02138C7A366}" dt="2021-01-25T15:55:45.775" v="0" actId="47"/>
        <pc:sldMkLst>
          <pc:docMk/>
          <pc:sldMk cId="318118368" sldId="404"/>
        </pc:sldMkLst>
      </pc:sldChg>
      <pc:sldChg chg="addSp delSp modSp mod">
        <pc:chgData name="Khattab, Sherif" userId="c83b1e15-36f3-4f46-aceb-05aac24c545e" providerId="ADAL" clId="{D9155E68-D0E4-44A8-A4CC-D02138C7A366}" dt="2021-01-26T02:16:38.862" v="179" actId="20577"/>
        <pc:sldMkLst>
          <pc:docMk/>
          <pc:sldMk cId="58097193" sldId="500"/>
        </pc:sldMkLst>
        <pc:spChg chg="mod">
          <ac:chgData name="Khattab, Sherif" userId="c83b1e15-36f3-4f46-aceb-05aac24c545e" providerId="ADAL" clId="{D9155E68-D0E4-44A8-A4CC-D02138C7A366}" dt="2021-01-26T02:16:38.862" v="179" actId="20577"/>
          <ac:spMkLst>
            <pc:docMk/>
            <pc:sldMk cId="58097193" sldId="500"/>
            <ac:spMk id="2" creationId="{3D0828B1-EE6A-924A-8A4C-7CF929ECA9CD}"/>
          </ac:spMkLst>
        </pc:spChg>
        <pc:spChg chg="del mod">
          <ac:chgData name="Khattab, Sherif" userId="c83b1e15-36f3-4f46-aceb-05aac24c545e" providerId="ADAL" clId="{D9155E68-D0E4-44A8-A4CC-D02138C7A366}" dt="2021-01-26T02:14:06.922" v="134" actId="478"/>
          <ac:spMkLst>
            <pc:docMk/>
            <pc:sldMk cId="58097193" sldId="500"/>
            <ac:spMk id="3" creationId="{C547C09C-65B5-DD46-89B2-735694CADA73}"/>
          </ac:spMkLst>
        </pc:spChg>
        <pc:picChg chg="add del mod">
          <ac:chgData name="Khattab, Sherif" userId="c83b1e15-36f3-4f46-aceb-05aac24c545e" providerId="ADAL" clId="{D9155E68-D0E4-44A8-A4CC-D02138C7A366}" dt="2021-01-26T02:14:34.625" v="140" actId="478"/>
          <ac:picMkLst>
            <pc:docMk/>
            <pc:sldMk cId="58097193" sldId="500"/>
            <ac:picMk id="7" creationId="{2A7AE5A7-2DF1-442F-9D02-1E0D6678F355}"/>
          </ac:picMkLst>
        </pc:picChg>
        <pc:picChg chg="add del">
          <ac:chgData name="Khattab, Sherif" userId="c83b1e15-36f3-4f46-aceb-05aac24c545e" providerId="ADAL" clId="{D9155E68-D0E4-44A8-A4CC-D02138C7A366}" dt="2021-01-25T15:56:39.395" v="2" actId="22"/>
          <ac:picMkLst>
            <pc:docMk/>
            <pc:sldMk cId="58097193" sldId="500"/>
            <ac:picMk id="7" creationId="{83CD7319-DC13-4791-B3CD-CB20D01EBA9A}"/>
          </ac:picMkLst>
        </pc:picChg>
        <pc:picChg chg="add del mod">
          <ac:chgData name="Khattab, Sherif" userId="c83b1e15-36f3-4f46-aceb-05aac24c545e" providerId="ADAL" clId="{D9155E68-D0E4-44A8-A4CC-D02138C7A366}" dt="2021-01-26T02:14:04.338" v="133" actId="478"/>
          <ac:picMkLst>
            <pc:docMk/>
            <pc:sldMk cId="58097193" sldId="500"/>
            <ac:picMk id="9" creationId="{457958B4-23B4-4694-80DD-1F7CB9A36FA5}"/>
          </ac:picMkLst>
        </pc:picChg>
        <pc:picChg chg="add mod">
          <ac:chgData name="Khattab, Sherif" userId="c83b1e15-36f3-4f46-aceb-05aac24c545e" providerId="ADAL" clId="{D9155E68-D0E4-44A8-A4CC-D02138C7A366}" dt="2021-01-26T02:15:01.541" v="143" actId="1076"/>
          <ac:picMkLst>
            <pc:docMk/>
            <pc:sldMk cId="58097193" sldId="500"/>
            <ac:picMk id="10" creationId="{A0A640B2-4592-4E12-8037-446DE6C482EF}"/>
          </ac:picMkLst>
        </pc:picChg>
      </pc:sldChg>
      <pc:sldChg chg="del">
        <pc:chgData name="Khattab, Sherif" userId="c83b1e15-36f3-4f46-aceb-05aac24c545e" providerId="ADAL" clId="{D9155E68-D0E4-44A8-A4CC-D02138C7A366}" dt="2021-01-25T15:59:54.685" v="90" actId="47"/>
        <pc:sldMkLst>
          <pc:docMk/>
          <pc:sldMk cId="1226087183" sldId="501"/>
        </pc:sldMkLst>
      </pc:sldChg>
      <pc:sldChg chg="del">
        <pc:chgData name="Khattab, Sherif" userId="c83b1e15-36f3-4f46-aceb-05aac24c545e" providerId="ADAL" clId="{D9155E68-D0E4-44A8-A4CC-D02138C7A366}" dt="2021-01-25T15:59:57.385" v="91" actId="47"/>
        <pc:sldMkLst>
          <pc:docMk/>
          <pc:sldMk cId="1196699890" sldId="502"/>
        </pc:sldMkLst>
      </pc:sldChg>
      <pc:sldChg chg="del">
        <pc:chgData name="Khattab, Sherif" userId="c83b1e15-36f3-4f46-aceb-05aac24c545e" providerId="ADAL" clId="{D9155E68-D0E4-44A8-A4CC-D02138C7A366}" dt="2021-01-25T15:55:45.775" v="0" actId="47"/>
        <pc:sldMkLst>
          <pc:docMk/>
          <pc:sldMk cId="2435766761" sldId="503"/>
        </pc:sldMkLst>
      </pc:sldChg>
      <pc:sldChg chg="addSp delSp modSp new mod">
        <pc:chgData name="Khattab, Sherif" userId="c83b1e15-36f3-4f46-aceb-05aac24c545e" providerId="ADAL" clId="{D9155E68-D0E4-44A8-A4CC-D02138C7A366}" dt="2021-01-26T02:13:20.270" v="132" actId="1076"/>
        <pc:sldMkLst>
          <pc:docMk/>
          <pc:sldMk cId="2533973645" sldId="503"/>
        </pc:sldMkLst>
        <pc:spChg chg="mod">
          <ac:chgData name="Khattab, Sherif" userId="c83b1e15-36f3-4f46-aceb-05aac24c545e" providerId="ADAL" clId="{D9155E68-D0E4-44A8-A4CC-D02138C7A366}" dt="2021-01-25T15:57:11.971" v="58" actId="20577"/>
          <ac:spMkLst>
            <pc:docMk/>
            <pc:sldMk cId="2533973645" sldId="503"/>
            <ac:spMk id="2" creationId="{B76C5B14-5F9B-4255-A52B-D09661D186C8}"/>
          </ac:spMkLst>
        </pc:spChg>
        <pc:spChg chg="del">
          <ac:chgData name="Khattab, Sherif" userId="c83b1e15-36f3-4f46-aceb-05aac24c545e" providerId="ADAL" clId="{D9155E68-D0E4-44A8-A4CC-D02138C7A366}" dt="2021-01-26T02:12:35.272" v="127" actId="478"/>
          <ac:spMkLst>
            <pc:docMk/>
            <pc:sldMk cId="2533973645" sldId="503"/>
            <ac:spMk id="3" creationId="{AE3F68C3-0514-406E-B258-8E6973DB0798}"/>
          </ac:spMkLst>
        </pc:spChg>
        <pc:picChg chg="add del mod">
          <ac:chgData name="Khattab, Sherif" userId="c83b1e15-36f3-4f46-aceb-05aac24c545e" providerId="ADAL" clId="{D9155E68-D0E4-44A8-A4CC-D02138C7A366}" dt="2021-01-26T02:09:15.842" v="110" actId="478"/>
          <ac:picMkLst>
            <pc:docMk/>
            <pc:sldMk cId="2533973645" sldId="503"/>
            <ac:picMk id="7" creationId="{B6F887E6-8426-49BB-8B2B-FBF8A42AF263}"/>
          </ac:picMkLst>
        </pc:picChg>
        <pc:picChg chg="add del mod">
          <ac:chgData name="Khattab, Sherif" userId="c83b1e15-36f3-4f46-aceb-05aac24c545e" providerId="ADAL" clId="{D9155E68-D0E4-44A8-A4CC-D02138C7A366}" dt="2021-01-26T02:09:44.056" v="117" actId="478"/>
          <ac:picMkLst>
            <pc:docMk/>
            <pc:sldMk cId="2533973645" sldId="503"/>
            <ac:picMk id="8" creationId="{31E1E75B-6AC1-4923-9290-E979842F146E}"/>
          </ac:picMkLst>
        </pc:picChg>
        <pc:picChg chg="add del mod">
          <ac:chgData name="Khattab, Sherif" userId="c83b1e15-36f3-4f46-aceb-05aac24c545e" providerId="ADAL" clId="{D9155E68-D0E4-44A8-A4CC-D02138C7A366}" dt="2021-01-26T02:10:08.560" v="121" actId="478"/>
          <ac:picMkLst>
            <pc:docMk/>
            <pc:sldMk cId="2533973645" sldId="503"/>
            <ac:picMk id="10" creationId="{64A31F7C-955A-4828-AEE2-840A19E3DD91}"/>
          </ac:picMkLst>
        </pc:picChg>
        <pc:picChg chg="add mod">
          <ac:chgData name="Khattab, Sherif" userId="c83b1e15-36f3-4f46-aceb-05aac24c545e" providerId="ADAL" clId="{D9155E68-D0E4-44A8-A4CC-D02138C7A366}" dt="2021-01-26T02:12:31.279" v="126" actId="1076"/>
          <ac:picMkLst>
            <pc:docMk/>
            <pc:sldMk cId="2533973645" sldId="503"/>
            <ac:picMk id="12" creationId="{9C8A18D4-0375-4DCE-9569-F3F692299B3E}"/>
          </ac:picMkLst>
        </pc:picChg>
        <pc:picChg chg="add mod">
          <ac:chgData name="Khattab, Sherif" userId="c83b1e15-36f3-4f46-aceb-05aac24c545e" providerId="ADAL" clId="{D9155E68-D0E4-44A8-A4CC-D02138C7A366}" dt="2021-01-26T02:13:20.270" v="132" actId="1076"/>
          <ac:picMkLst>
            <pc:docMk/>
            <pc:sldMk cId="2533973645" sldId="503"/>
            <ac:picMk id="14" creationId="{0994B181-2612-4FF4-ABE9-CF3BFE981282}"/>
          </ac:picMkLst>
        </pc:picChg>
      </pc:sldChg>
      <pc:sldChg chg="addSp delSp modSp new mod">
        <pc:chgData name="Khattab, Sherif" userId="c83b1e15-36f3-4f46-aceb-05aac24c545e" providerId="ADAL" clId="{D9155E68-D0E4-44A8-A4CC-D02138C7A366}" dt="2021-01-26T02:16:50.650" v="185" actId="20577"/>
        <pc:sldMkLst>
          <pc:docMk/>
          <pc:sldMk cId="2575299834" sldId="504"/>
        </pc:sldMkLst>
        <pc:spChg chg="mod">
          <ac:chgData name="Khattab, Sherif" userId="c83b1e15-36f3-4f46-aceb-05aac24c545e" providerId="ADAL" clId="{D9155E68-D0E4-44A8-A4CC-D02138C7A366}" dt="2021-01-26T02:16:50.650" v="185" actId="20577"/>
          <ac:spMkLst>
            <pc:docMk/>
            <pc:sldMk cId="2575299834" sldId="504"/>
            <ac:spMk id="2" creationId="{E7CF0275-0FBF-4E7A-B84A-B759B4990569}"/>
          </ac:spMkLst>
        </pc:spChg>
        <pc:spChg chg="del mod">
          <ac:chgData name="Khattab, Sherif" userId="c83b1e15-36f3-4f46-aceb-05aac24c545e" providerId="ADAL" clId="{D9155E68-D0E4-44A8-A4CC-D02138C7A366}" dt="2021-01-26T02:14:31.199" v="139" actId="478"/>
          <ac:spMkLst>
            <pc:docMk/>
            <pc:sldMk cId="2575299834" sldId="504"/>
            <ac:spMk id="3" creationId="{3D321FF2-5C46-4992-BE86-FD2751162D8F}"/>
          </ac:spMkLst>
        </pc:spChg>
        <pc:spChg chg="add del">
          <ac:chgData name="Khattab, Sherif" userId="c83b1e15-36f3-4f46-aceb-05aac24c545e" providerId="ADAL" clId="{D9155E68-D0E4-44A8-A4CC-D02138C7A366}" dt="2021-01-26T02:16:13.358" v="153" actId="34122"/>
          <ac:spMkLst>
            <pc:docMk/>
            <pc:sldMk cId="2575299834" sldId="504"/>
            <ac:spMk id="19" creationId="{41784734-97B2-4C28-A5FF-B30AC7F37D88}"/>
          </ac:spMkLst>
        </pc:spChg>
        <pc:spChg chg="add del">
          <ac:chgData name="Khattab, Sherif" userId="c83b1e15-36f3-4f46-aceb-05aac24c545e" providerId="ADAL" clId="{D9155E68-D0E4-44A8-A4CC-D02138C7A366}" dt="2021-01-26T02:16:13.358" v="153" actId="34122"/>
          <ac:spMkLst>
            <pc:docMk/>
            <pc:sldMk cId="2575299834" sldId="504"/>
            <ac:spMk id="25" creationId="{11972349-6A44-4298-8800-629025E201F3}"/>
          </ac:spMkLst>
        </pc:spChg>
        <pc:spChg chg="add del">
          <ac:chgData name="Khattab, Sherif" userId="c83b1e15-36f3-4f46-aceb-05aac24c545e" providerId="ADAL" clId="{D9155E68-D0E4-44A8-A4CC-D02138C7A366}" dt="2021-01-26T02:16:13.358" v="153" actId="34122"/>
          <ac:spMkLst>
            <pc:docMk/>
            <pc:sldMk cId="2575299834" sldId="504"/>
            <ac:spMk id="31" creationId="{1200F061-3C65-4119-8BD0-5CE3B968EE73}"/>
          </ac:spMkLst>
        </pc:spChg>
        <pc:spChg chg="add del">
          <ac:chgData name="Khattab, Sherif" userId="c83b1e15-36f3-4f46-aceb-05aac24c545e" providerId="ADAL" clId="{D9155E68-D0E4-44A8-A4CC-D02138C7A366}" dt="2021-01-26T02:16:13.358" v="153" actId="34122"/>
          <ac:spMkLst>
            <pc:docMk/>
            <pc:sldMk cId="2575299834" sldId="504"/>
            <ac:spMk id="37" creationId="{EBF8D39C-E718-46D8-B2C9-5FD91ABB1211}"/>
          </ac:spMkLst>
        </pc:spChg>
        <pc:spChg chg="add del">
          <ac:chgData name="Khattab, Sherif" userId="c83b1e15-36f3-4f46-aceb-05aac24c545e" providerId="ADAL" clId="{D9155E68-D0E4-44A8-A4CC-D02138C7A366}" dt="2021-01-26T02:16:13.358" v="153" actId="34122"/>
          <ac:spMkLst>
            <pc:docMk/>
            <pc:sldMk cId="2575299834" sldId="504"/>
            <ac:spMk id="49" creationId="{F21609F5-6895-491C-AA96-A85693802387}"/>
          </ac:spMkLst>
        </pc:spChg>
        <pc:spChg chg="add del">
          <ac:chgData name="Khattab, Sherif" userId="c83b1e15-36f3-4f46-aceb-05aac24c545e" providerId="ADAL" clId="{D9155E68-D0E4-44A8-A4CC-D02138C7A366}" dt="2021-01-26T02:16:13.358" v="153" actId="34122"/>
          <ac:spMkLst>
            <pc:docMk/>
            <pc:sldMk cId="2575299834" sldId="504"/>
            <ac:spMk id="55" creationId="{5770879A-F170-43E2-8974-A0883D712BB8}"/>
          </ac:spMkLst>
        </pc:spChg>
        <pc:spChg chg="add del">
          <ac:chgData name="Khattab, Sherif" userId="c83b1e15-36f3-4f46-aceb-05aac24c545e" providerId="ADAL" clId="{D9155E68-D0E4-44A8-A4CC-D02138C7A366}" dt="2021-01-26T02:16:13.358" v="153" actId="34122"/>
          <ac:spMkLst>
            <pc:docMk/>
            <pc:sldMk cId="2575299834" sldId="504"/>
            <ac:spMk id="67" creationId="{B7F96058-6AFF-44BB-8D2C-AA645439E97F}"/>
          </ac:spMkLst>
        </pc:spChg>
        <pc:spChg chg="add del">
          <ac:chgData name="Khattab, Sherif" userId="c83b1e15-36f3-4f46-aceb-05aac24c545e" providerId="ADAL" clId="{D9155E68-D0E4-44A8-A4CC-D02138C7A366}" dt="2021-01-26T02:16:13.358" v="153" actId="34122"/>
          <ac:spMkLst>
            <pc:docMk/>
            <pc:sldMk cId="2575299834" sldId="504"/>
            <ac:spMk id="73" creationId="{B2252815-530D-4DBD-9945-D4434BEC2754}"/>
          </ac:spMkLst>
        </pc:spChg>
        <pc:spChg chg="add del">
          <ac:chgData name="Khattab, Sherif" userId="c83b1e15-36f3-4f46-aceb-05aac24c545e" providerId="ADAL" clId="{D9155E68-D0E4-44A8-A4CC-D02138C7A366}" dt="2021-01-26T02:16:13.358" v="153" actId="34122"/>
          <ac:spMkLst>
            <pc:docMk/>
            <pc:sldMk cId="2575299834" sldId="504"/>
            <ac:spMk id="85" creationId="{68F479F9-3249-453E-AA68-DAE6F1946219}"/>
          </ac:spMkLst>
        </pc:spChg>
        <pc:spChg chg="add del">
          <ac:chgData name="Khattab, Sherif" userId="c83b1e15-36f3-4f46-aceb-05aac24c545e" providerId="ADAL" clId="{D9155E68-D0E4-44A8-A4CC-D02138C7A366}" dt="2021-01-26T02:16:13.358" v="153" actId="34122"/>
          <ac:spMkLst>
            <pc:docMk/>
            <pc:sldMk cId="2575299834" sldId="504"/>
            <ac:spMk id="91" creationId="{A5DC281E-A546-4D07-94F8-5CE467E6CDEF}"/>
          </ac:spMkLst>
        </pc:spChg>
        <pc:spChg chg="add del">
          <ac:chgData name="Khattab, Sherif" userId="c83b1e15-36f3-4f46-aceb-05aac24c545e" providerId="ADAL" clId="{D9155E68-D0E4-44A8-A4CC-D02138C7A366}" dt="2021-01-26T02:16:13.358" v="153" actId="34122"/>
          <ac:spMkLst>
            <pc:docMk/>
            <pc:sldMk cId="2575299834" sldId="504"/>
            <ac:spMk id="99" creationId="{8ABDB723-4645-4C1B-8B86-D2363A53A88F}"/>
          </ac:spMkLst>
        </pc:spChg>
        <pc:spChg chg="add del">
          <ac:chgData name="Khattab, Sherif" userId="c83b1e15-36f3-4f46-aceb-05aac24c545e" providerId="ADAL" clId="{D9155E68-D0E4-44A8-A4CC-D02138C7A366}" dt="2021-01-26T02:16:13.358" v="153" actId="34122"/>
          <ac:spMkLst>
            <pc:docMk/>
            <pc:sldMk cId="2575299834" sldId="504"/>
            <ac:spMk id="105" creationId="{B13D3171-D4A8-4673-B730-43D017C33B7B}"/>
          </ac:spMkLst>
        </pc:spChg>
        <pc:spChg chg="add del">
          <ac:chgData name="Khattab, Sherif" userId="c83b1e15-36f3-4f46-aceb-05aac24c545e" providerId="ADAL" clId="{D9155E68-D0E4-44A8-A4CC-D02138C7A366}" dt="2021-01-26T02:16:13.358" v="153" actId="34122"/>
          <ac:spMkLst>
            <pc:docMk/>
            <pc:sldMk cId="2575299834" sldId="504"/>
            <ac:spMk id="111" creationId="{D99270F8-A8DF-491A-BD64-63DE024A1A81}"/>
          </ac:spMkLst>
        </pc:spChg>
        <pc:spChg chg="add del">
          <ac:chgData name="Khattab, Sherif" userId="c83b1e15-36f3-4f46-aceb-05aac24c545e" providerId="ADAL" clId="{D9155E68-D0E4-44A8-A4CC-D02138C7A366}" dt="2021-01-26T02:16:13.358" v="153" actId="34122"/>
          <ac:spMkLst>
            <pc:docMk/>
            <pc:sldMk cId="2575299834" sldId="504"/>
            <ac:spMk id="117" creationId="{8FD95802-AE42-491A-923C-3B8AA98CC7C0}"/>
          </ac:spMkLst>
        </pc:spChg>
        <pc:spChg chg="add del">
          <ac:chgData name="Khattab, Sherif" userId="c83b1e15-36f3-4f46-aceb-05aac24c545e" providerId="ADAL" clId="{D9155E68-D0E4-44A8-A4CC-D02138C7A366}" dt="2021-01-26T02:16:13.358" v="153" actId="34122"/>
          <ac:spMkLst>
            <pc:docMk/>
            <pc:sldMk cId="2575299834" sldId="504"/>
            <ac:spMk id="123" creationId="{682FA918-6E64-4F52-99FA-F87764E25248}"/>
          </ac:spMkLst>
        </pc:spChg>
        <pc:picChg chg="add del mod">
          <ac:chgData name="Khattab, Sherif" userId="c83b1e15-36f3-4f46-aceb-05aac24c545e" providerId="ADAL" clId="{D9155E68-D0E4-44A8-A4CC-D02138C7A366}" dt="2021-01-26T02:14:29.649" v="138" actId="478"/>
          <ac:picMkLst>
            <pc:docMk/>
            <pc:sldMk cId="2575299834" sldId="504"/>
            <ac:picMk id="7" creationId="{E59A784B-C8A4-42CC-B4B9-CE21405AECFC}"/>
          </ac:picMkLst>
        </pc:picChg>
        <pc:inkChg chg="add del">
          <ac:chgData name="Khattab, Sherif" userId="c83b1e15-36f3-4f46-aceb-05aac24c545e" providerId="ADAL" clId="{D9155E68-D0E4-44A8-A4CC-D02138C7A366}" dt="2021-01-26T02:15:18.148" v="145"/>
          <ac:inkMkLst>
            <pc:docMk/>
            <pc:sldMk cId="2575299834" sldId="504"/>
            <ac:inkMk id="6" creationId="{029F4BF9-B359-4720-8ED3-F65B40B67A16}"/>
          </ac:inkMkLst>
        </pc:inkChg>
        <pc:inkChg chg="add mod">
          <ac:chgData name="Khattab, Sherif" userId="c83b1e15-36f3-4f46-aceb-05aac24c545e" providerId="ADAL" clId="{D9155E68-D0E4-44A8-A4CC-D02138C7A366}" dt="2021-01-26T02:16:13.358" v="153" actId="34122"/>
          <ac:inkMkLst>
            <pc:docMk/>
            <pc:sldMk cId="2575299834" sldId="504"/>
            <ac:inkMk id="8" creationId="{3D021216-08A2-40C1-9F4E-D97001424433}"/>
          </ac:inkMkLst>
        </pc:inkChg>
      </pc:sldChg>
      <pc:sldChg chg="addSp modSp new mod">
        <pc:chgData name="Khattab, Sherif" userId="c83b1e15-36f3-4f46-aceb-05aac24c545e" providerId="ADAL" clId="{D9155E68-D0E4-44A8-A4CC-D02138C7A366}" dt="2021-01-26T02:08:22.580" v="109" actId="1076"/>
        <pc:sldMkLst>
          <pc:docMk/>
          <pc:sldMk cId="2522935619" sldId="505"/>
        </pc:sldMkLst>
        <pc:spChg chg="mod">
          <ac:chgData name="Khattab, Sherif" userId="c83b1e15-36f3-4f46-aceb-05aac24c545e" providerId="ADAL" clId="{D9155E68-D0E4-44A8-A4CC-D02138C7A366}" dt="2021-01-26T02:08:10.362" v="104" actId="20577"/>
          <ac:spMkLst>
            <pc:docMk/>
            <pc:sldMk cId="2522935619" sldId="505"/>
            <ac:spMk id="2" creationId="{CC820D9B-8269-41F6-AEDA-6664BF70CA29}"/>
          </ac:spMkLst>
        </pc:spChg>
        <pc:picChg chg="add mod">
          <ac:chgData name="Khattab, Sherif" userId="c83b1e15-36f3-4f46-aceb-05aac24c545e" providerId="ADAL" clId="{D9155E68-D0E4-44A8-A4CC-D02138C7A366}" dt="2021-01-26T02:08:22.580" v="109" actId="1076"/>
          <ac:picMkLst>
            <pc:docMk/>
            <pc:sldMk cId="2522935619" sldId="505"/>
            <ac:picMk id="7" creationId="{B32A055D-E70A-4E78-B56C-96342A81DDEB}"/>
          </ac:picMkLst>
        </pc:picChg>
      </pc:sldChg>
      <pc:sldChg chg="addSp delSp modSp new mod">
        <pc:chgData name="Khattab, Sherif" userId="c83b1e15-36f3-4f46-aceb-05aac24c545e" providerId="ADAL" clId="{D9155E68-D0E4-44A8-A4CC-D02138C7A366}" dt="2021-01-26T02:17:38.632" v="207" actId="478"/>
        <pc:sldMkLst>
          <pc:docMk/>
          <pc:sldMk cId="3580328244" sldId="506"/>
        </pc:sldMkLst>
        <pc:spChg chg="mod">
          <ac:chgData name="Khattab, Sherif" userId="c83b1e15-36f3-4f46-aceb-05aac24c545e" providerId="ADAL" clId="{D9155E68-D0E4-44A8-A4CC-D02138C7A366}" dt="2021-01-26T02:17:21.604" v="202" actId="20577"/>
          <ac:spMkLst>
            <pc:docMk/>
            <pc:sldMk cId="3580328244" sldId="506"/>
            <ac:spMk id="2" creationId="{ACE42236-77CA-43D1-A224-768F2AC391F2}"/>
          </ac:spMkLst>
        </pc:spChg>
        <pc:spChg chg="del">
          <ac:chgData name="Khattab, Sherif" userId="c83b1e15-36f3-4f46-aceb-05aac24c545e" providerId="ADAL" clId="{D9155E68-D0E4-44A8-A4CC-D02138C7A366}" dt="2021-01-26T02:17:38.632" v="207" actId="478"/>
          <ac:spMkLst>
            <pc:docMk/>
            <pc:sldMk cId="3580328244" sldId="506"/>
            <ac:spMk id="3" creationId="{6D72F1C5-1AAC-4247-B911-E357C849B5FF}"/>
          </ac:spMkLst>
        </pc:spChg>
        <pc:picChg chg="add mod">
          <ac:chgData name="Khattab, Sherif" userId="c83b1e15-36f3-4f46-aceb-05aac24c545e" providerId="ADAL" clId="{D9155E68-D0E4-44A8-A4CC-D02138C7A366}" dt="2021-01-26T02:17:33.169" v="206" actId="1076"/>
          <ac:picMkLst>
            <pc:docMk/>
            <pc:sldMk cId="3580328244" sldId="506"/>
            <ac:picMk id="7" creationId="{3788CA58-A9AD-4FE9-9A37-AAD2F7E4811A}"/>
          </ac:picMkLst>
        </pc:picChg>
      </pc:sldChg>
    </pc:docChg>
  </pc:docChgLst>
  <pc:docChgLst>
    <pc:chgData name="Khattab, Sherif" userId="c83b1e15-36f3-4f46-aceb-05aac24c545e" providerId="ADAL" clId="{F915D0A7-78F7-944B-AB34-24627B87B52E}"/>
    <pc:docChg chg="undo redo custSel addSld delSld modSld sldOrd">
      <pc:chgData name="Khattab, Sherif" userId="c83b1e15-36f3-4f46-aceb-05aac24c545e" providerId="ADAL" clId="{F915D0A7-78F7-944B-AB34-24627B87B52E}" dt="2022-01-12T18:42:43.302" v="1866" actId="20578"/>
      <pc:docMkLst>
        <pc:docMk/>
      </pc:docMkLst>
      <pc:sldChg chg="modSp add del mod modAnim modNotes">
        <pc:chgData name="Khattab, Sherif" userId="c83b1e15-36f3-4f46-aceb-05aac24c545e" providerId="ADAL" clId="{F915D0A7-78F7-944B-AB34-24627B87B52E}" dt="2022-01-12T17:16:17.475" v="710" actId="20577"/>
        <pc:sldMkLst>
          <pc:docMk/>
          <pc:sldMk cId="2800745135" sldId="266"/>
        </pc:sldMkLst>
        <pc:spChg chg="mod">
          <ac:chgData name="Khattab, Sherif" userId="c83b1e15-36f3-4f46-aceb-05aac24c545e" providerId="ADAL" clId="{F915D0A7-78F7-944B-AB34-24627B87B52E}" dt="2022-01-12T17:15:53.797" v="681" actId="115"/>
          <ac:spMkLst>
            <pc:docMk/>
            <pc:sldMk cId="2800745135" sldId="266"/>
            <ac:spMk id="107" creationId="{00000000-0000-0000-0000-000000000000}"/>
          </ac:spMkLst>
        </pc:spChg>
        <pc:spChg chg="mod">
          <ac:chgData name="Khattab, Sherif" userId="c83b1e15-36f3-4f46-aceb-05aac24c545e" providerId="ADAL" clId="{F915D0A7-78F7-944B-AB34-24627B87B52E}" dt="2022-01-12T17:16:17.475" v="710" actId="20577"/>
          <ac:spMkLst>
            <pc:docMk/>
            <pc:sldMk cId="2800745135" sldId="266"/>
            <ac:spMk id="108" creationId="{00000000-0000-0000-0000-000000000000}"/>
          </ac:spMkLst>
        </pc:spChg>
      </pc:sldChg>
      <pc:sldChg chg="del">
        <pc:chgData name="Khattab, Sherif" userId="c83b1e15-36f3-4f46-aceb-05aac24c545e" providerId="ADAL" clId="{F915D0A7-78F7-944B-AB34-24627B87B52E}" dt="2022-01-12T16:57:18.635" v="63" actId="2696"/>
        <pc:sldMkLst>
          <pc:docMk/>
          <pc:sldMk cId="1961236410" sldId="267"/>
        </pc:sldMkLst>
      </pc:sldChg>
      <pc:sldChg chg="add del">
        <pc:chgData name="Khattab, Sherif" userId="c83b1e15-36f3-4f46-aceb-05aac24c545e" providerId="ADAL" clId="{F915D0A7-78F7-944B-AB34-24627B87B52E}" dt="2022-01-12T16:57:25.644" v="65"/>
        <pc:sldMkLst>
          <pc:docMk/>
          <pc:sldMk cId="2710619494" sldId="267"/>
        </pc:sldMkLst>
      </pc:sldChg>
      <pc:sldChg chg="modSp add mod modAnim">
        <pc:chgData name="Khattab, Sherif" userId="c83b1e15-36f3-4f46-aceb-05aac24c545e" providerId="ADAL" clId="{F915D0A7-78F7-944B-AB34-24627B87B52E}" dt="2022-01-12T17:01:16.953" v="253" actId="1076"/>
        <pc:sldMkLst>
          <pc:docMk/>
          <pc:sldMk cId="3721532046" sldId="267"/>
        </pc:sldMkLst>
        <pc:spChg chg="mod">
          <ac:chgData name="Khattab, Sherif" userId="c83b1e15-36f3-4f46-aceb-05aac24c545e" providerId="ADAL" clId="{F915D0A7-78F7-944B-AB34-24627B87B52E}" dt="2022-01-12T17:01:07.927" v="252" actId="20577"/>
          <ac:spMkLst>
            <pc:docMk/>
            <pc:sldMk cId="3721532046" sldId="267"/>
            <ac:spMk id="114" creationId="{00000000-0000-0000-0000-000000000000}"/>
          </ac:spMkLst>
        </pc:spChg>
        <pc:spChg chg="mod">
          <ac:chgData name="Khattab, Sherif" userId="c83b1e15-36f3-4f46-aceb-05aac24c545e" providerId="ADAL" clId="{F915D0A7-78F7-944B-AB34-24627B87B52E}" dt="2022-01-12T16:57:33.951" v="73" actId="20577"/>
          <ac:spMkLst>
            <pc:docMk/>
            <pc:sldMk cId="3721532046" sldId="267"/>
            <ac:spMk id="115" creationId="{00000000-0000-0000-0000-000000000000}"/>
          </ac:spMkLst>
        </pc:spChg>
        <pc:picChg chg="mod">
          <ac:chgData name="Khattab, Sherif" userId="c83b1e15-36f3-4f46-aceb-05aac24c545e" providerId="ADAL" clId="{F915D0A7-78F7-944B-AB34-24627B87B52E}" dt="2022-01-12T17:01:16.953" v="253" actId="1076"/>
          <ac:picMkLst>
            <pc:docMk/>
            <pc:sldMk cId="3721532046" sldId="267"/>
            <ac:picMk id="5" creationId="{3BB4E403-1CEA-4CBB-B840-F00D2E3C666E}"/>
          </ac:picMkLst>
        </pc:picChg>
      </pc:sldChg>
      <pc:sldChg chg="add del modNotes">
        <pc:chgData name="Khattab, Sherif" userId="c83b1e15-36f3-4f46-aceb-05aac24c545e" providerId="ADAL" clId="{F915D0A7-78F7-944B-AB34-24627B87B52E}" dt="2022-01-12T17:22:36.487" v="929" actId="2696"/>
        <pc:sldMkLst>
          <pc:docMk/>
          <pc:sldMk cId="3584211977" sldId="268"/>
        </pc:sldMkLst>
      </pc:sldChg>
      <pc:sldChg chg="add del modNotes">
        <pc:chgData name="Khattab, Sherif" userId="c83b1e15-36f3-4f46-aceb-05aac24c545e" providerId="ADAL" clId="{F915D0A7-78F7-944B-AB34-24627B87B52E}" dt="2022-01-12T17:22:38.875" v="930" actId="2696"/>
        <pc:sldMkLst>
          <pc:docMk/>
          <pc:sldMk cId="2649896979" sldId="270"/>
        </pc:sldMkLst>
      </pc:sldChg>
      <pc:sldChg chg="del">
        <pc:chgData name="Khattab, Sherif" userId="c83b1e15-36f3-4f46-aceb-05aac24c545e" providerId="ADAL" clId="{F915D0A7-78F7-944B-AB34-24627B87B52E}" dt="2022-01-12T17:39:05.677" v="1450" actId="2696"/>
        <pc:sldMkLst>
          <pc:docMk/>
          <pc:sldMk cId="3508661355" sldId="271"/>
        </pc:sldMkLst>
      </pc:sldChg>
      <pc:sldChg chg="del">
        <pc:chgData name="Khattab, Sherif" userId="c83b1e15-36f3-4f46-aceb-05aac24c545e" providerId="ADAL" clId="{F915D0A7-78F7-944B-AB34-24627B87B52E}" dt="2022-01-12T17:23:47.543" v="943" actId="2696"/>
        <pc:sldMkLst>
          <pc:docMk/>
          <pc:sldMk cId="2253453854" sldId="272"/>
        </pc:sldMkLst>
      </pc:sldChg>
      <pc:sldChg chg="modSp add">
        <pc:chgData name="Khattab, Sherif" userId="c83b1e15-36f3-4f46-aceb-05aac24c545e" providerId="ADAL" clId="{F915D0A7-78F7-944B-AB34-24627B87B52E}" dt="2022-01-12T17:12:34.350" v="658" actId="113"/>
        <pc:sldMkLst>
          <pc:docMk/>
          <pc:sldMk cId="257995162" sldId="273"/>
        </pc:sldMkLst>
        <pc:spChg chg="mod">
          <ac:chgData name="Khattab, Sherif" userId="c83b1e15-36f3-4f46-aceb-05aac24c545e" providerId="ADAL" clId="{F915D0A7-78F7-944B-AB34-24627B87B52E}" dt="2022-01-12T17:12:34.350" v="658" actId="113"/>
          <ac:spMkLst>
            <pc:docMk/>
            <pc:sldMk cId="257995162" sldId="273"/>
            <ac:spMk id="170" creationId="{00000000-0000-0000-0000-000000000000}"/>
          </ac:spMkLst>
        </pc:spChg>
      </pc:sldChg>
      <pc:sldChg chg="del">
        <pc:chgData name="Khattab, Sherif" userId="c83b1e15-36f3-4f46-aceb-05aac24c545e" providerId="ADAL" clId="{F915D0A7-78F7-944B-AB34-24627B87B52E}" dt="2022-01-12T17:09:59.891" v="523" actId="2696"/>
        <pc:sldMkLst>
          <pc:docMk/>
          <pc:sldMk cId="3690295703" sldId="273"/>
        </pc:sldMkLst>
      </pc:sldChg>
      <pc:sldChg chg="add del modNotes">
        <pc:chgData name="Khattab, Sherif" userId="c83b1e15-36f3-4f46-aceb-05aac24c545e" providerId="ADAL" clId="{F915D0A7-78F7-944B-AB34-24627B87B52E}" dt="2022-01-12T16:56:43.712" v="61"/>
        <pc:sldMkLst>
          <pc:docMk/>
          <pc:sldMk cId="1780042136" sldId="276"/>
        </pc:sldMkLst>
      </pc:sldChg>
      <pc:sldChg chg="delSp modSp add del mod delAnim modNotes">
        <pc:chgData name="Khattab, Sherif" userId="c83b1e15-36f3-4f46-aceb-05aac24c545e" providerId="ADAL" clId="{F915D0A7-78F7-944B-AB34-24627B87B52E}" dt="2022-01-12T17:18:07.288" v="730" actId="20577"/>
        <pc:sldMkLst>
          <pc:docMk/>
          <pc:sldMk cId="1210624034" sldId="277"/>
        </pc:sldMkLst>
        <pc:spChg chg="mod">
          <ac:chgData name="Khattab, Sherif" userId="c83b1e15-36f3-4f46-aceb-05aac24c545e" providerId="ADAL" clId="{F915D0A7-78F7-944B-AB34-24627B87B52E}" dt="2022-01-12T17:18:07.288" v="730" actId="20577"/>
          <ac:spMkLst>
            <pc:docMk/>
            <pc:sldMk cId="1210624034" sldId="277"/>
            <ac:spMk id="2" creationId="{0DA9A52E-504C-6D48-90B5-0799538BCAEC}"/>
          </ac:spMkLst>
        </pc:spChg>
        <pc:picChg chg="del">
          <ac:chgData name="Khattab, Sherif" userId="c83b1e15-36f3-4f46-aceb-05aac24c545e" providerId="ADAL" clId="{F915D0A7-78F7-944B-AB34-24627B87B52E}" dt="2022-01-12T17:17:36.619" v="713" actId="478"/>
          <ac:picMkLst>
            <pc:docMk/>
            <pc:sldMk cId="1210624034" sldId="277"/>
            <ac:picMk id="210" creationId="{00000000-0000-0000-0000-000000000000}"/>
          </ac:picMkLst>
        </pc:picChg>
        <pc:picChg chg="del">
          <ac:chgData name="Khattab, Sherif" userId="c83b1e15-36f3-4f46-aceb-05aac24c545e" providerId="ADAL" clId="{F915D0A7-78F7-944B-AB34-24627B87B52E}" dt="2022-01-12T17:17:35.448" v="712" actId="478"/>
          <ac:picMkLst>
            <pc:docMk/>
            <pc:sldMk cId="1210624034" sldId="277"/>
            <ac:picMk id="211" creationId="{00000000-0000-0000-0000-000000000000}"/>
          </ac:picMkLst>
        </pc:picChg>
        <pc:picChg chg="del">
          <ac:chgData name="Khattab, Sherif" userId="c83b1e15-36f3-4f46-aceb-05aac24c545e" providerId="ADAL" clId="{F915D0A7-78F7-944B-AB34-24627B87B52E}" dt="2022-01-12T17:17:33.930" v="711" actId="478"/>
          <ac:picMkLst>
            <pc:docMk/>
            <pc:sldMk cId="1210624034" sldId="277"/>
            <ac:picMk id="212" creationId="{00000000-0000-0000-0000-000000000000}"/>
          </ac:picMkLst>
        </pc:picChg>
      </pc:sldChg>
      <pc:sldChg chg="modSp add del mod modAnim modNotes">
        <pc:chgData name="Khattab, Sherif" userId="c83b1e15-36f3-4f46-aceb-05aac24c545e" providerId="ADAL" clId="{F915D0A7-78F7-944B-AB34-24627B87B52E}" dt="2022-01-12T17:22:23.752" v="928"/>
        <pc:sldMkLst>
          <pc:docMk/>
          <pc:sldMk cId="3108092000" sldId="279"/>
        </pc:sldMkLst>
        <pc:spChg chg="mod">
          <ac:chgData name="Khattab, Sherif" userId="c83b1e15-36f3-4f46-aceb-05aac24c545e" providerId="ADAL" clId="{F915D0A7-78F7-944B-AB34-24627B87B52E}" dt="2022-01-12T17:22:07.855" v="925" actId="20577"/>
          <ac:spMkLst>
            <pc:docMk/>
            <pc:sldMk cId="3108092000" sldId="279"/>
            <ac:spMk id="249" creationId="{00000000-0000-0000-0000-000000000000}"/>
          </ac:spMkLst>
        </pc:spChg>
        <pc:spChg chg="mod">
          <ac:chgData name="Khattab, Sherif" userId="c83b1e15-36f3-4f46-aceb-05aac24c545e" providerId="ADAL" clId="{F915D0A7-78F7-944B-AB34-24627B87B52E}" dt="2022-01-12T17:21:21.174" v="902" actId="20577"/>
          <ac:spMkLst>
            <pc:docMk/>
            <pc:sldMk cId="3108092000" sldId="279"/>
            <ac:spMk id="250" creationId="{00000000-0000-0000-0000-000000000000}"/>
          </ac:spMkLst>
        </pc:spChg>
      </pc:sldChg>
      <pc:sldChg chg="add modAnim">
        <pc:chgData name="Khattab, Sherif" userId="c83b1e15-36f3-4f46-aceb-05aac24c545e" providerId="ADAL" clId="{F915D0A7-78F7-944B-AB34-24627B87B52E}" dt="2022-01-12T17:44:39.655" v="1461"/>
        <pc:sldMkLst>
          <pc:docMk/>
          <pc:sldMk cId="445949216" sldId="281"/>
        </pc:sldMkLst>
      </pc:sldChg>
      <pc:sldChg chg="add del">
        <pc:chgData name="Khattab, Sherif" userId="c83b1e15-36f3-4f46-aceb-05aac24c545e" providerId="ADAL" clId="{F915D0A7-78F7-944B-AB34-24627B87B52E}" dt="2022-01-12T17:45:40.374" v="1464"/>
        <pc:sldMkLst>
          <pc:docMk/>
          <pc:sldMk cId="3261447239" sldId="400"/>
        </pc:sldMkLst>
      </pc:sldChg>
      <pc:sldChg chg="addSp modSp add del mod modAnim">
        <pc:chgData name="Khattab, Sherif" userId="c83b1e15-36f3-4f46-aceb-05aac24c545e" providerId="ADAL" clId="{F915D0A7-78F7-944B-AB34-24627B87B52E}" dt="2022-01-12T17:53:20.392" v="1585" actId="27636"/>
        <pc:sldMkLst>
          <pc:docMk/>
          <pc:sldMk cId="225707824" sldId="401"/>
        </pc:sldMkLst>
        <pc:spChg chg="mod">
          <ac:chgData name="Khattab, Sherif" userId="c83b1e15-36f3-4f46-aceb-05aac24c545e" providerId="ADAL" clId="{F915D0A7-78F7-944B-AB34-24627B87B52E}" dt="2022-01-12T17:53:20.392" v="1585" actId="27636"/>
          <ac:spMkLst>
            <pc:docMk/>
            <pc:sldMk cId="225707824" sldId="401"/>
            <ac:spMk id="407" creationId="{00000000-0000-0000-0000-000000000000}"/>
          </ac:spMkLst>
        </pc:spChg>
        <pc:picChg chg="add mod">
          <ac:chgData name="Khattab, Sherif" userId="c83b1e15-36f3-4f46-aceb-05aac24c545e" providerId="ADAL" clId="{F915D0A7-78F7-944B-AB34-24627B87B52E}" dt="2022-01-12T17:52:33.121" v="1506" actId="1076"/>
          <ac:picMkLst>
            <pc:docMk/>
            <pc:sldMk cId="225707824" sldId="401"/>
            <ac:picMk id="6" creationId="{37D87762-6136-ED4B-9AA8-28161A1B16D5}"/>
          </ac:picMkLst>
        </pc:picChg>
      </pc:sldChg>
      <pc:sldChg chg="modSp add del mod ord modAnim">
        <pc:chgData name="Khattab, Sherif" userId="c83b1e15-36f3-4f46-aceb-05aac24c545e" providerId="ADAL" clId="{F915D0A7-78F7-944B-AB34-24627B87B52E}" dt="2022-01-12T17:54:50.247" v="1740" actId="20577"/>
        <pc:sldMkLst>
          <pc:docMk/>
          <pc:sldMk cId="3756086896" sldId="402"/>
        </pc:sldMkLst>
        <pc:spChg chg="mod">
          <ac:chgData name="Khattab, Sherif" userId="c83b1e15-36f3-4f46-aceb-05aac24c545e" providerId="ADAL" clId="{F915D0A7-78F7-944B-AB34-24627B87B52E}" dt="2022-01-12T17:54:50.247" v="1740" actId="20577"/>
          <ac:spMkLst>
            <pc:docMk/>
            <pc:sldMk cId="3756086896" sldId="402"/>
            <ac:spMk id="2" creationId="{2701C75F-4DC8-2144-BA02-D9E72D4D689E}"/>
          </ac:spMkLst>
        </pc:spChg>
        <pc:spChg chg="mod">
          <ac:chgData name="Khattab, Sherif" userId="c83b1e15-36f3-4f46-aceb-05aac24c545e" providerId="ADAL" clId="{F915D0A7-78F7-944B-AB34-24627B87B52E}" dt="2022-01-12T17:53:47.900" v="1620" actId="20577"/>
          <ac:spMkLst>
            <pc:docMk/>
            <pc:sldMk cId="3756086896" sldId="402"/>
            <ac:spMk id="415" creationId="{00000000-0000-0000-0000-000000000000}"/>
          </ac:spMkLst>
        </pc:spChg>
      </pc:sldChg>
      <pc:sldChg chg="modSp add del mod modAnim">
        <pc:chgData name="Khattab, Sherif" userId="c83b1e15-36f3-4f46-aceb-05aac24c545e" providerId="ADAL" clId="{F915D0A7-78F7-944B-AB34-24627B87B52E}" dt="2022-01-12T17:35:22.572" v="1232"/>
        <pc:sldMkLst>
          <pc:docMk/>
          <pc:sldMk cId="3096182758" sldId="460"/>
        </pc:sldMkLst>
        <pc:spChg chg="mod">
          <ac:chgData name="Khattab, Sherif" userId="c83b1e15-36f3-4f46-aceb-05aac24c545e" providerId="ADAL" clId="{F915D0A7-78F7-944B-AB34-24627B87B52E}" dt="2022-01-12T17:35:15.169" v="1230" actId="20577"/>
          <ac:spMkLst>
            <pc:docMk/>
            <pc:sldMk cId="3096182758" sldId="460"/>
            <ac:spMk id="3" creationId="{3767FED5-4D71-4244-AE6D-E2F584A2CAF2}"/>
          </ac:spMkLst>
        </pc:spChg>
      </pc:sldChg>
      <pc:sldChg chg="modSp mod">
        <pc:chgData name="Khattab, Sherif" userId="c83b1e15-36f3-4f46-aceb-05aac24c545e" providerId="ADAL" clId="{F915D0A7-78F7-944B-AB34-24627B87B52E}" dt="2022-01-12T16:56:12.134" v="57" actId="20577"/>
        <pc:sldMkLst>
          <pc:docMk/>
          <pc:sldMk cId="1068465410" sldId="496"/>
        </pc:sldMkLst>
        <pc:spChg chg="mod">
          <ac:chgData name="Khattab, Sherif" userId="c83b1e15-36f3-4f46-aceb-05aac24c545e" providerId="ADAL" clId="{F915D0A7-78F7-944B-AB34-24627B87B52E}" dt="2022-01-12T16:56:12.134" v="57" actId="20577"/>
          <ac:spMkLst>
            <pc:docMk/>
            <pc:sldMk cId="1068465410" sldId="496"/>
            <ac:spMk id="3" creationId="{2466C52D-9A48-4683-BE7F-268D8DB7FAAD}"/>
          </ac:spMkLst>
        </pc:spChg>
      </pc:sldChg>
      <pc:sldChg chg="add del">
        <pc:chgData name="Khattab, Sherif" userId="c83b1e15-36f3-4f46-aceb-05aac24c545e" providerId="ADAL" clId="{F915D0A7-78F7-944B-AB34-24627B87B52E}" dt="2022-01-12T16:56:43.712" v="61"/>
        <pc:sldMkLst>
          <pc:docMk/>
          <pc:sldMk cId="135078284" sldId="498"/>
        </pc:sldMkLst>
      </pc:sldChg>
      <pc:sldChg chg="modSp add mod">
        <pc:chgData name="Khattab, Sherif" userId="c83b1e15-36f3-4f46-aceb-05aac24c545e" providerId="ADAL" clId="{F915D0A7-78F7-944B-AB34-24627B87B52E}" dt="2022-01-12T17:43:43.625" v="1459" actId="27636"/>
        <pc:sldMkLst>
          <pc:docMk/>
          <pc:sldMk cId="1322121817" sldId="498"/>
        </pc:sldMkLst>
        <pc:spChg chg="mod">
          <ac:chgData name="Khattab, Sherif" userId="c83b1e15-36f3-4f46-aceb-05aac24c545e" providerId="ADAL" clId="{F915D0A7-78F7-944B-AB34-24627B87B52E}" dt="2022-01-12T17:43:43.625" v="1459" actId="27636"/>
          <ac:spMkLst>
            <pc:docMk/>
            <pc:sldMk cId="1322121817" sldId="498"/>
            <ac:spMk id="3" creationId="{F832F02F-5ABF-4702-A259-B8272D97DD79}"/>
          </ac:spMkLst>
        </pc:spChg>
      </pc:sldChg>
      <pc:sldChg chg="del">
        <pc:chgData name="Khattab, Sherif" userId="c83b1e15-36f3-4f46-aceb-05aac24c545e" providerId="ADAL" clId="{F915D0A7-78F7-944B-AB34-24627B87B52E}" dt="2022-01-12T16:56:36.880" v="59" actId="2696"/>
        <pc:sldMkLst>
          <pc:docMk/>
          <pc:sldMk cId="2374057061" sldId="498"/>
        </pc:sldMkLst>
      </pc:sldChg>
      <pc:sldChg chg="del">
        <pc:chgData name="Khattab, Sherif" userId="c83b1e15-36f3-4f46-aceb-05aac24c545e" providerId="ADAL" clId="{F915D0A7-78F7-944B-AB34-24627B87B52E}" dt="2022-01-12T16:56:27.125" v="58" actId="2696"/>
        <pc:sldMkLst>
          <pc:docMk/>
          <pc:sldMk cId="2823856332" sldId="499"/>
        </pc:sldMkLst>
      </pc:sldChg>
      <pc:sldChg chg="del">
        <pc:chgData name="Khattab, Sherif" userId="c83b1e15-36f3-4f46-aceb-05aac24c545e" providerId="ADAL" clId="{F915D0A7-78F7-944B-AB34-24627B87B52E}" dt="2022-01-12T17:25:22.879" v="945" actId="2696"/>
        <pc:sldMkLst>
          <pc:docMk/>
          <pc:sldMk cId="58097193" sldId="500"/>
        </pc:sldMkLst>
      </pc:sldChg>
      <pc:sldChg chg="modSp add mod">
        <pc:chgData name="Khattab, Sherif" userId="c83b1e15-36f3-4f46-aceb-05aac24c545e" providerId="ADAL" clId="{F915D0A7-78F7-944B-AB34-24627B87B52E}" dt="2022-01-12T17:29:36.528" v="951" actId="1076"/>
        <pc:sldMkLst>
          <pc:docMk/>
          <pc:sldMk cId="3630425956" sldId="503"/>
        </pc:sldMkLst>
        <pc:picChg chg="mod modCrop">
          <ac:chgData name="Khattab, Sherif" userId="c83b1e15-36f3-4f46-aceb-05aac24c545e" providerId="ADAL" clId="{F915D0A7-78F7-944B-AB34-24627B87B52E}" dt="2022-01-12T17:29:36.528" v="951" actId="1076"/>
          <ac:picMkLst>
            <pc:docMk/>
            <pc:sldMk cId="3630425956" sldId="503"/>
            <ac:picMk id="6" creationId="{D9D440DF-6984-4EB9-8EFF-E7FD4FDED3F0}"/>
          </ac:picMkLst>
        </pc:picChg>
      </pc:sldChg>
      <pc:sldChg chg="del">
        <pc:chgData name="Khattab, Sherif" userId="c83b1e15-36f3-4f46-aceb-05aac24c545e" providerId="ADAL" clId="{F915D0A7-78F7-944B-AB34-24627B87B52E}" dt="2022-01-12T17:28:14.619" v="947" actId="2696"/>
        <pc:sldMkLst>
          <pc:docMk/>
          <pc:sldMk cId="3939214967" sldId="503"/>
        </pc:sldMkLst>
      </pc:sldChg>
      <pc:sldChg chg="del">
        <pc:chgData name="Khattab, Sherif" userId="c83b1e15-36f3-4f46-aceb-05aac24c545e" providerId="ADAL" clId="{F915D0A7-78F7-944B-AB34-24627B87B52E}" dt="2022-01-12T17:25:24.998" v="946" actId="2696"/>
        <pc:sldMkLst>
          <pc:docMk/>
          <pc:sldMk cId="2575299834" sldId="504"/>
        </pc:sldMkLst>
      </pc:sldChg>
      <pc:sldChg chg="add del ord">
        <pc:chgData name="Khattab, Sherif" userId="c83b1e15-36f3-4f46-aceb-05aac24c545e" providerId="ADAL" clId="{F915D0A7-78F7-944B-AB34-24627B87B52E}" dt="2022-01-12T18:42:43.302" v="1866" actId="20578"/>
        <pc:sldMkLst>
          <pc:docMk/>
          <pc:sldMk cId="729670177" sldId="505"/>
        </pc:sldMkLst>
      </pc:sldChg>
      <pc:sldChg chg="del">
        <pc:chgData name="Khattab, Sherif" userId="c83b1e15-36f3-4f46-aceb-05aac24c545e" providerId="ADAL" clId="{F915D0A7-78F7-944B-AB34-24627B87B52E}" dt="2022-01-12T17:23:33.479" v="942" actId="2696"/>
        <pc:sldMkLst>
          <pc:docMk/>
          <pc:sldMk cId="2522935619" sldId="505"/>
        </pc:sldMkLst>
      </pc:sldChg>
      <pc:sldChg chg="add del">
        <pc:chgData name="Khattab, Sherif" userId="c83b1e15-36f3-4f46-aceb-05aac24c545e" providerId="ADAL" clId="{F915D0A7-78F7-944B-AB34-24627B87B52E}" dt="2022-01-12T16:57:25.644" v="65"/>
        <pc:sldMkLst>
          <pc:docMk/>
          <pc:sldMk cId="1739316452" sldId="507"/>
        </pc:sldMkLst>
      </pc:sldChg>
      <pc:sldChg chg="del">
        <pc:chgData name="Khattab, Sherif" userId="c83b1e15-36f3-4f46-aceb-05aac24c545e" providerId="ADAL" clId="{F915D0A7-78F7-944B-AB34-24627B87B52E}" dt="2022-01-12T16:57:18.635" v="63" actId="2696"/>
        <pc:sldMkLst>
          <pc:docMk/>
          <pc:sldMk cId="2352205670" sldId="507"/>
        </pc:sldMkLst>
      </pc:sldChg>
      <pc:sldChg chg="modSp add mod">
        <pc:chgData name="Khattab, Sherif" userId="c83b1e15-36f3-4f46-aceb-05aac24c545e" providerId="ADAL" clId="{F915D0A7-78F7-944B-AB34-24627B87B52E}" dt="2022-01-12T17:08:42.927" v="518" actId="20577"/>
        <pc:sldMkLst>
          <pc:docMk/>
          <pc:sldMk cId="3856887351" sldId="507"/>
        </pc:sldMkLst>
        <pc:spChg chg="mod">
          <ac:chgData name="Khattab, Sherif" userId="c83b1e15-36f3-4f46-aceb-05aac24c545e" providerId="ADAL" clId="{F915D0A7-78F7-944B-AB34-24627B87B52E}" dt="2022-01-12T17:08:42.927" v="518" actId="20577"/>
          <ac:spMkLst>
            <pc:docMk/>
            <pc:sldMk cId="3856887351" sldId="507"/>
            <ac:spMk id="181" creationId="{00000000-0000-0000-0000-000000000000}"/>
          </ac:spMkLst>
        </pc:spChg>
      </pc:sldChg>
      <pc:sldChg chg="del">
        <pc:chgData name="Khattab, Sherif" userId="c83b1e15-36f3-4f46-aceb-05aac24c545e" providerId="ADAL" clId="{F915D0A7-78F7-944B-AB34-24627B87B52E}" dt="2022-01-12T17:09:34.828" v="522" actId="2696"/>
        <pc:sldMkLst>
          <pc:docMk/>
          <pc:sldMk cId="418823675" sldId="509"/>
        </pc:sldMkLst>
      </pc:sldChg>
      <pc:sldChg chg="add">
        <pc:chgData name="Khattab, Sherif" userId="c83b1e15-36f3-4f46-aceb-05aac24c545e" providerId="ADAL" clId="{F915D0A7-78F7-944B-AB34-24627B87B52E}" dt="2022-01-12T17:40:40.257" v="1451"/>
        <pc:sldMkLst>
          <pc:docMk/>
          <pc:sldMk cId="3714929240" sldId="509"/>
        </pc:sldMkLst>
      </pc:sldChg>
      <pc:sldChg chg="del">
        <pc:chgData name="Khattab, Sherif" userId="c83b1e15-36f3-4f46-aceb-05aac24c545e" providerId="ADAL" clId="{F915D0A7-78F7-944B-AB34-24627B87B52E}" dt="2022-01-12T17:23:27.695" v="941" actId="2696"/>
        <pc:sldMkLst>
          <pc:docMk/>
          <pc:sldMk cId="4085104441" sldId="510"/>
        </pc:sldMkLst>
      </pc:sldChg>
      <pc:sldChg chg="del">
        <pc:chgData name="Khattab, Sherif" userId="c83b1e15-36f3-4f46-aceb-05aac24c545e" providerId="ADAL" clId="{F915D0A7-78F7-944B-AB34-24627B87B52E}" dt="2022-01-12T17:23:48.413" v="944" actId="2696"/>
        <pc:sldMkLst>
          <pc:docMk/>
          <pc:sldMk cId="3738914390" sldId="511"/>
        </pc:sldMkLst>
      </pc:sldChg>
      <pc:sldChg chg="delSp modSp mod">
        <pc:chgData name="Khattab, Sherif" userId="c83b1e15-36f3-4f46-aceb-05aac24c545e" providerId="ADAL" clId="{F915D0A7-78F7-944B-AB34-24627B87B52E}" dt="2022-01-12T17:36:38.348" v="1281" actId="21"/>
        <pc:sldMkLst>
          <pc:docMk/>
          <pc:sldMk cId="2962824675" sldId="512"/>
        </pc:sldMkLst>
        <pc:spChg chg="mod">
          <ac:chgData name="Khattab, Sherif" userId="c83b1e15-36f3-4f46-aceb-05aac24c545e" providerId="ADAL" clId="{F915D0A7-78F7-944B-AB34-24627B87B52E}" dt="2022-01-12T17:36:34.808" v="1280" actId="20577"/>
          <ac:spMkLst>
            <pc:docMk/>
            <pc:sldMk cId="2962824675" sldId="512"/>
            <ac:spMk id="3" creationId="{75B1CE98-A750-47B0-ABF3-11645FCE2BEF}"/>
          </ac:spMkLst>
        </pc:spChg>
        <pc:picChg chg="del mod">
          <ac:chgData name="Khattab, Sherif" userId="c83b1e15-36f3-4f46-aceb-05aac24c545e" providerId="ADAL" clId="{F915D0A7-78F7-944B-AB34-24627B87B52E}" dt="2022-01-12T17:36:38.348" v="1281" actId="21"/>
          <ac:picMkLst>
            <pc:docMk/>
            <pc:sldMk cId="2962824675" sldId="512"/>
            <ac:picMk id="7" creationId="{EDA05071-05D2-4532-92CE-5FBEABE3C040}"/>
          </ac:picMkLst>
        </pc:picChg>
      </pc:sldChg>
      <pc:sldChg chg="modSp add mod">
        <pc:chgData name="Khattab, Sherif" userId="c83b1e15-36f3-4f46-aceb-05aac24c545e" providerId="ADAL" clId="{F915D0A7-78F7-944B-AB34-24627B87B52E}" dt="2022-01-12T17:30:19.171" v="954" actId="1076"/>
        <pc:sldMkLst>
          <pc:docMk/>
          <pc:sldMk cId="1507457977" sldId="513"/>
        </pc:sldMkLst>
        <pc:picChg chg="mod modCrop">
          <ac:chgData name="Khattab, Sherif" userId="c83b1e15-36f3-4f46-aceb-05aac24c545e" providerId="ADAL" clId="{F915D0A7-78F7-944B-AB34-24627B87B52E}" dt="2022-01-12T17:30:19.171" v="954" actId="1076"/>
          <ac:picMkLst>
            <pc:docMk/>
            <pc:sldMk cId="1507457977" sldId="513"/>
            <ac:picMk id="7" creationId="{48BB8C34-38AF-4AF3-91C0-8F2E95EACA7B}"/>
          </ac:picMkLst>
        </pc:picChg>
      </pc:sldChg>
      <pc:sldChg chg="del">
        <pc:chgData name="Khattab, Sherif" userId="c83b1e15-36f3-4f46-aceb-05aac24c545e" providerId="ADAL" clId="{F915D0A7-78F7-944B-AB34-24627B87B52E}" dt="2022-01-12T17:28:14.619" v="947" actId="2696"/>
        <pc:sldMkLst>
          <pc:docMk/>
          <pc:sldMk cId="3965093187" sldId="513"/>
        </pc:sldMkLst>
      </pc:sldChg>
      <pc:sldChg chg="modSp add mod">
        <pc:chgData name="Khattab, Sherif" userId="c83b1e15-36f3-4f46-aceb-05aac24c545e" providerId="ADAL" clId="{F915D0A7-78F7-944B-AB34-24627B87B52E}" dt="2022-01-12T17:30:58.215" v="956" actId="14100"/>
        <pc:sldMkLst>
          <pc:docMk/>
          <pc:sldMk cId="84539480" sldId="514"/>
        </pc:sldMkLst>
        <pc:picChg chg="mod modCrop">
          <ac:chgData name="Khattab, Sherif" userId="c83b1e15-36f3-4f46-aceb-05aac24c545e" providerId="ADAL" clId="{F915D0A7-78F7-944B-AB34-24627B87B52E}" dt="2022-01-12T17:30:58.215" v="956" actId="14100"/>
          <ac:picMkLst>
            <pc:docMk/>
            <pc:sldMk cId="84539480" sldId="514"/>
            <ac:picMk id="6" creationId="{387DAE32-981F-460F-8039-5B770AE1CB6F}"/>
          </ac:picMkLst>
        </pc:picChg>
      </pc:sldChg>
      <pc:sldChg chg="del">
        <pc:chgData name="Khattab, Sherif" userId="c83b1e15-36f3-4f46-aceb-05aac24c545e" providerId="ADAL" clId="{F915D0A7-78F7-944B-AB34-24627B87B52E}" dt="2022-01-12T17:28:14.619" v="947" actId="2696"/>
        <pc:sldMkLst>
          <pc:docMk/>
          <pc:sldMk cId="796706817" sldId="514"/>
        </pc:sldMkLst>
      </pc:sldChg>
      <pc:sldChg chg="modSp mod modAnim">
        <pc:chgData name="Khattab, Sherif" userId="c83b1e15-36f3-4f46-aceb-05aac24c545e" providerId="ADAL" clId="{F915D0A7-78F7-944B-AB34-24627B87B52E}" dt="2022-01-12T17:38:51.341" v="1449" actId="20577"/>
        <pc:sldMkLst>
          <pc:docMk/>
          <pc:sldMk cId="2053423725" sldId="515"/>
        </pc:sldMkLst>
        <pc:spChg chg="mod">
          <ac:chgData name="Khattab, Sherif" userId="c83b1e15-36f3-4f46-aceb-05aac24c545e" providerId="ADAL" clId="{F915D0A7-78F7-944B-AB34-24627B87B52E}" dt="2022-01-12T17:38:51.341" v="1449" actId="20577"/>
          <ac:spMkLst>
            <pc:docMk/>
            <pc:sldMk cId="2053423725" sldId="515"/>
            <ac:spMk id="2" creationId="{740C2657-9176-4B3D-91CF-DAC6D2496A7A}"/>
          </ac:spMkLst>
        </pc:spChg>
        <pc:spChg chg="mod">
          <ac:chgData name="Khattab, Sherif" userId="c83b1e15-36f3-4f46-aceb-05aac24c545e" providerId="ADAL" clId="{F915D0A7-78F7-944B-AB34-24627B87B52E}" dt="2022-01-12T17:38:44.711" v="1439" actId="20577"/>
          <ac:spMkLst>
            <pc:docMk/>
            <pc:sldMk cId="2053423725" sldId="515"/>
            <ac:spMk id="3" creationId="{2A57F2C4-21E1-4FE6-9293-DADC7D51A54C}"/>
          </ac:spMkLst>
        </pc:spChg>
        <pc:picChg chg="mod">
          <ac:chgData name="Khattab, Sherif" userId="c83b1e15-36f3-4f46-aceb-05aac24c545e" providerId="ADAL" clId="{F915D0A7-78F7-944B-AB34-24627B87B52E}" dt="2022-01-12T17:38:34.919" v="1434" actId="1076"/>
          <ac:picMkLst>
            <pc:docMk/>
            <pc:sldMk cId="2053423725" sldId="515"/>
            <ac:picMk id="7" creationId="{9B1462FA-D10F-45EC-B73A-7E48598B5BA7}"/>
          </ac:picMkLst>
        </pc:picChg>
      </pc:sldChg>
      <pc:sldChg chg="addSp delSp modSp new mod">
        <pc:chgData name="Khattab, Sherif" userId="c83b1e15-36f3-4f46-aceb-05aac24c545e" providerId="ADAL" clId="{F915D0A7-78F7-944B-AB34-24627B87B52E}" dt="2022-01-12T17:08:52.914" v="520"/>
        <pc:sldMkLst>
          <pc:docMk/>
          <pc:sldMk cId="3346944433" sldId="516"/>
        </pc:sldMkLst>
        <pc:spChg chg="mod">
          <ac:chgData name="Khattab, Sherif" userId="c83b1e15-36f3-4f46-aceb-05aac24c545e" providerId="ADAL" clId="{F915D0A7-78F7-944B-AB34-24627B87B52E}" dt="2022-01-12T17:03:08.217" v="274" actId="20577"/>
          <ac:spMkLst>
            <pc:docMk/>
            <pc:sldMk cId="3346944433" sldId="516"/>
            <ac:spMk id="2" creationId="{062B39F3-CD1F-A74B-A6B3-CA8DFA85361F}"/>
          </ac:spMkLst>
        </pc:spChg>
        <pc:spChg chg="mod">
          <ac:chgData name="Khattab, Sherif" userId="c83b1e15-36f3-4f46-aceb-05aac24c545e" providerId="ADAL" clId="{F915D0A7-78F7-944B-AB34-24627B87B52E}" dt="2022-01-12T17:08:17.681" v="498" actId="5793"/>
          <ac:spMkLst>
            <pc:docMk/>
            <pc:sldMk cId="3346944433" sldId="516"/>
            <ac:spMk id="3" creationId="{D2E27B61-1C76-DC4E-A933-6270C58B3DF6}"/>
          </ac:spMkLst>
        </pc:spChg>
        <pc:spChg chg="add del mod">
          <ac:chgData name="Khattab, Sherif" userId="c83b1e15-36f3-4f46-aceb-05aac24c545e" providerId="ADAL" clId="{F915D0A7-78F7-944B-AB34-24627B87B52E}" dt="2022-01-12T17:08:52.914" v="520"/>
          <ac:spMkLst>
            <pc:docMk/>
            <pc:sldMk cId="3346944433" sldId="516"/>
            <ac:spMk id="6" creationId="{73074AD8-C00F-6D45-9B07-6AD1408F5EAB}"/>
          </ac:spMkLst>
        </pc:spChg>
      </pc:sldChg>
      <pc:sldChg chg="addSp modSp add mod modAnim">
        <pc:chgData name="Khattab, Sherif" userId="c83b1e15-36f3-4f46-aceb-05aac24c545e" providerId="ADAL" clId="{F915D0A7-78F7-944B-AB34-24627B87B52E}" dt="2022-01-12T17:07:52.732" v="497"/>
        <pc:sldMkLst>
          <pc:docMk/>
          <pc:sldMk cId="1724378590" sldId="517"/>
        </pc:sldMkLst>
        <pc:spChg chg="mod">
          <ac:chgData name="Khattab, Sherif" userId="c83b1e15-36f3-4f46-aceb-05aac24c545e" providerId="ADAL" clId="{F915D0A7-78F7-944B-AB34-24627B87B52E}" dt="2022-01-12T17:06:49.715" v="477" actId="5793"/>
          <ac:spMkLst>
            <pc:docMk/>
            <pc:sldMk cId="1724378590" sldId="517"/>
            <ac:spMk id="3" creationId="{D2E27B61-1C76-DC4E-A933-6270C58B3DF6}"/>
          </ac:spMkLst>
        </pc:spChg>
        <pc:spChg chg="add mod">
          <ac:chgData name="Khattab, Sherif" userId="c83b1e15-36f3-4f46-aceb-05aac24c545e" providerId="ADAL" clId="{F915D0A7-78F7-944B-AB34-24627B87B52E}" dt="2022-01-12T17:07:45.680" v="495" actId="1076"/>
          <ac:spMkLst>
            <pc:docMk/>
            <pc:sldMk cId="1724378590" sldId="517"/>
            <ac:spMk id="6" creationId="{11DD346B-A05B-1449-80BC-01ADFF158CB3}"/>
          </ac:spMkLst>
        </pc:spChg>
      </pc:sldChg>
      <pc:sldChg chg="addSp delSp modSp add mod delAnim modAnim chgLayout">
        <pc:chgData name="Khattab, Sherif" userId="c83b1e15-36f3-4f46-aceb-05aac24c545e" providerId="ADAL" clId="{F915D0A7-78F7-944B-AB34-24627B87B52E}" dt="2022-01-12T17:12:56.859" v="677" actId="20577"/>
        <pc:sldMkLst>
          <pc:docMk/>
          <pc:sldMk cId="2403681044" sldId="518"/>
        </pc:sldMkLst>
        <pc:spChg chg="add mod ord">
          <ac:chgData name="Khattab, Sherif" userId="c83b1e15-36f3-4f46-aceb-05aac24c545e" providerId="ADAL" clId="{F915D0A7-78F7-944B-AB34-24627B87B52E}" dt="2022-01-12T17:12:56.859" v="677" actId="20577"/>
          <ac:spMkLst>
            <pc:docMk/>
            <pc:sldMk cId="2403681044" sldId="518"/>
            <ac:spMk id="2" creationId="{EF8C8D79-9E9E-2041-A1BB-08A7F1B3E1F8}"/>
          </ac:spMkLst>
        </pc:spChg>
        <pc:spChg chg="mod ord">
          <ac:chgData name="Khattab, Sherif" userId="c83b1e15-36f3-4f46-aceb-05aac24c545e" providerId="ADAL" clId="{F915D0A7-78F7-944B-AB34-24627B87B52E}" dt="2022-01-12T17:11:03.898" v="533" actId="700"/>
          <ac:spMkLst>
            <pc:docMk/>
            <pc:sldMk cId="2403681044" sldId="518"/>
            <ac:spMk id="3" creationId="{97C4503E-29A7-654E-B51F-2FA6D3B0D26C}"/>
          </ac:spMkLst>
        </pc:spChg>
        <pc:spChg chg="del">
          <ac:chgData name="Khattab, Sherif" userId="c83b1e15-36f3-4f46-aceb-05aac24c545e" providerId="ADAL" clId="{F915D0A7-78F7-944B-AB34-24627B87B52E}" dt="2022-01-12T17:10:09.951" v="525" actId="478"/>
          <ac:spMkLst>
            <pc:docMk/>
            <pc:sldMk cId="2403681044" sldId="518"/>
            <ac:spMk id="20" creationId="{06FD20BC-D93B-8946-9B04-9F2C353654D6}"/>
          </ac:spMkLst>
        </pc:spChg>
        <pc:spChg chg="del">
          <ac:chgData name="Khattab, Sherif" userId="c83b1e15-36f3-4f46-aceb-05aac24c545e" providerId="ADAL" clId="{F915D0A7-78F7-944B-AB34-24627B87B52E}" dt="2022-01-12T17:10:13.351" v="526" actId="478"/>
          <ac:spMkLst>
            <pc:docMk/>
            <pc:sldMk cId="2403681044" sldId="518"/>
            <ac:spMk id="30" creationId="{65C0ADBE-43A4-2E42-AA00-D102849AA1C6}"/>
          </ac:spMkLst>
        </pc:spChg>
        <pc:spChg chg="del">
          <ac:chgData name="Khattab, Sherif" userId="c83b1e15-36f3-4f46-aceb-05aac24c545e" providerId="ADAL" clId="{F915D0A7-78F7-944B-AB34-24627B87B52E}" dt="2022-01-12T17:10:07.883" v="524" actId="478"/>
          <ac:spMkLst>
            <pc:docMk/>
            <pc:sldMk cId="2403681044" sldId="518"/>
            <ac:spMk id="31" creationId="{592812C7-28C9-514E-8D20-92870B458105}"/>
          </ac:spMkLst>
        </pc:spChg>
        <pc:spChg chg="mod ord">
          <ac:chgData name="Khattab, Sherif" userId="c83b1e15-36f3-4f46-aceb-05aac24c545e" providerId="ADAL" clId="{F915D0A7-78F7-944B-AB34-24627B87B52E}" dt="2022-01-12T17:11:03.898" v="533" actId="700"/>
          <ac:spMkLst>
            <pc:docMk/>
            <pc:sldMk cId="2403681044" sldId="518"/>
            <ac:spMk id="181" creationId="{00000000-0000-0000-0000-000000000000}"/>
          </ac:spMkLst>
        </pc:spChg>
        <pc:spChg chg="mod ord">
          <ac:chgData name="Khattab, Sherif" userId="c83b1e15-36f3-4f46-aceb-05aac24c545e" providerId="ADAL" clId="{F915D0A7-78F7-944B-AB34-24627B87B52E}" dt="2022-01-12T17:11:03.898" v="533" actId="700"/>
          <ac:spMkLst>
            <pc:docMk/>
            <pc:sldMk cId="2403681044" sldId="518"/>
            <ac:spMk id="190" creationId="{00000000-0000-0000-0000-000000000000}"/>
          </ac:spMkLst>
        </pc:spChg>
        <pc:grpChg chg="del">
          <ac:chgData name="Khattab, Sherif" userId="c83b1e15-36f3-4f46-aceb-05aac24c545e" providerId="ADAL" clId="{F915D0A7-78F7-944B-AB34-24627B87B52E}" dt="2022-01-12T17:10:13.351" v="526" actId="478"/>
          <ac:grpSpMkLst>
            <pc:docMk/>
            <pc:sldMk cId="2403681044" sldId="518"/>
            <ac:grpSpMk id="21" creationId="{3E07410C-3422-DF41-A022-BBFDFE6B1186}"/>
          </ac:grpSpMkLst>
        </pc:grpChg>
        <pc:grpChg chg="del">
          <ac:chgData name="Khattab, Sherif" userId="c83b1e15-36f3-4f46-aceb-05aac24c545e" providerId="ADAL" clId="{F915D0A7-78F7-944B-AB34-24627B87B52E}" dt="2022-01-12T17:10:13.351" v="526" actId="478"/>
          <ac:grpSpMkLst>
            <pc:docMk/>
            <pc:sldMk cId="2403681044" sldId="518"/>
            <ac:grpSpMk id="24" creationId="{7B924619-0475-9942-985C-B123F95F7880}"/>
          </ac:grpSpMkLst>
        </pc:grpChg>
        <pc:grpChg chg="del">
          <ac:chgData name="Khattab, Sherif" userId="c83b1e15-36f3-4f46-aceb-05aac24c545e" providerId="ADAL" clId="{F915D0A7-78F7-944B-AB34-24627B87B52E}" dt="2022-01-12T17:10:13.351" v="526" actId="478"/>
          <ac:grpSpMkLst>
            <pc:docMk/>
            <pc:sldMk cId="2403681044" sldId="518"/>
            <ac:grpSpMk id="27" creationId="{2ED06C45-73C0-7044-A142-649699D0A5FD}"/>
          </ac:grpSpMkLst>
        </pc:grpChg>
      </pc:sldChg>
      <pc:sldChg chg="modSp new mod">
        <pc:chgData name="Khattab, Sherif" userId="c83b1e15-36f3-4f46-aceb-05aac24c545e" providerId="ADAL" clId="{F915D0A7-78F7-944B-AB34-24627B87B52E}" dt="2022-01-12T17:20:37.459" v="830" actId="5793"/>
        <pc:sldMkLst>
          <pc:docMk/>
          <pc:sldMk cId="2022072794" sldId="519"/>
        </pc:sldMkLst>
        <pc:spChg chg="mod">
          <ac:chgData name="Khattab, Sherif" userId="c83b1e15-36f3-4f46-aceb-05aac24c545e" providerId="ADAL" clId="{F915D0A7-78F7-944B-AB34-24627B87B52E}" dt="2022-01-12T17:18:35.794" v="740" actId="20577"/>
          <ac:spMkLst>
            <pc:docMk/>
            <pc:sldMk cId="2022072794" sldId="519"/>
            <ac:spMk id="2" creationId="{20D36F24-B45E-9A42-ABC8-ED646CCFE6B3}"/>
          </ac:spMkLst>
        </pc:spChg>
        <pc:spChg chg="mod">
          <ac:chgData name="Khattab, Sherif" userId="c83b1e15-36f3-4f46-aceb-05aac24c545e" providerId="ADAL" clId="{F915D0A7-78F7-944B-AB34-24627B87B52E}" dt="2022-01-12T17:20:37.459" v="830" actId="5793"/>
          <ac:spMkLst>
            <pc:docMk/>
            <pc:sldMk cId="2022072794" sldId="519"/>
            <ac:spMk id="3" creationId="{A76E5E5E-7D5B-FD42-8EDB-22F7408A07BC}"/>
          </ac:spMkLst>
        </pc:spChg>
      </pc:sldChg>
      <pc:sldChg chg="modSp new mod modAnim">
        <pc:chgData name="Khattab, Sherif" userId="c83b1e15-36f3-4f46-aceb-05aac24c545e" providerId="ADAL" clId="{F915D0A7-78F7-944B-AB34-24627B87B52E}" dt="2022-01-12T17:33:58.264" v="1083"/>
        <pc:sldMkLst>
          <pc:docMk/>
          <pc:sldMk cId="1741535039" sldId="520"/>
        </pc:sldMkLst>
        <pc:spChg chg="mod">
          <ac:chgData name="Khattab, Sherif" userId="c83b1e15-36f3-4f46-aceb-05aac24c545e" providerId="ADAL" clId="{F915D0A7-78F7-944B-AB34-24627B87B52E}" dt="2022-01-12T17:31:39.877" v="966" actId="20577"/>
          <ac:spMkLst>
            <pc:docMk/>
            <pc:sldMk cId="1741535039" sldId="520"/>
            <ac:spMk id="2" creationId="{E64DFDDD-67F8-7B46-88BB-F9919923C115}"/>
          </ac:spMkLst>
        </pc:spChg>
        <pc:spChg chg="mod">
          <ac:chgData name="Khattab, Sherif" userId="c83b1e15-36f3-4f46-aceb-05aac24c545e" providerId="ADAL" clId="{F915D0A7-78F7-944B-AB34-24627B87B52E}" dt="2022-01-12T17:33:35.266" v="1081" actId="20577"/>
          <ac:spMkLst>
            <pc:docMk/>
            <pc:sldMk cId="1741535039" sldId="520"/>
            <ac:spMk id="3" creationId="{4EC285A3-6E99-F843-80DD-211EDCC65CCF}"/>
          </ac:spMkLst>
        </pc:spChg>
      </pc:sldChg>
      <pc:sldChg chg="addSp delSp modSp new mod">
        <pc:chgData name="Khattab, Sherif" userId="c83b1e15-36f3-4f46-aceb-05aac24c545e" providerId="ADAL" clId="{F915D0A7-78F7-944B-AB34-24627B87B52E}" dt="2022-01-12T17:36:54.363" v="1302" actId="1076"/>
        <pc:sldMkLst>
          <pc:docMk/>
          <pc:sldMk cId="817576189" sldId="521"/>
        </pc:sldMkLst>
        <pc:spChg chg="mod">
          <ac:chgData name="Khattab, Sherif" userId="c83b1e15-36f3-4f46-aceb-05aac24c545e" providerId="ADAL" clId="{F915D0A7-78F7-944B-AB34-24627B87B52E}" dt="2022-01-12T17:36:50.593" v="1300" actId="20577"/>
          <ac:spMkLst>
            <pc:docMk/>
            <pc:sldMk cId="817576189" sldId="521"/>
            <ac:spMk id="2" creationId="{C109C2F9-AE15-1242-BCC7-6C03B8DF5E37}"/>
          </ac:spMkLst>
        </pc:spChg>
        <pc:spChg chg="del">
          <ac:chgData name="Khattab, Sherif" userId="c83b1e15-36f3-4f46-aceb-05aac24c545e" providerId="ADAL" clId="{F915D0A7-78F7-944B-AB34-24627B87B52E}" dt="2022-01-12T17:36:51.701" v="1301"/>
          <ac:spMkLst>
            <pc:docMk/>
            <pc:sldMk cId="817576189" sldId="521"/>
            <ac:spMk id="3" creationId="{BDD30C97-08DD-C44D-84C4-594B86B2C3D5}"/>
          </ac:spMkLst>
        </pc:spChg>
        <pc:picChg chg="add mod">
          <ac:chgData name="Khattab, Sherif" userId="c83b1e15-36f3-4f46-aceb-05aac24c545e" providerId="ADAL" clId="{F915D0A7-78F7-944B-AB34-24627B87B52E}" dt="2022-01-12T17:36:54.363" v="1302" actId="1076"/>
          <ac:picMkLst>
            <pc:docMk/>
            <pc:sldMk cId="817576189" sldId="521"/>
            <ac:picMk id="6" creationId="{509F3304-6AF9-9B43-B51F-3B0AFBB21CAA}"/>
          </ac:picMkLst>
        </pc:picChg>
      </pc:sldChg>
      <pc:sldChg chg="add">
        <pc:chgData name="Khattab, Sherif" userId="c83b1e15-36f3-4f46-aceb-05aac24c545e" providerId="ADAL" clId="{F915D0A7-78F7-944B-AB34-24627B87B52E}" dt="2022-01-12T17:40:40.257" v="1451"/>
        <pc:sldMkLst>
          <pc:docMk/>
          <pc:sldMk cId="3175970271" sldId="522"/>
        </pc:sldMkLst>
      </pc:sldChg>
      <pc:sldChg chg="add del">
        <pc:chgData name="Khattab, Sherif" userId="c83b1e15-36f3-4f46-aceb-05aac24c545e" providerId="ADAL" clId="{F915D0A7-78F7-944B-AB34-24627B87B52E}" dt="2022-01-12T17:45:40.374" v="1464"/>
        <pc:sldMkLst>
          <pc:docMk/>
          <pc:sldMk cId="728471020" sldId="1861"/>
        </pc:sldMkLst>
      </pc:sldChg>
      <pc:sldChg chg="add del">
        <pc:chgData name="Khattab, Sherif" userId="c83b1e15-36f3-4f46-aceb-05aac24c545e" providerId="ADAL" clId="{F915D0A7-78F7-944B-AB34-24627B87B52E}" dt="2022-01-12T17:55:53.172" v="1744"/>
        <pc:sldMkLst>
          <pc:docMk/>
          <pc:sldMk cId="3431024549" sldId="1864"/>
        </pc:sldMkLst>
      </pc:sldChg>
      <pc:sldChg chg="add del ord">
        <pc:chgData name="Khattab, Sherif" userId="c83b1e15-36f3-4f46-aceb-05aac24c545e" providerId="ADAL" clId="{F915D0A7-78F7-944B-AB34-24627B87B52E}" dt="2022-01-12T17:56:05.706" v="1745" actId="20578"/>
        <pc:sldMkLst>
          <pc:docMk/>
          <pc:sldMk cId="2435766761" sldId="1865"/>
        </pc:sldMkLst>
      </pc:sldChg>
      <pc:sldChg chg="modSp new mod modAnim">
        <pc:chgData name="Khattab, Sherif" userId="c83b1e15-36f3-4f46-aceb-05aac24c545e" providerId="ADAL" clId="{F915D0A7-78F7-944B-AB34-24627B87B52E}" dt="2022-01-12T17:56:59.695" v="1865"/>
        <pc:sldMkLst>
          <pc:docMk/>
          <pc:sldMk cId="1400036409" sldId="1866"/>
        </pc:sldMkLst>
        <pc:spChg chg="mod">
          <ac:chgData name="Khattab, Sherif" userId="c83b1e15-36f3-4f46-aceb-05aac24c545e" providerId="ADAL" clId="{F915D0A7-78F7-944B-AB34-24627B87B52E}" dt="2022-01-12T17:56:18.050" v="1756" actId="20577"/>
          <ac:spMkLst>
            <pc:docMk/>
            <pc:sldMk cId="1400036409" sldId="1866"/>
            <ac:spMk id="2" creationId="{4255DBD8-3267-9843-A7BE-8EC0A54301E2}"/>
          </ac:spMkLst>
        </pc:spChg>
        <pc:spChg chg="mod">
          <ac:chgData name="Khattab, Sherif" userId="c83b1e15-36f3-4f46-aceb-05aac24c545e" providerId="ADAL" clId="{F915D0A7-78F7-944B-AB34-24627B87B52E}" dt="2022-01-12T17:56:50.588" v="1863" actId="20577"/>
          <ac:spMkLst>
            <pc:docMk/>
            <pc:sldMk cId="1400036409" sldId="1866"/>
            <ac:spMk id="3" creationId="{D974F347-2916-A549-9789-ECD6A83919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5D111-13B1-6540-9222-8BA23A0A1AF2}" type="datetimeFigureOut">
              <a:rPr lang="en-US" smtClean="0"/>
              <a:t>1/12/2022</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56535-3B82-8B49-91F9-C88766E94ED1}" type="slidenum">
              <a:rPr lang="en-US" smtClean="0"/>
              <a:t>‹#›</a:t>
            </a:fld>
            <a:endParaRPr lang="en-US"/>
          </a:p>
        </p:txBody>
      </p:sp>
    </p:spTree>
    <p:extLst>
      <p:ext uri="{BB962C8B-B14F-4D97-AF65-F5344CB8AC3E}">
        <p14:creationId xmlns:p14="http://schemas.microsoft.com/office/powerpoint/2010/main" val="277130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0954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7cb39f69_0104: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Google Shape;200;g37cb39f69_0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002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77ea160b_0_16: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Google Shape;247;g1177ea160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Wait, we just compared some function (e.g., n</a:t>
            </a:r>
            <a:r>
              <a:rPr lang="en" baseline="30000"/>
              <a:t>3</a:t>
            </a:r>
            <a:r>
              <a:rPr lang="en"/>
              <a:t>) to the function modelling our runtime??</a:t>
            </a:r>
            <a:endParaRPr/>
          </a:p>
          <a:p>
            <a:pPr marL="457200" lvl="0" indent="-317500">
              <a:spcBef>
                <a:spcPts val="0"/>
              </a:spcBef>
              <a:spcAft>
                <a:spcPts val="0"/>
              </a:spcAft>
              <a:buSzPts val="1400"/>
              <a:buChar char="●"/>
            </a:pPr>
            <a:r>
              <a:rPr lang="en"/>
              <a:t>Can we use O for other resources??</a:t>
            </a:r>
            <a:endParaRPr/>
          </a:p>
          <a:p>
            <a:pPr marL="914400" lvl="1" indent="-317500" rtl="0">
              <a:spcBef>
                <a:spcPts val="0"/>
              </a:spcBef>
              <a:spcAft>
                <a:spcPts val="0"/>
              </a:spcAft>
              <a:buSzPts val="1400"/>
              <a:buChar char="○"/>
            </a:pPr>
            <a:r>
              <a:rPr lang="en"/>
              <a:t>YES! memory!</a:t>
            </a:r>
            <a:endParaRPr/>
          </a:p>
        </p:txBody>
      </p:sp>
    </p:spTree>
    <p:extLst>
      <p:ext uri="{BB962C8B-B14F-4D97-AF65-F5344CB8AC3E}">
        <p14:creationId xmlns:p14="http://schemas.microsoft.com/office/powerpoint/2010/main" val="258657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79907419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1799074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That's the tightest upper bound we can trivially see to be true</a:t>
            </a:r>
            <a:endParaRPr/>
          </a:p>
        </p:txBody>
      </p:sp>
    </p:spTree>
    <p:extLst>
      <p:ext uri="{BB962C8B-B14F-4D97-AF65-F5344CB8AC3E}">
        <p14:creationId xmlns:p14="http://schemas.microsoft.com/office/powerpoint/2010/main" val="231200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7cb39f69_0114: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Google Shape;261;g37cb39f69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New runtime:</a:t>
            </a:r>
            <a:endParaRPr/>
          </a:p>
          <a:p>
            <a:pPr marL="914400" lvl="1" indent="-317500" rtl="0">
              <a:spcBef>
                <a:spcPts val="0"/>
              </a:spcBef>
              <a:spcAft>
                <a:spcPts val="0"/>
              </a:spcAft>
              <a:buSzPts val="1400"/>
              <a:buChar char="○"/>
            </a:pPr>
            <a:r>
              <a:rPr lang="en" err="1"/>
              <a:t>Θ</a:t>
            </a:r>
            <a:r>
              <a:rPr lang="en"/>
              <a:t>(n</a:t>
            </a:r>
            <a:r>
              <a:rPr lang="en" baseline="30000"/>
              <a:t>2</a:t>
            </a:r>
            <a:r>
              <a:rPr lang="en"/>
              <a:t> log n)</a:t>
            </a:r>
            <a:endParaRPr/>
          </a:p>
          <a:p>
            <a:pPr marL="457200" lvl="0" indent="-317500" rtl="0">
              <a:spcBef>
                <a:spcPts val="0"/>
              </a:spcBef>
              <a:spcAft>
                <a:spcPts val="0"/>
              </a:spcAft>
              <a:buSzPts val="1400"/>
              <a:buChar char="●"/>
            </a:pPr>
            <a:r>
              <a:rPr lang="en"/>
              <a:t>Sort time:</a:t>
            </a:r>
            <a:endParaRPr/>
          </a:p>
          <a:p>
            <a:pPr marL="914400" lvl="1" indent="-317500" rtl="0">
              <a:spcBef>
                <a:spcPts val="0"/>
              </a:spcBef>
              <a:spcAft>
                <a:spcPts val="0"/>
              </a:spcAft>
              <a:buSzPts val="1400"/>
              <a:buChar char="○"/>
            </a:pPr>
            <a:r>
              <a:rPr lang="en"/>
              <a:t>O(n log n)</a:t>
            </a:r>
            <a:endParaRPr/>
          </a:p>
          <a:p>
            <a:pPr marL="914400" lvl="1" indent="-317500" rtl="0">
              <a:spcBef>
                <a:spcPts val="0"/>
              </a:spcBef>
              <a:spcAft>
                <a:spcPts val="0"/>
              </a:spcAft>
              <a:buSzPts val="1400"/>
              <a:buChar char="○"/>
            </a:pPr>
            <a:r>
              <a:rPr lang="en"/>
              <a:t>done before our search, dominated by search time</a:t>
            </a:r>
            <a:endParaRPr/>
          </a:p>
          <a:p>
            <a:pPr marL="1371600" lvl="2" indent="-317500">
              <a:spcBef>
                <a:spcPts val="0"/>
              </a:spcBef>
              <a:spcAft>
                <a:spcPts val="0"/>
              </a:spcAft>
              <a:buSzPts val="1400"/>
              <a:buChar char="■"/>
            </a:pPr>
            <a:r>
              <a:rPr lang="en"/>
              <a:t>Asymptotically insignificant</a:t>
            </a:r>
            <a:endParaRPr/>
          </a:p>
        </p:txBody>
      </p:sp>
    </p:spTree>
    <p:extLst>
      <p:ext uri="{BB962C8B-B14F-4D97-AF65-F5344CB8AC3E}">
        <p14:creationId xmlns:p14="http://schemas.microsoft.com/office/powerpoint/2010/main" val="4100479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7f29ac11_0169: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Google Shape;397;g37f29ac11_0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85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7f29ac11_0175: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Google Shape;405;g37f29ac11_0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2180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7f29ac11_0181: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Google Shape;412;g37f29ac11_0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Need to define </a:t>
            </a:r>
            <a:r>
              <a:rPr lang="en" i="1"/>
              <a:t>pruning rules</a:t>
            </a:r>
            <a:endParaRPr/>
          </a:p>
          <a:p>
            <a:pPr marL="914400" lvl="1" indent="-317500" rtl="0">
              <a:spcBef>
                <a:spcPts val="0"/>
              </a:spcBef>
              <a:spcAft>
                <a:spcPts val="0"/>
              </a:spcAft>
              <a:buSzPts val="1400"/>
              <a:buChar char="○"/>
            </a:pPr>
            <a:r>
              <a:rPr lang="en"/>
              <a:t>Can’t go past the edge of the board</a:t>
            </a:r>
            <a:endParaRPr/>
          </a:p>
          <a:p>
            <a:pPr marL="914400" lvl="1" indent="-317500" rtl="0">
              <a:spcBef>
                <a:spcPts val="0"/>
              </a:spcBef>
              <a:spcAft>
                <a:spcPts val="0"/>
              </a:spcAft>
              <a:buSzPts val="1400"/>
              <a:buChar char="○"/>
            </a:pPr>
            <a:r>
              <a:rPr lang="en"/>
              <a:t>Can’t reuse the same cells in the board</a:t>
            </a:r>
            <a:endParaRPr/>
          </a:p>
          <a:p>
            <a:pPr marL="914400" lvl="1" indent="-317500" rtl="0">
              <a:spcBef>
                <a:spcPts val="0"/>
              </a:spcBef>
              <a:spcAft>
                <a:spcPts val="0"/>
              </a:spcAft>
              <a:buSzPts val="1400"/>
              <a:buChar char="○"/>
            </a:pPr>
            <a:r>
              <a:rPr lang="en"/>
              <a:t>Each letter added must lead to the prefix of an actual word</a:t>
            </a:r>
            <a:endParaRPr/>
          </a:p>
          <a:p>
            <a:pPr marL="1371600" lvl="2" indent="-317500" rtl="0">
              <a:spcBef>
                <a:spcPts val="0"/>
              </a:spcBef>
              <a:spcAft>
                <a:spcPts val="0"/>
              </a:spcAft>
              <a:buSzPts val="1400"/>
              <a:buChar char="■"/>
            </a:pPr>
            <a:r>
              <a:rPr lang="en"/>
              <a:t>Check the dictionary for each letter recursed to, if there is no word with the currently constructed string as a prefix, backtrack</a:t>
            </a:r>
            <a:endParaRPr/>
          </a:p>
          <a:p>
            <a:pPr marL="1371600" lvl="2" indent="-317500" rtl="0">
              <a:spcBef>
                <a:spcPts val="0"/>
              </a:spcBef>
              <a:spcAft>
                <a:spcPts val="0"/>
              </a:spcAft>
              <a:buSzPts val="1400"/>
              <a:buChar char="■"/>
            </a:pPr>
            <a:r>
              <a:rPr lang="en"/>
              <a:t>Practically, this can be used for huge savings</a:t>
            </a:r>
            <a:endParaRPr/>
          </a:p>
          <a:p>
            <a:pPr marL="0" lvl="0" indent="0" rtl="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extLst>
      <p:ext uri="{BB962C8B-B14F-4D97-AF65-F5344CB8AC3E}">
        <p14:creationId xmlns:p14="http://schemas.microsoft.com/office/powerpoint/2010/main" val="243101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Acumin Pro ExtraCondensed" panose="020B0604020202020204" charset="0"/>
                <a:cs typeface="United Sans Cond Medium" panose="020B0604020202020204" charset="0"/>
              </a:rPr>
              <a:t>Upcoming Due Dates at A Glance</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7C63BD6-9A76-3E42-9DF3-1D28BC75B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52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7cb39f69_074: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7cb39f69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endParaRPr>
              <a:solidFill>
                <a:schemeClr val="dk1"/>
              </a:solidFill>
            </a:endParaRPr>
          </a:p>
        </p:txBody>
      </p:sp>
    </p:spTree>
    <p:extLst>
      <p:ext uri="{BB962C8B-B14F-4D97-AF65-F5344CB8AC3E}">
        <p14:creationId xmlns:p14="http://schemas.microsoft.com/office/powerpoint/2010/main" val="239919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rtl="0">
              <a:spcBef>
                <a:spcPts val="0"/>
              </a:spcBef>
              <a:spcAft>
                <a:spcPts val="0"/>
              </a:spcAft>
              <a:buSzPts val="1400"/>
              <a:buChar char="●"/>
            </a:pPr>
            <a:r>
              <a:rPr lang="en-US"/>
              <a:t>What's your analysis of this algorithm?</a:t>
            </a:r>
            <a:endParaRPr lang="en-US" b="1">
              <a:solidFill>
                <a:schemeClr val="dk1"/>
              </a:solidFill>
            </a:endParaRPr>
          </a:p>
          <a:p>
            <a:pPr marL="457200" lvl="0" indent="-317500" rtl="0">
              <a:spcBef>
                <a:spcPts val="0"/>
              </a:spcBef>
              <a:spcAft>
                <a:spcPts val="0"/>
              </a:spcAft>
              <a:buClr>
                <a:schemeClr val="dk1"/>
              </a:buClr>
              <a:buSzPts val="1400"/>
              <a:buChar char="●"/>
            </a:pPr>
            <a:r>
              <a:rPr lang="en-US">
                <a:solidFill>
                  <a:schemeClr val="dk1"/>
                </a:solidFill>
              </a:rPr>
              <a:t>O(n</a:t>
            </a:r>
            <a:r>
              <a:rPr lang="en-US" baseline="30000">
                <a:solidFill>
                  <a:schemeClr val="dk1"/>
                </a:solidFill>
              </a:rPr>
              <a:t>3</a:t>
            </a:r>
            <a:r>
              <a:rPr lang="en-US">
                <a:solidFill>
                  <a:schemeClr val="dk1"/>
                </a:solidFill>
              </a:rPr>
              <a:t>)?</a:t>
            </a:r>
          </a:p>
          <a:p>
            <a:pPr marL="914400" lvl="1" indent="-317500" rtl="0">
              <a:spcBef>
                <a:spcPts val="0"/>
              </a:spcBef>
              <a:spcAft>
                <a:spcPts val="0"/>
              </a:spcAft>
              <a:buClr>
                <a:schemeClr val="dk1"/>
              </a:buClr>
              <a:buSzPts val="1400"/>
              <a:buChar char="○"/>
            </a:pPr>
            <a:r>
              <a:rPr lang="en-US">
                <a:solidFill>
                  <a:schemeClr val="dk1"/>
                </a:solidFill>
              </a:rPr>
              <a:t>Runtime?</a:t>
            </a:r>
          </a:p>
          <a:p>
            <a:pPr marL="1371600" lvl="2" indent="-317500" rtl="0">
              <a:spcBef>
                <a:spcPts val="0"/>
              </a:spcBef>
              <a:spcAft>
                <a:spcPts val="0"/>
              </a:spcAft>
              <a:buClr>
                <a:schemeClr val="dk1"/>
              </a:buClr>
              <a:buSzPts val="1400"/>
              <a:buChar char="■"/>
            </a:pPr>
            <a:r>
              <a:rPr lang="en-US">
                <a:solidFill>
                  <a:schemeClr val="dk1"/>
                </a:solidFill>
              </a:rPr>
              <a:t>How do we measure memory usage?</a:t>
            </a:r>
          </a:p>
          <a:p>
            <a:pPr marL="914400" lvl="1" indent="-317500" rtl="0">
              <a:spcBef>
                <a:spcPts val="0"/>
              </a:spcBef>
              <a:spcAft>
                <a:spcPts val="0"/>
              </a:spcAft>
              <a:buClr>
                <a:schemeClr val="dk1"/>
              </a:buClr>
              <a:buSzPts val="1400"/>
              <a:buChar char="○"/>
            </a:pPr>
            <a:r>
              <a:rPr lang="en-US">
                <a:solidFill>
                  <a:schemeClr val="dk1"/>
                </a:solidFill>
              </a:rPr>
              <a:t>Wait, not all 3 loops go 0 to n…</a:t>
            </a:r>
          </a:p>
          <a:p>
            <a:pPr marL="1371600" lvl="2" indent="-317500" rtl="0">
              <a:spcBef>
                <a:spcPts val="0"/>
              </a:spcBef>
              <a:spcAft>
                <a:spcPts val="0"/>
              </a:spcAft>
              <a:buClr>
                <a:schemeClr val="dk1"/>
              </a:buClr>
              <a:buSzPts val="1400"/>
              <a:buChar char="■"/>
            </a:pPr>
            <a:r>
              <a:rPr lang="en-US">
                <a:solidFill>
                  <a:schemeClr val="dk1"/>
                </a:solidFill>
              </a:rPr>
              <a:t>Still O(n</a:t>
            </a:r>
            <a:r>
              <a:rPr lang="en-US" baseline="30000">
                <a:solidFill>
                  <a:schemeClr val="dk1"/>
                </a:solidFill>
              </a:rPr>
              <a:t>3</a:t>
            </a:r>
            <a:r>
              <a:rPr lang="en-US">
                <a:solidFill>
                  <a:schemeClr val="dk1"/>
                </a:solidFill>
              </a:rPr>
              <a:t>)?</a:t>
            </a:r>
          </a:p>
          <a:p>
            <a:pPr marL="1828800" lvl="3" indent="-317500" rtl="0">
              <a:spcBef>
                <a:spcPts val="0"/>
              </a:spcBef>
              <a:spcAft>
                <a:spcPts val="0"/>
              </a:spcAft>
              <a:buClr>
                <a:schemeClr val="dk1"/>
              </a:buClr>
              <a:buSzPts val="1400"/>
              <a:buChar char="●"/>
            </a:pPr>
            <a:r>
              <a:rPr lang="en-US">
                <a:solidFill>
                  <a:schemeClr val="dk1"/>
                </a:solidFill>
              </a:rPr>
              <a:t>How???</a:t>
            </a:r>
          </a:p>
          <a:p>
            <a:endParaRPr lang="en-US"/>
          </a:p>
        </p:txBody>
      </p:sp>
      <p:sp>
        <p:nvSpPr>
          <p:cNvPr id="4" name="Slide Number Placeholder 3"/>
          <p:cNvSpPr>
            <a:spLocks noGrp="1"/>
          </p:cNvSpPr>
          <p:nvPr>
            <p:ph type="sldNum" sz="quarter" idx="5"/>
          </p:nvPr>
        </p:nvSpPr>
        <p:spPr/>
        <p:txBody>
          <a:bodyPr/>
          <a:lstStyle/>
          <a:p>
            <a:fld id="{9E356535-3B82-8B49-91F9-C88766E94ED1}" type="slidenum">
              <a:rPr lang="en-US" smtClean="0"/>
              <a:t>5</a:t>
            </a:fld>
            <a:endParaRPr lang="en-US"/>
          </a:p>
        </p:txBody>
      </p:sp>
    </p:spTree>
    <p:extLst>
      <p:ext uri="{BB962C8B-B14F-4D97-AF65-F5344CB8AC3E}">
        <p14:creationId xmlns:p14="http://schemas.microsoft.com/office/powerpoint/2010/main" val="220604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rtl="0">
              <a:spcBef>
                <a:spcPts val="0"/>
              </a:spcBef>
              <a:spcAft>
                <a:spcPts val="0"/>
              </a:spcAft>
              <a:buSzPts val="1400"/>
              <a:buChar char="●"/>
            </a:pPr>
            <a:r>
              <a:rPr lang="en-US"/>
              <a:t>What's your analysis of this algorithm?</a:t>
            </a:r>
            <a:endParaRPr lang="en-US" b="1">
              <a:solidFill>
                <a:schemeClr val="dk1"/>
              </a:solidFill>
            </a:endParaRPr>
          </a:p>
          <a:p>
            <a:pPr marL="457200" lvl="0" indent="-317500" rtl="0">
              <a:spcBef>
                <a:spcPts val="0"/>
              </a:spcBef>
              <a:spcAft>
                <a:spcPts val="0"/>
              </a:spcAft>
              <a:buClr>
                <a:schemeClr val="dk1"/>
              </a:buClr>
              <a:buSzPts val="1400"/>
              <a:buChar char="●"/>
            </a:pPr>
            <a:r>
              <a:rPr lang="en-US">
                <a:solidFill>
                  <a:schemeClr val="dk1"/>
                </a:solidFill>
              </a:rPr>
              <a:t>O(n</a:t>
            </a:r>
            <a:r>
              <a:rPr lang="en-US" baseline="30000">
                <a:solidFill>
                  <a:schemeClr val="dk1"/>
                </a:solidFill>
              </a:rPr>
              <a:t>3</a:t>
            </a:r>
            <a:r>
              <a:rPr lang="en-US">
                <a:solidFill>
                  <a:schemeClr val="dk1"/>
                </a:solidFill>
              </a:rPr>
              <a:t>)?</a:t>
            </a:r>
          </a:p>
          <a:p>
            <a:pPr marL="914400" lvl="1" indent="-317500" rtl="0">
              <a:spcBef>
                <a:spcPts val="0"/>
              </a:spcBef>
              <a:spcAft>
                <a:spcPts val="0"/>
              </a:spcAft>
              <a:buClr>
                <a:schemeClr val="dk1"/>
              </a:buClr>
              <a:buSzPts val="1400"/>
              <a:buChar char="○"/>
            </a:pPr>
            <a:r>
              <a:rPr lang="en-US">
                <a:solidFill>
                  <a:schemeClr val="dk1"/>
                </a:solidFill>
              </a:rPr>
              <a:t>Runtime?</a:t>
            </a:r>
          </a:p>
          <a:p>
            <a:pPr marL="1371600" lvl="2" indent="-317500" rtl="0">
              <a:spcBef>
                <a:spcPts val="0"/>
              </a:spcBef>
              <a:spcAft>
                <a:spcPts val="0"/>
              </a:spcAft>
              <a:buClr>
                <a:schemeClr val="dk1"/>
              </a:buClr>
              <a:buSzPts val="1400"/>
              <a:buChar char="■"/>
            </a:pPr>
            <a:r>
              <a:rPr lang="en-US">
                <a:solidFill>
                  <a:schemeClr val="dk1"/>
                </a:solidFill>
              </a:rPr>
              <a:t>How do we measure memory usage?</a:t>
            </a:r>
          </a:p>
          <a:p>
            <a:pPr marL="914400" lvl="1" indent="-317500" rtl="0">
              <a:spcBef>
                <a:spcPts val="0"/>
              </a:spcBef>
              <a:spcAft>
                <a:spcPts val="0"/>
              </a:spcAft>
              <a:buClr>
                <a:schemeClr val="dk1"/>
              </a:buClr>
              <a:buSzPts val="1400"/>
              <a:buChar char="○"/>
            </a:pPr>
            <a:r>
              <a:rPr lang="en-US">
                <a:solidFill>
                  <a:schemeClr val="dk1"/>
                </a:solidFill>
              </a:rPr>
              <a:t>Wait, not all 3 loops go 0 to n…</a:t>
            </a:r>
          </a:p>
          <a:p>
            <a:pPr marL="1371600" lvl="2" indent="-317500" rtl="0">
              <a:spcBef>
                <a:spcPts val="0"/>
              </a:spcBef>
              <a:spcAft>
                <a:spcPts val="0"/>
              </a:spcAft>
              <a:buClr>
                <a:schemeClr val="dk1"/>
              </a:buClr>
              <a:buSzPts val="1400"/>
              <a:buChar char="■"/>
            </a:pPr>
            <a:r>
              <a:rPr lang="en-US">
                <a:solidFill>
                  <a:schemeClr val="dk1"/>
                </a:solidFill>
              </a:rPr>
              <a:t>Still O(n</a:t>
            </a:r>
            <a:r>
              <a:rPr lang="en-US" baseline="30000">
                <a:solidFill>
                  <a:schemeClr val="dk1"/>
                </a:solidFill>
              </a:rPr>
              <a:t>3</a:t>
            </a:r>
            <a:r>
              <a:rPr lang="en-US">
                <a:solidFill>
                  <a:schemeClr val="dk1"/>
                </a:solidFill>
              </a:rPr>
              <a:t>)?</a:t>
            </a:r>
          </a:p>
          <a:p>
            <a:pPr marL="1828800" lvl="3" indent="-317500" rtl="0">
              <a:spcBef>
                <a:spcPts val="0"/>
              </a:spcBef>
              <a:spcAft>
                <a:spcPts val="0"/>
              </a:spcAft>
              <a:buClr>
                <a:schemeClr val="dk1"/>
              </a:buClr>
              <a:buSzPts val="1400"/>
              <a:buChar char="●"/>
            </a:pPr>
            <a:r>
              <a:rPr lang="en-US">
                <a:solidFill>
                  <a:schemeClr val="dk1"/>
                </a:solidFill>
              </a:rPr>
              <a:t>How???</a:t>
            </a:r>
          </a:p>
          <a:p>
            <a:endParaRPr lang="en-US"/>
          </a:p>
        </p:txBody>
      </p:sp>
      <p:sp>
        <p:nvSpPr>
          <p:cNvPr id="4" name="Slide Number Placeholder 3"/>
          <p:cNvSpPr>
            <a:spLocks noGrp="1"/>
          </p:cNvSpPr>
          <p:nvPr>
            <p:ph type="sldNum" sz="quarter" idx="5"/>
          </p:nvPr>
        </p:nvSpPr>
        <p:spPr/>
        <p:txBody>
          <a:bodyPr/>
          <a:lstStyle/>
          <a:p>
            <a:fld id="{9E356535-3B82-8B49-91F9-C88766E94ED1}" type="slidenum">
              <a:rPr lang="en-US" smtClean="0"/>
              <a:t>6</a:t>
            </a:fld>
            <a:endParaRPr lang="en-US"/>
          </a:p>
        </p:txBody>
      </p:sp>
    </p:spTree>
    <p:extLst>
      <p:ext uri="{BB962C8B-B14F-4D97-AF65-F5344CB8AC3E}">
        <p14:creationId xmlns:p14="http://schemas.microsoft.com/office/powerpoint/2010/main" val="148211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72d38990_0_1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Google Shape;168;gc72d3899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Knuth's approach to modelling runtime</a:t>
            </a:r>
            <a:endParaRPr/>
          </a:p>
        </p:txBody>
      </p:sp>
    </p:spTree>
    <p:extLst>
      <p:ext uri="{BB962C8B-B14F-4D97-AF65-F5344CB8AC3E}">
        <p14:creationId xmlns:p14="http://schemas.microsoft.com/office/powerpoint/2010/main" val="241676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77ea160b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1177ea16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grey:</a:t>
            </a:r>
            <a:endParaRPr/>
          </a:p>
          <a:p>
            <a:pPr marL="914400" lvl="1" indent="-317500" rtl="0">
              <a:spcBef>
                <a:spcPts val="0"/>
              </a:spcBef>
              <a:spcAft>
                <a:spcPts val="0"/>
              </a:spcAft>
              <a:buSzPts val="1400"/>
              <a:buChar char="○"/>
            </a:pPr>
            <a:r>
              <a:rPr lang="en"/>
              <a:t>time:  t</a:t>
            </a:r>
            <a:r>
              <a:rPr lang="en" baseline="-25000"/>
              <a:t>4</a:t>
            </a:r>
            <a:endParaRPr/>
          </a:p>
          <a:p>
            <a:pPr marL="914400" lvl="1" indent="-317500" rtl="0">
              <a:spcBef>
                <a:spcPts val="0"/>
              </a:spcBef>
              <a:spcAft>
                <a:spcPts val="0"/>
              </a:spcAft>
              <a:buSzPts val="1400"/>
              <a:buChar char="○"/>
            </a:pPr>
            <a:r>
              <a:rPr lang="en"/>
              <a:t>freq: 1</a:t>
            </a:r>
            <a:endParaRPr/>
          </a:p>
          <a:p>
            <a:pPr marL="457200" lvl="0" indent="-317500" rtl="0">
              <a:spcBef>
                <a:spcPts val="0"/>
              </a:spcBef>
              <a:spcAft>
                <a:spcPts val="0"/>
              </a:spcAft>
              <a:buSzPts val="1400"/>
              <a:buChar char="●"/>
            </a:pPr>
            <a:r>
              <a:rPr lang="en"/>
              <a:t>yellow:</a:t>
            </a:r>
            <a:endParaRPr/>
          </a:p>
          <a:p>
            <a:pPr marL="914400" lvl="1" indent="-317500" rtl="0">
              <a:spcBef>
                <a:spcPts val="0"/>
              </a:spcBef>
              <a:spcAft>
                <a:spcPts val="0"/>
              </a:spcAft>
              <a:buSzPts val="1400"/>
              <a:buChar char="○"/>
            </a:pPr>
            <a:r>
              <a:rPr lang="en"/>
              <a:t>time:  t</a:t>
            </a:r>
            <a:r>
              <a:rPr lang="en" baseline="-25000"/>
              <a:t>3</a:t>
            </a:r>
            <a:endParaRPr/>
          </a:p>
          <a:p>
            <a:pPr marL="914400" lvl="1" indent="-317500" rtl="0">
              <a:spcBef>
                <a:spcPts val="0"/>
              </a:spcBef>
              <a:spcAft>
                <a:spcPts val="0"/>
              </a:spcAft>
              <a:buSzPts val="1400"/>
              <a:buChar char="○"/>
            </a:pPr>
            <a:r>
              <a:rPr lang="en"/>
              <a:t>freq: n</a:t>
            </a:r>
            <a:endParaRPr/>
          </a:p>
          <a:p>
            <a:pPr marL="457200" lvl="0" indent="-317500" rtl="0">
              <a:spcBef>
                <a:spcPts val="0"/>
              </a:spcBef>
              <a:spcAft>
                <a:spcPts val="0"/>
              </a:spcAft>
              <a:buSzPts val="1400"/>
              <a:buChar char="●"/>
            </a:pPr>
            <a:r>
              <a:rPr lang="en"/>
              <a:t>blue:  </a:t>
            </a:r>
            <a:endParaRPr/>
          </a:p>
          <a:p>
            <a:pPr marL="914400" lvl="1" indent="-317500" rtl="0">
              <a:spcBef>
                <a:spcPts val="0"/>
              </a:spcBef>
              <a:spcAft>
                <a:spcPts val="0"/>
              </a:spcAft>
              <a:buSzPts val="1400"/>
              <a:buChar char="○"/>
            </a:pPr>
            <a:r>
              <a:rPr lang="en"/>
              <a:t>time: t</a:t>
            </a:r>
            <a:r>
              <a:rPr lang="en" baseline="-25000"/>
              <a:t>2</a:t>
            </a:r>
            <a:endParaRPr/>
          </a:p>
          <a:p>
            <a:pPr marL="914400" lvl="1" indent="-317500" rtl="0">
              <a:spcBef>
                <a:spcPts val="0"/>
              </a:spcBef>
              <a:spcAft>
                <a:spcPts val="0"/>
              </a:spcAft>
              <a:buSzPts val="1400"/>
              <a:buChar char="○"/>
            </a:pPr>
            <a:r>
              <a:rPr lang="en"/>
              <a:t>freq: sum i=0 to n-1 ( sum j=i+1 to n-1 (1))</a:t>
            </a:r>
            <a:endParaRPr/>
          </a:p>
          <a:p>
            <a:pPr marL="1371600" lvl="2" indent="-317500" rtl="0">
              <a:spcBef>
                <a:spcPts val="0"/>
              </a:spcBef>
              <a:spcAft>
                <a:spcPts val="0"/>
              </a:spcAft>
              <a:buSzPts val="1400"/>
              <a:buChar char="■"/>
            </a:pPr>
            <a:r>
              <a:rPr lang="en"/>
              <a:t>= n</a:t>
            </a:r>
            <a:r>
              <a:rPr lang="en" baseline="30000"/>
              <a:t>2</a:t>
            </a:r>
            <a:r>
              <a:rPr lang="en"/>
              <a:t>/2 - n/2</a:t>
            </a:r>
            <a:endParaRPr/>
          </a:p>
          <a:p>
            <a:pPr marL="457200" lvl="0" indent="-317500" rtl="0">
              <a:spcBef>
                <a:spcPts val="0"/>
              </a:spcBef>
              <a:spcAft>
                <a:spcPts val="0"/>
              </a:spcAft>
              <a:buSzPts val="1400"/>
              <a:buChar char="●"/>
            </a:pPr>
            <a:r>
              <a:rPr lang="en"/>
              <a:t>red:</a:t>
            </a:r>
            <a:endParaRPr/>
          </a:p>
          <a:p>
            <a:pPr marL="914400" lvl="1" indent="-317500" rtl="0">
              <a:spcBef>
                <a:spcPts val="0"/>
              </a:spcBef>
              <a:spcAft>
                <a:spcPts val="0"/>
              </a:spcAft>
              <a:buSzPts val="1400"/>
              <a:buChar char="○"/>
            </a:pPr>
            <a:r>
              <a:rPr lang="en"/>
              <a:t>time: t</a:t>
            </a:r>
            <a:r>
              <a:rPr lang="en" baseline="-25000"/>
              <a:t>1</a:t>
            </a:r>
            <a:endParaRPr/>
          </a:p>
          <a:p>
            <a:pPr marL="914400" lvl="1" indent="-317500" rtl="0">
              <a:spcBef>
                <a:spcPts val="0"/>
              </a:spcBef>
              <a:spcAft>
                <a:spcPts val="0"/>
              </a:spcAft>
              <a:buSzPts val="1400"/>
              <a:buChar char="○"/>
            </a:pPr>
            <a:r>
              <a:rPr lang="en"/>
              <a:t>freq:  </a:t>
            </a:r>
            <a:r>
              <a:rPr lang="en">
                <a:solidFill>
                  <a:schemeClr val="dk1"/>
                </a:solidFill>
              </a:rPr>
              <a:t>sum i=0 to n-1 ( sum j=i+1 to n-1 ( sum k=j+1 to n-1 (1)))</a:t>
            </a:r>
            <a:endParaRPr>
              <a:solidFill>
                <a:schemeClr val="dk1"/>
              </a:solidFill>
            </a:endParaRPr>
          </a:p>
          <a:p>
            <a:pPr marL="1371600" lvl="2" indent="-317500" rtl="0">
              <a:spcBef>
                <a:spcPts val="0"/>
              </a:spcBef>
              <a:spcAft>
                <a:spcPts val="0"/>
              </a:spcAft>
              <a:buSzPts val="1400"/>
              <a:buChar char="■"/>
            </a:pPr>
            <a:r>
              <a:rPr lang="en">
                <a:solidFill>
                  <a:schemeClr val="dk1"/>
                </a:solidFill>
              </a:rPr>
              <a:t>= n</a:t>
            </a:r>
            <a:r>
              <a:rPr lang="en" baseline="30000">
                <a:solidFill>
                  <a:schemeClr val="dk1"/>
                </a:solidFill>
              </a:rPr>
              <a:t>3</a:t>
            </a:r>
            <a:r>
              <a:rPr lang="en">
                <a:solidFill>
                  <a:schemeClr val="dk1"/>
                </a:solidFill>
              </a:rPr>
              <a:t>/6 - n</a:t>
            </a:r>
            <a:r>
              <a:rPr lang="en" baseline="30000">
                <a:solidFill>
                  <a:schemeClr val="dk1"/>
                </a:solidFill>
              </a:rPr>
              <a:t>2</a:t>
            </a:r>
            <a:r>
              <a:rPr lang="en">
                <a:solidFill>
                  <a:schemeClr val="dk1"/>
                </a:solidFill>
              </a:rPr>
              <a:t>/2 + n/3</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purple </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time:  t</a:t>
            </a:r>
            <a:r>
              <a:rPr lang="en" baseline="-25000">
                <a:solidFill>
                  <a:schemeClr val="dk1"/>
                </a:solidFill>
              </a:rPr>
              <a:t>0</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freq:  x (depends on if statement, min 0 max same as red)</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
                <a:solidFill>
                  <a:schemeClr val="dk1"/>
                </a:solidFill>
              </a:rPr>
              <a:t>SUM UPPER BOUNDS:  INCLUSIVE</a:t>
            </a:r>
            <a:endParaRPr>
              <a:solidFill>
                <a:schemeClr val="dk1"/>
              </a:solidFill>
            </a:endParaRPr>
          </a:p>
        </p:txBody>
      </p:sp>
    </p:spTree>
    <p:extLst>
      <p:ext uri="{BB962C8B-B14F-4D97-AF65-F5344CB8AC3E}">
        <p14:creationId xmlns:p14="http://schemas.microsoft.com/office/powerpoint/2010/main" val="307143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77ea160b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1177ea16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grey:</a:t>
            </a:r>
            <a:endParaRPr/>
          </a:p>
          <a:p>
            <a:pPr marL="914400" lvl="1" indent="-317500" rtl="0">
              <a:spcBef>
                <a:spcPts val="0"/>
              </a:spcBef>
              <a:spcAft>
                <a:spcPts val="0"/>
              </a:spcAft>
              <a:buSzPts val="1400"/>
              <a:buChar char="○"/>
            </a:pPr>
            <a:r>
              <a:rPr lang="en"/>
              <a:t>time:  t</a:t>
            </a:r>
            <a:r>
              <a:rPr lang="en" baseline="-25000"/>
              <a:t>4</a:t>
            </a:r>
            <a:endParaRPr/>
          </a:p>
          <a:p>
            <a:pPr marL="914400" lvl="1" indent="-317500" rtl="0">
              <a:spcBef>
                <a:spcPts val="0"/>
              </a:spcBef>
              <a:spcAft>
                <a:spcPts val="0"/>
              </a:spcAft>
              <a:buSzPts val="1400"/>
              <a:buChar char="○"/>
            </a:pPr>
            <a:r>
              <a:rPr lang="en"/>
              <a:t>freq: 1</a:t>
            </a:r>
            <a:endParaRPr/>
          </a:p>
          <a:p>
            <a:pPr marL="457200" lvl="0" indent="-317500" rtl="0">
              <a:spcBef>
                <a:spcPts val="0"/>
              </a:spcBef>
              <a:spcAft>
                <a:spcPts val="0"/>
              </a:spcAft>
              <a:buSzPts val="1400"/>
              <a:buChar char="●"/>
            </a:pPr>
            <a:r>
              <a:rPr lang="en"/>
              <a:t>yellow:</a:t>
            </a:r>
            <a:endParaRPr/>
          </a:p>
          <a:p>
            <a:pPr marL="914400" lvl="1" indent="-317500" rtl="0">
              <a:spcBef>
                <a:spcPts val="0"/>
              </a:spcBef>
              <a:spcAft>
                <a:spcPts val="0"/>
              </a:spcAft>
              <a:buSzPts val="1400"/>
              <a:buChar char="○"/>
            </a:pPr>
            <a:r>
              <a:rPr lang="en"/>
              <a:t>time:  t</a:t>
            </a:r>
            <a:r>
              <a:rPr lang="en" baseline="-25000"/>
              <a:t>3</a:t>
            </a:r>
            <a:endParaRPr/>
          </a:p>
          <a:p>
            <a:pPr marL="914400" lvl="1" indent="-317500" rtl="0">
              <a:spcBef>
                <a:spcPts val="0"/>
              </a:spcBef>
              <a:spcAft>
                <a:spcPts val="0"/>
              </a:spcAft>
              <a:buSzPts val="1400"/>
              <a:buChar char="○"/>
            </a:pPr>
            <a:r>
              <a:rPr lang="en"/>
              <a:t>freq: n</a:t>
            </a:r>
            <a:endParaRPr/>
          </a:p>
          <a:p>
            <a:pPr marL="457200" lvl="0" indent="-317500" rtl="0">
              <a:spcBef>
                <a:spcPts val="0"/>
              </a:spcBef>
              <a:spcAft>
                <a:spcPts val="0"/>
              </a:spcAft>
              <a:buSzPts val="1400"/>
              <a:buChar char="●"/>
            </a:pPr>
            <a:r>
              <a:rPr lang="en"/>
              <a:t>blue:  </a:t>
            </a:r>
            <a:endParaRPr/>
          </a:p>
          <a:p>
            <a:pPr marL="914400" lvl="1" indent="-317500" rtl="0">
              <a:spcBef>
                <a:spcPts val="0"/>
              </a:spcBef>
              <a:spcAft>
                <a:spcPts val="0"/>
              </a:spcAft>
              <a:buSzPts val="1400"/>
              <a:buChar char="○"/>
            </a:pPr>
            <a:r>
              <a:rPr lang="en"/>
              <a:t>time: t</a:t>
            </a:r>
            <a:r>
              <a:rPr lang="en" baseline="-25000"/>
              <a:t>2</a:t>
            </a:r>
            <a:endParaRPr/>
          </a:p>
          <a:p>
            <a:pPr marL="914400" lvl="1" indent="-317500" rtl="0">
              <a:spcBef>
                <a:spcPts val="0"/>
              </a:spcBef>
              <a:spcAft>
                <a:spcPts val="0"/>
              </a:spcAft>
              <a:buSzPts val="1400"/>
              <a:buChar char="○"/>
            </a:pPr>
            <a:r>
              <a:rPr lang="en"/>
              <a:t>freq: sum i=0 to n-1 ( sum j=i+1 to n-1 (1))</a:t>
            </a:r>
            <a:endParaRPr/>
          </a:p>
          <a:p>
            <a:pPr marL="1371600" lvl="2" indent="-317500" rtl="0">
              <a:spcBef>
                <a:spcPts val="0"/>
              </a:spcBef>
              <a:spcAft>
                <a:spcPts val="0"/>
              </a:spcAft>
              <a:buSzPts val="1400"/>
              <a:buChar char="■"/>
            </a:pPr>
            <a:r>
              <a:rPr lang="en"/>
              <a:t>= n</a:t>
            </a:r>
            <a:r>
              <a:rPr lang="en" baseline="30000"/>
              <a:t>2</a:t>
            </a:r>
            <a:r>
              <a:rPr lang="en"/>
              <a:t>/2 - n/2</a:t>
            </a:r>
            <a:endParaRPr/>
          </a:p>
          <a:p>
            <a:pPr marL="457200" lvl="0" indent="-317500" rtl="0">
              <a:spcBef>
                <a:spcPts val="0"/>
              </a:spcBef>
              <a:spcAft>
                <a:spcPts val="0"/>
              </a:spcAft>
              <a:buSzPts val="1400"/>
              <a:buChar char="●"/>
            </a:pPr>
            <a:r>
              <a:rPr lang="en"/>
              <a:t>red:</a:t>
            </a:r>
            <a:endParaRPr/>
          </a:p>
          <a:p>
            <a:pPr marL="914400" lvl="1" indent="-317500" rtl="0">
              <a:spcBef>
                <a:spcPts val="0"/>
              </a:spcBef>
              <a:spcAft>
                <a:spcPts val="0"/>
              </a:spcAft>
              <a:buSzPts val="1400"/>
              <a:buChar char="○"/>
            </a:pPr>
            <a:r>
              <a:rPr lang="en"/>
              <a:t>time: t</a:t>
            </a:r>
            <a:r>
              <a:rPr lang="en" baseline="-25000"/>
              <a:t>1</a:t>
            </a:r>
            <a:endParaRPr/>
          </a:p>
          <a:p>
            <a:pPr marL="914400" lvl="1" indent="-317500" rtl="0">
              <a:spcBef>
                <a:spcPts val="0"/>
              </a:spcBef>
              <a:spcAft>
                <a:spcPts val="0"/>
              </a:spcAft>
              <a:buSzPts val="1400"/>
              <a:buChar char="○"/>
            </a:pPr>
            <a:r>
              <a:rPr lang="en"/>
              <a:t>freq:  </a:t>
            </a:r>
            <a:r>
              <a:rPr lang="en">
                <a:solidFill>
                  <a:schemeClr val="dk1"/>
                </a:solidFill>
              </a:rPr>
              <a:t>sum i=0 to n-1 ( sum j=i+1 to n-1 ( sum k=j+1 to n-1 (1)))</a:t>
            </a:r>
            <a:endParaRPr>
              <a:solidFill>
                <a:schemeClr val="dk1"/>
              </a:solidFill>
            </a:endParaRPr>
          </a:p>
          <a:p>
            <a:pPr marL="1371600" lvl="2" indent="-317500" rtl="0">
              <a:spcBef>
                <a:spcPts val="0"/>
              </a:spcBef>
              <a:spcAft>
                <a:spcPts val="0"/>
              </a:spcAft>
              <a:buSzPts val="1400"/>
              <a:buChar char="■"/>
            </a:pPr>
            <a:r>
              <a:rPr lang="en">
                <a:solidFill>
                  <a:schemeClr val="dk1"/>
                </a:solidFill>
              </a:rPr>
              <a:t>= n</a:t>
            </a:r>
            <a:r>
              <a:rPr lang="en" baseline="30000">
                <a:solidFill>
                  <a:schemeClr val="dk1"/>
                </a:solidFill>
              </a:rPr>
              <a:t>3</a:t>
            </a:r>
            <a:r>
              <a:rPr lang="en">
                <a:solidFill>
                  <a:schemeClr val="dk1"/>
                </a:solidFill>
              </a:rPr>
              <a:t>/6 - n</a:t>
            </a:r>
            <a:r>
              <a:rPr lang="en" baseline="30000">
                <a:solidFill>
                  <a:schemeClr val="dk1"/>
                </a:solidFill>
              </a:rPr>
              <a:t>2</a:t>
            </a:r>
            <a:r>
              <a:rPr lang="en">
                <a:solidFill>
                  <a:schemeClr val="dk1"/>
                </a:solidFill>
              </a:rPr>
              <a:t>/2 + n/3</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purple </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time:  t</a:t>
            </a:r>
            <a:r>
              <a:rPr lang="en" baseline="-25000">
                <a:solidFill>
                  <a:schemeClr val="dk1"/>
                </a:solidFill>
              </a:rPr>
              <a:t>0</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freq:  x (depends on if statement, min 0 max same as red)</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
                <a:solidFill>
                  <a:schemeClr val="dk1"/>
                </a:solidFill>
              </a:rPr>
              <a:t>SUM UPPER BOUNDS:  INCLUSIVE</a:t>
            </a:r>
            <a:endParaRPr>
              <a:solidFill>
                <a:schemeClr val="dk1"/>
              </a:solidFill>
            </a:endParaRPr>
          </a:p>
        </p:txBody>
      </p:sp>
    </p:spTree>
    <p:extLst>
      <p:ext uri="{BB962C8B-B14F-4D97-AF65-F5344CB8AC3E}">
        <p14:creationId xmlns:p14="http://schemas.microsoft.com/office/powerpoint/2010/main" val="413292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7cb39f69_069: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Google Shape;105;g37cb39f69_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Storytime:</a:t>
            </a:r>
            <a:endParaRPr/>
          </a:p>
          <a:p>
            <a:pPr marL="914400" lvl="1" indent="-317500" rtl="0">
              <a:spcBef>
                <a:spcPts val="0"/>
              </a:spcBef>
              <a:spcAft>
                <a:spcPts val="0"/>
              </a:spcAft>
              <a:buSzPts val="1400"/>
              <a:buChar char="○"/>
            </a:pPr>
            <a:r>
              <a:rPr lang="en"/>
              <a:t>Implemented a new algorithm and it runs forever</a:t>
            </a:r>
            <a:endParaRPr/>
          </a:p>
          <a:p>
            <a:pPr marL="1371600" lvl="2" indent="-317500" rtl="0">
              <a:spcBef>
                <a:spcPts val="0"/>
              </a:spcBef>
              <a:spcAft>
                <a:spcPts val="0"/>
              </a:spcAft>
              <a:buSzPts val="1400"/>
              <a:buChar char="■"/>
            </a:pPr>
            <a:r>
              <a:rPr lang="en"/>
              <a:t>Problem with the algorithm?</a:t>
            </a:r>
            <a:endParaRPr/>
          </a:p>
          <a:p>
            <a:pPr marL="1371600" lvl="2" indent="-317500" rtl="0">
              <a:spcBef>
                <a:spcPts val="0"/>
              </a:spcBef>
              <a:spcAft>
                <a:spcPts val="0"/>
              </a:spcAft>
              <a:buSzPts val="1400"/>
              <a:buChar char="■"/>
            </a:pPr>
            <a:r>
              <a:rPr lang="en"/>
              <a:t>Or just a bug?</a:t>
            </a:r>
            <a:endParaRPr/>
          </a:p>
          <a:p>
            <a:pPr marL="457200" lvl="0" indent="-317500" rtl="0">
              <a:spcBef>
                <a:spcPts val="0"/>
              </a:spcBef>
              <a:spcAft>
                <a:spcPts val="0"/>
              </a:spcAft>
              <a:buSzPts val="1400"/>
              <a:buChar char="●"/>
            </a:pPr>
            <a:r>
              <a:rPr lang="en"/>
              <a:t>What if the implementation doesn't end up being worth it?</a:t>
            </a:r>
            <a:endParaRPr/>
          </a:p>
          <a:p>
            <a:pPr marL="457200" lvl="0" indent="-317500" rtl="0">
              <a:spcBef>
                <a:spcPts val="0"/>
              </a:spcBef>
              <a:spcAft>
                <a:spcPts val="0"/>
              </a:spcAft>
              <a:buSzPts val="1400"/>
              <a:buChar char="●"/>
            </a:pPr>
            <a:r>
              <a:rPr lang="en"/>
              <a:t>What if the algorithm is infeasible?</a:t>
            </a:r>
            <a:endParaRPr/>
          </a:p>
          <a:p>
            <a:pPr marL="457200" lvl="0" indent="-317500" rtl="0">
              <a:spcBef>
                <a:spcPts val="0"/>
              </a:spcBef>
              <a:spcAft>
                <a:spcPts val="0"/>
              </a:spcAft>
              <a:buSzPts val="1400"/>
              <a:buChar char="●"/>
            </a:pPr>
            <a:r>
              <a:rPr lang="en"/>
              <a:t>STILL USEFUL!</a:t>
            </a:r>
            <a:endParaRPr/>
          </a:p>
          <a:p>
            <a:pPr marL="914400" lvl="1" indent="-317500" rtl="0">
              <a:spcBef>
                <a:spcPts val="0"/>
              </a:spcBef>
              <a:spcAft>
                <a:spcPts val="0"/>
              </a:spcAft>
              <a:buSzPts val="1400"/>
              <a:buChar char="○"/>
            </a:pPr>
            <a:r>
              <a:rPr lang="en"/>
              <a:t>Experimental evaluation</a:t>
            </a:r>
            <a:endParaRPr/>
          </a:p>
          <a:p>
            <a:pPr marL="914400" lvl="1" indent="-317500">
              <a:spcBef>
                <a:spcPts val="0"/>
              </a:spcBef>
              <a:spcAft>
                <a:spcPts val="0"/>
              </a:spcAft>
              <a:buSzPts val="1400"/>
              <a:buChar char="○"/>
            </a:pPr>
            <a:r>
              <a:rPr lang="en"/>
              <a:t>Benchmarking</a:t>
            </a:r>
            <a:endParaRPr/>
          </a:p>
        </p:txBody>
      </p:sp>
    </p:spTree>
    <p:extLst>
      <p:ext uri="{BB962C8B-B14F-4D97-AF65-F5344CB8AC3E}">
        <p14:creationId xmlns:p14="http://schemas.microsoft.com/office/powerpoint/2010/main" val="38515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febfe234_1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Google Shape;207;g5febfe23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986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4" cy="1932799"/>
          </a:xfrm>
        </p:spPr>
        <p:txBody>
          <a:bodyPr/>
          <a:lstStyle>
            <a:lvl1pPr marL="0" indent="0" algn="ctr">
              <a:buNone/>
              <a:defRPr/>
            </a:lvl1pPr>
            <a:lvl2pPr marL="457436" indent="0" algn="ctr">
              <a:buNone/>
              <a:defRPr/>
            </a:lvl2pPr>
            <a:lvl3pPr marL="914872" indent="0" algn="ctr">
              <a:buNone/>
              <a:defRPr/>
            </a:lvl3pPr>
            <a:lvl4pPr marL="1372308" indent="0" algn="ctr">
              <a:buNone/>
              <a:defRPr/>
            </a:lvl4pPr>
            <a:lvl5pPr marL="1829742" indent="0" algn="ctr">
              <a:buNone/>
              <a:defRPr/>
            </a:lvl5pPr>
            <a:lvl6pPr marL="2287178" indent="0" algn="ctr">
              <a:buNone/>
              <a:defRPr/>
            </a:lvl6pPr>
            <a:lvl7pPr marL="2744615" indent="0" algn="ctr">
              <a:buNone/>
              <a:defRPr/>
            </a:lvl7pPr>
            <a:lvl8pPr marL="3202050" indent="0" algn="ctr">
              <a:buNone/>
              <a:defRPr/>
            </a:lvl8pPr>
            <a:lvl9pPr marL="3659486"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370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8766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65451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90835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3975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2799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22234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83706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253026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1972" y="6120307"/>
            <a:ext cx="9839510" cy="896338"/>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11186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36060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34"/>
            <a:ext cx="10093117" cy="73691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0" y="714675"/>
            <a:ext cx="10093116" cy="6608363"/>
          </a:xfrm>
        </p:spPr>
        <p:txBody>
          <a:bodyPr>
            <a:normAutofit/>
          </a:bodyPr>
          <a:lstStyle>
            <a:lvl1pPr marL="457436" indent="-457436">
              <a:buFont typeface="Arial" panose="020B0604020202020204" pitchFamily="34" charset="0"/>
              <a:buChar char="•"/>
              <a:defRPr/>
            </a:lvl1pPr>
            <a:lvl2pPr marL="914872" indent="-457436">
              <a:buFont typeface="Arial" panose="020B0604020202020204" pitchFamily="34" charset="0"/>
              <a:buChar char="•"/>
              <a:defRPr/>
            </a:lvl2pPr>
            <a:lvl3pPr marL="1257949" indent="-343077">
              <a:buFont typeface="Arial" panose="020B0604020202020204" pitchFamily="34" charset="0"/>
              <a:buChar char="•"/>
              <a:defRPr/>
            </a:lvl3pPr>
            <a:lvl4pPr marL="1715384" indent="-343077">
              <a:buFont typeface="Arial" panose="020B0604020202020204" pitchFamily="34" charset="0"/>
              <a:buChar char="•"/>
              <a:defRPr/>
            </a:lvl4pPr>
            <a:lvl5pPr marL="2172819" indent="-343077">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a:xfrm>
            <a:off x="2807405" y="7329391"/>
            <a:ext cx="4794159"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55871" y="7188228"/>
            <a:ext cx="2315432"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3508980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11129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80430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88805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219130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5896" y="1946735"/>
            <a:ext cx="9251660" cy="4817815"/>
          </a:xfrm>
        </p:spPr>
        <p:txBody>
          <a:bodyPr/>
          <a:lstStyle>
            <a:lvl2pPr marL="819376" indent="-315145">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653694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246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6826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a:t>Click to edit Master title style</a:t>
            </a:r>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586827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90466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a:t>Click to edit Master title style</a:t>
            </a:r>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81926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674" y="4859791"/>
            <a:ext cx="8565040" cy="1502406"/>
          </a:xfrm>
        </p:spPr>
        <p:txBody>
          <a:bodyPr anchor="t"/>
          <a:lstStyle>
            <a:lvl1pPr algn="l">
              <a:defRPr sz="4002" b="1" cap="all"/>
            </a:lvl1pPr>
          </a:lstStyle>
          <a:p>
            <a:r>
              <a:rPr lang="en-US"/>
              <a:t>Click to edit Master title style</a:t>
            </a:r>
          </a:p>
        </p:txBody>
      </p:sp>
      <p:sp>
        <p:nvSpPr>
          <p:cNvPr id="3" name="Text Placeholder 2"/>
          <p:cNvSpPr>
            <a:spLocks noGrp="1"/>
          </p:cNvSpPr>
          <p:nvPr>
            <p:ph type="body" idx="1"/>
          </p:nvPr>
        </p:nvSpPr>
        <p:spPr>
          <a:xfrm>
            <a:off x="796674" y="3204920"/>
            <a:ext cx="8565040" cy="1654871"/>
          </a:xfrm>
        </p:spPr>
        <p:txBody>
          <a:bodyPr anchor="b"/>
          <a:lstStyle>
            <a:lvl1pPr marL="0" indent="0">
              <a:buNone/>
              <a:defRPr sz="2001"/>
            </a:lvl1pPr>
            <a:lvl2pPr marL="457436" indent="0">
              <a:buNone/>
              <a:defRPr sz="1801"/>
            </a:lvl2pPr>
            <a:lvl3pPr marL="914872" indent="0">
              <a:buNone/>
              <a:defRPr sz="1602"/>
            </a:lvl3pPr>
            <a:lvl4pPr marL="1372308" indent="0">
              <a:buNone/>
              <a:defRPr sz="1401"/>
            </a:lvl4pPr>
            <a:lvl5pPr marL="1829742" indent="0">
              <a:buNone/>
              <a:defRPr sz="1401"/>
            </a:lvl5pPr>
            <a:lvl6pPr marL="2287178" indent="0">
              <a:buNone/>
              <a:defRPr sz="1401"/>
            </a:lvl6pPr>
            <a:lvl7pPr marL="2744615" indent="0">
              <a:buNone/>
              <a:defRPr sz="1401"/>
            </a:lvl7pPr>
            <a:lvl8pPr marL="3202050" indent="0">
              <a:buNone/>
              <a:defRPr sz="1401"/>
            </a:lvl8pPr>
            <a:lvl9pPr marL="3659486" indent="0">
              <a:buNone/>
              <a:defRPr sz="1401"/>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7282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2825"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1709"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435916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a:t>Click to edit Master title style</a:t>
            </a:r>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1501 – Algorithms &amp; Data Structures 2 – Sherif Khattab</a:t>
            </a:r>
          </a:p>
        </p:txBody>
      </p:sp>
      <p:sp>
        <p:nvSpPr>
          <p:cNvPr id="9" name="Slide Number Placeholder 8"/>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99094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1501 – Algorithms &amp; Data Structures 2 – Sherif Khattab</a:t>
            </a:r>
          </a:p>
        </p:txBody>
      </p:sp>
      <p:sp>
        <p:nvSpPr>
          <p:cNvPr id="5" name="Slide Number Placeholder 4"/>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972900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1501 – Algorithms &amp; Data Structures 2 – Sherif Khattab</a:t>
            </a:r>
          </a:p>
        </p:txBody>
      </p:sp>
      <p:sp>
        <p:nvSpPr>
          <p:cNvPr id="4" name="Slide Number Placeholder 3"/>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321969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77391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a:t>Click icon to add picture</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85320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7986948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81871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5" cy="1932799"/>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93516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234"/>
            <a:ext cx="10093117" cy="736909"/>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676"/>
            <a:ext cx="10093116" cy="6570245"/>
          </a:xfrm>
        </p:spPr>
        <p:txBody>
          <a:bodyPr>
            <a:normAutofit/>
          </a:bodyPr>
          <a:lstStyle>
            <a:lvl1pPr marL="457063" indent="-457063">
              <a:buFont typeface="Arial" charset="0"/>
              <a:buChar char="•"/>
              <a:defRPr/>
            </a:lvl1pPr>
            <a:lvl2pPr marL="914126" indent="-457063">
              <a:buFont typeface="Arial" charset="0"/>
              <a:buChar char="•"/>
              <a:defRPr/>
            </a:lvl2pPr>
            <a:lvl3pPr marL="1256923" indent="-342797">
              <a:buFont typeface="Arial" charset="0"/>
              <a:buChar char="•"/>
              <a:defRPr/>
            </a:lvl3pPr>
            <a:lvl4pPr marL="1713986" indent="-342797">
              <a:buFont typeface="Arial" charset="0"/>
              <a:buChar char="•"/>
              <a:defRPr/>
            </a:lvl4pPr>
            <a:lvl5pPr marL="2171048" indent="-342797">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483556" y="7264047"/>
            <a:ext cx="5057421"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14407" y="7312147"/>
            <a:ext cx="2315433"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61837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18" y="-22234"/>
            <a:ext cx="10077450" cy="1238770"/>
          </a:xfrm>
        </p:spPr>
        <p:txBody>
          <a:bodyPr/>
          <a:lstStyle/>
          <a:p>
            <a:r>
              <a:rPr lang="en-US"/>
              <a:t>Click to edit Master title style</a:t>
            </a:r>
          </a:p>
        </p:txBody>
      </p:sp>
      <p:sp>
        <p:nvSpPr>
          <p:cNvPr id="3" name="Content Placeholder 2"/>
          <p:cNvSpPr>
            <a:spLocks noGrp="1"/>
          </p:cNvSpPr>
          <p:nvPr>
            <p:ph sz="half" idx="1"/>
          </p:nvPr>
        </p:nvSpPr>
        <p:spPr>
          <a:xfrm>
            <a:off x="503080" y="1143482"/>
            <a:ext cx="4442012"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44" y="1143482"/>
            <a:ext cx="4443600"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266790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606094" y="2070157"/>
            <a:ext cx="5657357" cy="1373838"/>
          </a:xfrm>
          <a:prstGeom prst="rect">
            <a:avLst/>
          </a:prstGeom>
          <a:noFill/>
        </p:spPr>
        <p:txBody>
          <a:bodyPr wrap="square" lIns="0" tIns="0" rIns="0" bIns="0" rtlCol="0">
            <a:spAutoFit/>
          </a:bodyPr>
          <a:lstStyle/>
          <a:p>
            <a:r>
              <a:rPr lang="en-US" sz="1488">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488">
              <a:solidFill>
                <a:schemeClr val="bg1"/>
              </a:solidFill>
            </a:endParaRPr>
          </a:p>
        </p:txBody>
      </p:sp>
      <p:sp>
        <p:nvSpPr>
          <p:cNvPr id="15" name="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606094" y="4241524"/>
            <a:ext cx="5972476" cy="412164"/>
          </a:xfrm>
          <a:prstGeom prst="rect">
            <a:avLst/>
          </a:prstGeom>
          <a:noFill/>
          <a:ln w="38100">
            <a:noFill/>
          </a:ln>
        </p:spPr>
        <p:txBody>
          <a:bodyPr wrap="square" lIns="0" tIns="0" rIns="0" bIns="0" anchor="t" anchorCtr="0">
            <a:spAutoFit/>
          </a:bodyPr>
          <a:lstStyle>
            <a:lvl1pPr algn="l">
              <a:defRPr sz="1488" b="0" i="0" cap="none" spc="0">
                <a:solidFill>
                  <a:schemeClr val="bg1"/>
                </a:solidFill>
                <a:latin typeface="Acumin Pro" panose="020B0504020202020204" pitchFamily="34" charset="77"/>
              </a:defRPr>
            </a:lvl1pPr>
          </a:lstStyle>
          <a:p>
            <a:r>
              <a:rPr lang="en-US">
                <a:solidFill>
                  <a:schemeClr val="accent1"/>
                </a:solidFill>
              </a:rPr>
              <a:t>https://</a:t>
            </a:r>
            <a:r>
              <a:rPr lang="en-US" err="1">
                <a:solidFill>
                  <a:schemeClr val="accent1"/>
                </a:solidFill>
              </a:rPr>
              <a:t>support.office.com</a:t>
            </a:r>
            <a:r>
              <a:rPr lang="en-US">
                <a:solidFill>
                  <a:schemeClr val="accent1"/>
                </a:solidFill>
              </a:rPr>
              <a:t>/</a:t>
            </a:r>
            <a:r>
              <a:rPr lang="en-US" err="1">
                <a:solidFill>
                  <a:schemeClr val="accent1"/>
                </a:solidFill>
              </a:rPr>
              <a:t>en</a:t>
            </a:r>
            <a:r>
              <a:rPr lang="en-US">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2" y="6839623"/>
            <a:ext cx="944156" cy="357265"/>
          </a:xfrm>
        </p:spPr>
        <p:txBody>
          <a:bodyPr/>
          <a:lstStyle>
            <a:lvl1pPr>
              <a:defRPr>
                <a:solidFill>
                  <a:schemeClr val="accent4">
                    <a:alpha val="70000"/>
                  </a:schemeClr>
                </a:solidFill>
              </a:defRPr>
            </a:lvl1pPr>
          </a:lstStyle>
          <a:p>
            <a:fld id="{049DC8E1-D369-0F48-9062-BB068AFD07CE}" type="datetime1">
              <a:rPr lang="en-US" smtClean="0"/>
              <a:pPr/>
              <a:t>1/12/2022</a:t>
            </a:fld>
            <a:endParaRPr lang="en-US"/>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CBABC42-0A87-46AE-A149-9F5BA828B8D2}"/>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365973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122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606094" y="1793386"/>
            <a:ext cx="6539717" cy="1847172"/>
          </a:xfrm>
          <a:prstGeom prst="rect">
            <a:avLst/>
          </a:prstGeom>
          <a:noFill/>
          <a:ln w="38100">
            <a:noFill/>
          </a:ln>
        </p:spPr>
        <p:txBody>
          <a:bodyPr wrap="square" lIns="0" tIns="0" rIns="0" bIns="0" anchor="t" anchorCtr="0">
            <a:spAutoFit/>
          </a:bodyPr>
          <a:lstStyle>
            <a:lvl1pPr algn="l">
              <a:lnSpc>
                <a:spcPct val="80000"/>
              </a:lnSpc>
              <a:defRPr sz="4960" b="1" i="1" spc="0">
                <a:solidFill>
                  <a:schemeClr val="bg1"/>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1612313" y="4400178"/>
            <a:ext cx="5865510"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Subtitle </a:t>
            </a:r>
            <a:r>
              <a:rPr lang="en-US" err="1"/>
              <a:t>Acumin</a:t>
            </a:r>
            <a:r>
              <a:rPr lang="en-US"/>
              <a:t> Pro Semi Cond Bold 22 </a:t>
            </a:r>
            <a:r>
              <a:rPr lang="en-US" err="1"/>
              <a:t>pt</a:t>
            </a:r>
            <a:endParaRPr lang="en-US"/>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1/12/2022</a:t>
            </a:fld>
            <a:endParaRPr lang="en-US"/>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56912F75-4177-4617-A144-697F4E01C0AE}"/>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6236320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8" pos="122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794" y="0"/>
            <a:ext cx="9517592" cy="1008380"/>
          </a:xfrm>
          <a:prstGeom prst="rect">
            <a:avLst/>
          </a:prstGeom>
        </p:spPr>
      </p:pic>
      <p:sp>
        <p:nvSpPr>
          <p:cNvPr id="2" name="Title"/>
          <p:cNvSpPr>
            <a:spLocks noGrp="1"/>
          </p:cNvSpPr>
          <p:nvPr>
            <p:ph type="ctrTitle" hasCustomPrompt="1"/>
          </p:nvPr>
        </p:nvSpPr>
        <p:spPr bwMode="blackWhite">
          <a:xfrm>
            <a:off x="862563"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21"/>
            <a:ext cx="6052085"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612499" y="2164246"/>
            <a:ext cx="6088459"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8378684" y="6839623"/>
            <a:ext cx="857774"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1/12/2022</a:t>
            </a:fld>
            <a:endParaRPr lang="en-US"/>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926256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1" name="Picture 10">
            <a:extLst>
              <a:ext uri="{FF2B5EF4-FFF2-40B4-BE49-F238E27FC236}">
                <a16:creationId xmlns:a16="http://schemas.microsoft.com/office/drawing/2014/main" id="{29E87B92-C2E4-43CC-8516-664431B284C3}"/>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7210683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794" y="0"/>
            <a:ext cx="9517592" cy="100838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862562"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19"/>
            <a:ext cx="6024397"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606094" y="2114455"/>
            <a:ext cx="3795023"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5623735" y="2118300"/>
            <a:ext cx="3998831" cy="3289490"/>
          </a:xfrm>
        </p:spPr>
        <p:txBody>
          <a:bodyPr lIns="0" tIns="0" rIns="0" bIns="0" anchor="ctr" anchorCtr="0"/>
          <a:lstStyle>
            <a:lvl1pPr algn="ctr">
              <a:defRPr b="0" i="0">
                <a:solidFill>
                  <a:schemeClr val="bg1"/>
                </a:solidFill>
                <a:latin typeface="Acumin Pro" panose="020B0504020202020204" pitchFamily="34" charset="77"/>
              </a:defRPr>
            </a:lvl1pPr>
            <a:lvl4pPr marL="566882" indent="0" algn="ctr">
              <a:buNone/>
              <a:defRPr>
                <a:solidFill>
                  <a:schemeClr val="bg1"/>
                </a:solidFill>
              </a:defRPr>
            </a:lvl4pPr>
          </a:lstStyle>
          <a:p>
            <a:pPr lvl="0"/>
            <a:r>
              <a:rPr lang="en-US"/>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8306701" y="6839623"/>
            <a:ext cx="929758"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1/12/2022</a:t>
            </a:fld>
            <a:endParaRPr lang="en-US"/>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9268967"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3787F6C0-5DA1-4205-A365-2741FB406A08}"/>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4113357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0077450" cy="756285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856157" y="336127"/>
            <a:ext cx="3173083" cy="618246"/>
          </a:xfrm>
          <a:prstGeom prst="rect">
            <a:avLst/>
          </a:prstGeom>
          <a:noFill/>
          <a:ln w="38100">
            <a:noFill/>
          </a:ln>
        </p:spPr>
        <p:txBody>
          <a:bodyPr wrap="square" lIns="0" tIns="0" rIns="0" bIns="0" anchor="t" anchorCtr="0">
            <a:spAutoFit/>
          </a:bodyPr>
          <a:lstStyle>
            <a:lvl1pPr algn="l">
              <a:defRPr sz="1488" b="1" i="0" cap="none" spc="0">
                <a:solidFill>
                  <a:schemeClr val="bg1"/>
                </a:solidFill>
                <a:latin typeface="Acumin Pro" panose="020B0504020202020204" pitchFamily="34" charset="77"/>
              </a:defRPr>
            </a:lvl1pPr>
          </a:lstStyle>
          <a:p>
            <a:r>
              <a:rPr lang="en-US"/>
              <a:t>Brief photo caption. Place in top left or right corner. </a:t>
            </a:r>
            <a:r>
              <a:rPr lang="en-US" err="1"/>
              <a:t>Acumin</a:t>
            </a:r>
            <a:r>
              <a:rPr lang="en-US"/>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8117946" y="0"/>
            <a:ext cx="1959504"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4" y="6839623"/>
            <a:ext cx="944155" cy="357265"/>
          </a:xfrm>
        </p:spPr>
        <p:txBody>
          <a:bodyPr/>
          <a:lstStyle>
            <a:lvl1pPr>
              <a:defRPr>
                <a:solidFill>
                  <a:schemeClr val="accent4">
                    <a:alpha val="70000"/>
                  </a:schemeClr>
                </a:solidFill>
              </a:defRPr>
            </a:lvl1pPr>
          </a:lstStyle>
          <a:p>
            <a:fld id="{049DC8E1-D369-0F48-9062-BB068AFD07CE}" type="datetime1">
              <a:rPr lang="en-US" smtClean="0"/>
              <a:pPr/>
              <a:t>1/12/2022</a:t>
            </a:fld>
            <a:endParaRPr lang="en-US"/>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430CE26-0684-4D9D-BF90-06EA25D43947}"/>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40009630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0077449" cy="7556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391696" y="1617298"/>
            <a:ext cx="5305978" cy="984629"/>
          </a:xfrm>
          <a:prstGeom prst="rect">
            <a:avLst/>
          </a:prstGeom>
          <a:noFill/>
          <a:ln w="38100">
            <a:noFill/>
          </a:ln>
        </p:spPr>
        <p:txBody>
          <a:bodyPr wrap="square" lIns="0" tIns="0" rIns="0" bIns="0" anchor="t" anchorCtr="0">
            <a:spAutoFit/>
          </a:bodyPr>
          <a:lstStyle>
            <a:lvl1pPr algn="ctr">
              <a:defRPr sz="7109" b="0" i="0" cap="none" spc="248">
                <a:solidFill>
                  <a:schemeClr val="accent2"/>
                </a:solidFill>
                <a:latin typeface="United Sans Cond Medium" pitchFamily="2" charset="77"/>
              </a:defRPr>
            </a:lvl1pPr>
          </a:lstStyle>
          <a:p>
            <a:r>
              <a:rPr lang="en-US" b="1" spc="0">
                <a:latin typeface="United Sans Reg Medium" pitchFamily="2" charset="77"/>
              </a:rPr>
              <a:t>123</a:t>
            </a:r>
            <a:endParaRPr lang="en-US"/>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376589" y="3904222"/>
            <a:ext cx="5520170" cy="1238137"/>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984"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8117946" y="0"/>
            <a:ext cx="1959504" cy="756285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8393077" y="6839623"/>
            <a:ext cx="843381" cy="357265"/>
          </a:xfrm>
        </p:spPr>
        <p:txBody>
          <a:bodyPr/>
          <a:lstStyle>
            <a:lvl1pPr>
              <a:defRPr>
                <a:solidFill>
                  <a:schemeClr val="accent4">
                    <a:alpha val="70000"/>
                  </a:schemeClr>
                </a:solidFill>
              </a:defRPr>
            </a:lvl1pPr>
          </a:lstStyle>
          <a:p>
            <a:fld id="{049DC8E1-D369-0F48-9062-BB068AFD07CE}" type="datetime1">
              <a:rPr lang="en-US" smtClean="0"/>
              <a:pPr/>
              <a:t>1/12/2022</a:t>
            </a:fld>
            <a:endParaRPr lang="en-US"/>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3C4F3AE1-4AEC-488A-94E8-185444264951}"/>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614882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49446"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599689" y="1717760"/>
            <a:ext cx="6062447" cy="686983"/>
          </a:xfrm>
          <a:prstGeom prst="rect">
            <a:avLst/>
          </a:prstGeom>
          <a:noFill/>
          <a:ln w="38100">
            <a:noFill/>
          </a:ln>
        </p:spPr>
        <p:txBody>
          <a:bodyPr wrap="square" lIns="0" tIns="0" rIns="0" bIns="0" anchor="t" anchorCtr="0">
            <a:spAutoFit/>
          </a:bodyPr>
          <a:lstStyle>
            <a:lvl1pPr algn="l">
              <a:defRPr sz="4960" b="1" i="1" spc="0">
                <a:solidFill>
                  <a:schemeClr val="bg1"/>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619711" y="2843500"/>
            <a:ext cx="5361913" cy="1130201"/>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488" b="0" i="0" normalizeH="0" baseline="0">
                <a:solidFill>
                  <a:schemeClr val="bg1"/>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8335492" y="6839623"/>
            <a:ext cx="900967" cy="357265"/>
          </a:xfrm>
        </p:spPr>
        <p:txBody>
          <a:bodyPr/>
          <a:lstStyle>
            <a:lvl1pPr>
              <a:defRPr>
                <a:solidFill>
                  <a:schemeClr val="accent4">
                    <a:alpha val="70000"/>
                  </a:schemeClr>
                </a:solidFill>
              </a:defRPr>
            </a:lvl1pPr>
          </a:lstStyle>
          <a:p>
            <a:fld id="{049DC8E1-D369-0F48-9062-BB068AFD07CE}" type="datetime1">
              <a:rPr lang="en-US" smtClean="0"/>
              <a:pPr/>
              <a:t>1/12/2022</a:t>
            </a:fld>
            <a:endParaRPr lang="en-US"/>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696B6614-731B-4B97-A8E0-1C49E0CD896B}"/>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4749076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5" cy="1932799"/>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 Implementation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Fall 2018</a:t>
            </a:r>
            <a:endParaRPr lang="en-GB"/>
          </a:p>
        </p:txBody>
      </p:sp>
    </p:spTree>
    <p:extLst>
      <p:ext uri="{BB962C8B-B14F-4D97-AF65-F5344CB8AC3E}">
        <p14:creationId xmlns:p14="http://schemas.microsoft.com/office/powerpoint/2010/main" val="25850309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234"/>
            <a:ext cx="10093117" cy="736909"/>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0" y="714675"/>
            <a:ext cx="10093116" cy="6608362"/>
          </a:xfrm>
        </p:spPr>
        <p:txBody>
          <a:bodyPr>
            <a:normAutofit/>
          </a:bodyPr>
          <a:lstStyle>
            <a:lvl1pPr marL="457063" indent="-457063">
              <a:buFont typeface="Arial" panose="020B0604020202020204" pitchFamily="34" charset="0"/>
              <a:buChar char="•"/>
              <a:defRPr/>
            </a:lvl1pPr>
            <a:lvl2pPr marL="914126" indent="-457063">
              <a:buFont typeface="Arial" panose="020B0604020202020204" pitchFamily="34" charset="0"/>
              <a:buChar char="•"/>
              <a:defRPr/>
            </a:lvl2pPr>
            <a:lvl3pPr marL="1256923" indent="-342797">
              <a:buFont typeface="Arial" panose="020B0604020202020204" pitchFamily="34" charset="0"/>
              <a:buChar char="•"/>
              <a:defRPr/>
            </a:lvl3pPr>
            <a:lvl4pPr marL="1713986" indent="-342797">
              <a:buFont typeface="Arial" panose="020B0604020202020204" pitchFamily="34" charset="0"/>
              <a:buChar char="•"/>
              <a:defRPr/>
            </a:lvl4pPr>
            <a:lvl5pPr marL="2171048" indent="-342797">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r>
              <a:rPr lang="en-US"/>
              <a:t>Fall 2018</a:t>
            </a:r>
            <a:endParaRPr lang="en-GB"/>
          </a:p>
        </p:txBody>
      </p:sp>
      <p:sp>
        <p:nvSpPr>
          <p:cNvPr id="8" name="Footer Placeholder 7"/>
          <p:cNvSpPr>
            <a:spLocks noGrp="1"/>
          </p:cNvSpPr>
          <p:nvPr>
            <p:ph type="ftr" idx="11"/>
          </p:nvPr>
        </p:nvSpPr>
        <p:spPr>
          <a:xfrm>
            <a:off x="2807403" y="7329391"/>
            <a:ext cx="4794160" cy="498684"/>
          </a:xfrm>
        </p:spPr>
        <p:txBody>
          <a:bodyPr/>
          <a:lstStyle/>
          <a:p>
            <a:pPr>
              <a:defRPr/>
            </a:pPr>
            <a:r>
              <a:rPr lang="en-US">
                <a:latin typeface="+mn-lt"/>
              </a:rPr>
              <a:t>CS 1501 – Algorithm Implementation – Sherif Khattab</a:t>
            </a:r>
            <a:endParaRPr lang="en-GB"/>
          </a:p>
        </p:txBody>
      </p:sp>
      <p:sp>
        <p:nvSpPr>
          <p:cNvPr id="9" name="Slide Number Placeholder 8"/>
          <p:cNvSpPr>
            <a:spLocks noGrp="1"/>
          </p:cNvSpPr>
          <p:nvPr>
            <p:ph type="sldNum" idx="12"/>
          </p:nvPr>
        </p:nvSpPr>
        <p:spPr>
          <a:xfrm>
            <a:off x="7755870" y="7188228"/>
            <a:ext cx="2315433"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2860608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674" y="4859791"/>
            <a:ext cx="8565039" cy="1502406"/>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96674" y="3204921"/>
            <a:ext cx="8565039" cy="1654870"/>
          </a:xfrm>
        </p:spPr>
        <p:txBody>
          <a:bodyPr anchor="b"/>
          <a:lstStyle>
            <a:lvl1pPr marL="0" indent="0">
              <a:buNone/>
              <a:defRPr sz="1999"/>
            </a:lvl1pPr>
            <a:lvl2pPr marL="457063" indent="0">
              <a:buNone/>
              <a:defRPr sz="1799"/>
            </a:lvl2pPr>
            <a:lvl3pPr marL="914126" indent="0">
              <a:buNone/>
              <a:defRPr sz="1600"/>
            </a:lvl3pPr>
            <a:lvl4pPr marL="1371189" indent="0">
              <a:buNone/>
              <a:defRPr sz="1400"/>
            </a:lvl4pPr>
            <a:lvl5pPr marL="1828251" indent="0">
              <a:buNone/>
              <a:defRPr sz="1400"/>
            </a:lvl5pPr>
            <a:lvl6pPr marL="2285314" indent="0">
              <a:buNone/>
              <a:defRPr sz="1400"/>
            </a:lvl6pPr>
            <a:lvl7pPr marL="2742377" indent="0">
              <a:buNone/>
              <a:defRPr sz="1400"/>
            </a:lvl7pPr>
            <a:lvl8pPr marL="3199440" indent="0">
              <a:buNone/>
              <a:defRPr sz="1400"/>
            </a:lvl8pPr>
            <a:lvl9pPr marL="3656503"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 Implementation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Fall 2018</a:t>
            </a:r>
            <a:endParaRPr lang="en-GB"/>
          </a:p>
        </p:txBody>
      </p:sp>
    </p:spTree>
    <p:extLst>
      <p:ext uri="{BB962C8B-B14F-4D97-AF65-F5344CB8AC3E}">
        <p14:creationId xmlns:p14="http://schemas.microsoft.com/office/powerpoint/2010/main" val="86191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666" y="303343"/>
            <a:ext cx="9069706" cy="125941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666" y="1692987"/>
            <a:ext cx="4451536"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4" name="Content Placeholder 3"/>
          <p:cNvSpPr>
            <a:spLocks noGrp="1"/>
          </p:cNvSpPr>
          <p:nvPr>
            <p:ph sz="half" idx="2"/>
          </p:nvPr>
        </p:nvSpPr>
        <p:spPr>
          <a:xfrm>
            <a:off x="504666" y="2398133"/>
            <a:ext cx="4451536"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62" y="1692987"/>
            <a:ext cx="4454710"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6" name="Content Placeholder 5"/>
          <p:cNvSpPr>
            <a:spLocks noGrp="1"/>
          </p:cNvSpPr>
          <p:nvPr>
            <p:ph sz="quarter" idx="4"/>
          </p:nvPr>
        </p:nvSpPr>
        <p:spPr>
          <a:xfrm>
            <a:off x="5119662" y="2398133"/>
            <a:ext cx="4454710"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556369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18" y="-22234"/>
            <a:ext cx="10077450" cy="1238770"/>
          </a:xfrm>
        </p:spPr>
        <p:txBody>
          <a:bodyPr/>
          <a:lstStyle/>
          <a:p>
            <a:r>
              <a:rPr lang="en-US"/>
              <a:t>Click to edit Master title style</a:t>
            </a:r>
          </a:p>
        </p:txBody>
      </p:sp>
      <p:sp>
        <p:nvSpPr>
          <p:cNvPr id="3" name="Content Placeholder 2"/>
          <p:cNvSpPr>
            <a:spLocks noGrp="1"/>
          </p:cNvSpPr>
          <p:nvPr>
            <p:ph sz="half" idx="1"/>
          </p:nvPr>
        </p:nvSpPr>
        <p:spPr>
          <a:xfrm>
            <a:off x="503079" y="1143480"/>
            <a:ext cx="4442013" cy="5925451"/>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44" y="1143480"/>
            <a:ext cx="4443600" cy="5925451"/>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1501 – Algorithm Implementation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r>
              <a:rPr lang="en-US"/>
              <a:t>Fall 2018</a:t>
            </a:r>
            <a:endParaRPr lang="en-GB"/>
          </a:p>
        </p:txBody>
      </p:sp>
    </p:spTree>
    <p:extLst>
      <p:ext uri="{BB962C8B-B14F-4D97-AF65-F5344CB8AC3E}">
        <p14:creationId xmlns:p14="http://schemas.microsoft.com/office/powerpoint/2010/main" val="42034119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667" y="303341"/>
            <a:ext cx="9069705" cy="125941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666" y="1692986"/>
            <a:ext cx="4451535" cy="705146"/>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04666" y="2398132"/>
            <a:ext cx="4451535" cy="4357930"/>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63" y="1692986"/>
            <a:ext cx="4454709" cy="705146"/>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9663" y="2398132"/>
            <a:ext cx="4454709" cy="4357930"/>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1501 – Algorithm Implementation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r>
              <a:rPr lang="en-US"/>
              <a:t>Fall 2018</a:t>
            </a:r>
            <a:endParaRPr lang="en-GB"/>
          </a:p>
        </p:txBody>
      </p:sp>
    </p:spTree>
    <p:extLst>
      <p:ext uri="{BB962C8B-B14F-4D97-AF65-F5344CB8AC3E}">
        <p14:creationId xmlns:p14="http://schemas.microsoft.com/office/powerpoint/2010/main" val="2277612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311051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699823" y="168063"/>
            <a:ext cx="9069705" cy="1540581"/>
          </a:xfrm>
        </p:spPr>
        <p:txBody>
          <a:bodyPr/>
          <a:lstStyle>
            <a:lvl1pPr>
              <a:defRPr sz="4849"/>
            </a:lvl1pPr>
          </a:lstStyle>
          <a:p>
            <a:r>
              <a:rPr lang="en-US"/>
              <a:t>Click to edit Master title style</a:t>
            </a:r>
          </a:p>
        </p:txBody>
      </p:sp>
      <p:sp>
        <p:nvSpPr>
          <p:cNvPr id="5" name="Rectangle 3"/>
          <p:cNvSpPr>
            <a:spLocks noGrp="1" noChangeArrowheads="1"/>
          </p:cNvSpPr>
          <p:nvPr>
            <p:ph idx="1"/>
          </p:nvPr>
        </p:nvSpPr>
        <p:spPr bwMode="auto">
          <a:xfrm>
            <a:off x="699823" y="1890713"/>
            <a:ext cx="9069705" cy="4991131"/>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5809" y="7160199"/>
            <a:ext cx="8873754" cy="402652"/>
          </a:xfrm>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0038144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1469864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1110720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3869713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2547658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440880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383613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0507634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0397627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37926358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5194831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4846142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1972" y="6120307"/>
            <a:ext cx="9839510" cy="896337"/>
          </a:xfrm>
        </p:spPr>
        <p:txBody>
          <a:bodyPr/>
          <a:lstStyle>
            <a:lvl1pPr marL="0" indent="0" algn="ctr">
              <a:buNone/>
              <a:defRPr sz="2645"/>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20486854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2" y="1932728"/>
            <a:ext cx="8803772" cy="4943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7799334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2" y="1932728"/>
            <a:ext cx="8803772" cy="4943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42105592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2" y="1932728"/>
            <a:ext cx="8803772" cy="4943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5496249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2" y="1932728"/>
            <a:ext cx="8803772" cy="4943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18784294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2" y="1932728"/>
            <a:ext cx="8803772" cy="4943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32224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699824" y="168064"/>
            <a:ext cx="9069706" cy="1540580"/>
          </a:xfrm>
        </p:spPr>
        <p:txBody>
          <a:bodyPr/>
          <a:lstStyle>
            <a:lvl1pPr>
              <a:defRPr sz="4852"/>
            </a:lvl1pPr>
          </a:lstStyle>
          <a:p>
            <a:r>
              <a:rPr lang="en-US"/>
              <a:t>Click to edit Master title style</a:t>
            </a:r>
          </a:p>
        </p:txBody>
      </p:sp>
      <p:sp>
        <p:nvSpPr>
          <p:cNvPr id="5" name="Rectangle 3"/>
          <p:cNvSpPr>
            <a:spLocks noGrp="1" noChangeArrowheads="1"/>
          </p:cNvSpPr>
          <p:nvPr>
            <p:ph idx="1"/>
          </p:nvPr>
        </p:nvSpPr>
        <p:spPr bwMode="auto">
          <a:xfrm>
            <a:off x="699824" y="1890712"/>
            <a:ext cx="9069706" cy="4991132"/>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5809" y="7160201"/>
            <a:ext cx="8873754" cy="402652"/>
          </a:xfrm>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791518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5897" y="1946734"/>
            <a:ext cx="9251659" cy="4817816"/>
          </a:xfrm>
        </p:spPr>
        <p:txBody>
          <a:bodyPr/>
          <a:lstStyle>
            <a:lvl2pPr marL="818708" indent="-314888">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 Implementation – Sherif Khattab</a:t>
            </a:r>
          </a:p>
        </p:txBody>
      </p:sp>
    </p:spTree>
    <p:extLst>
      <p:ext uri="{BB962C8B-B14F-4D97-AF65-F5344CB8AC3E}">
        <p14:creationId xmlns:p14="http://schemas.microsoft.com/office/powerpoint/2010/main" val="668206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9424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154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1518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26732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 y="2"/>
            <a:ext cx="10077450" cy="6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4205"/>
            <a:ext cx="10077450" cy="65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7404" y="7329391"/>
            <a:ext cx="4607060"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8" y="7323039"/>
            <a:ext cx="2315432"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1">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4"/>
            <a:ext cx="2315434"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216678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dt="0"/>
  <p:txStyles>
    <p:titleStyle>
      <a:lvl1pPr algn="ctr"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mj-lt"/>
          <a:ea typeface="+mj-ea"/>
          <a:cs typeface="+mj-cs"/>
        </a:defRPr>
      </a:lvl1pPr>
      <a:lvl2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2pPr>
      <a:lvl3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3pPr>
      <a:lvl4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4pPr>
      <a:lvl5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5pPr>
      <a:lvl6pPr marL="2515896"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6pPr>
      <a:lvl7pPr marL="2973332"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7pPr>
      <a:lvl8pPr marL="3430769"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8pPr>
      <a:lvl9pPr marL="3888204"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9pPr>
    </p:titleStyle>
    <p:bodyStyle>
      <a:lvl1pPr marL="343077" indent="-343077" algn="l" defTabSz="457436" rtl="0" eaLnBrk="0" fontAlgn="base" hangingPunct="0">
        <a:spcBef>
          <a:spcPct val="0"/>
        </a:spcBef>
        <a:spcAft>
          <a:spcPts val="1426"/>
        </a:spcAft>
        <a:buClr>
          <a:srgbClr val="000000"/>
        </a:buClr>
        <a:buSzPct val="100000"/>
        <a:buFont typeface="Times New Roman" panose="02020603050405020304" pitchFamily="18" charset="0"/>
        <a:defRPr sz="3202">
          <a:solidFill>
            <a:srgbClr val="000000"/>
          </a:solidFill>
          <a:latin typeface="+mn-lt"/>
          <a:ea typeface="+mn-ea"/>
          <a:cs typeface="+mn-cs"/>
        </a:defRPr>
      </a:lvl1pPr>
      <a:lvl2pPr marL="743333" indent="-285897" algn="l" defTabSz="457436" rtl="0" eaLnBrk="0" fontAlgn="base" hangingPunct="0">
        <a:spcBef>
          <a:spcPct val="0"/>
        </a:spcBef>
        <a:spcAft>
          <a:spcPts val="1138"/>
        </a:spcAft>
        <a:buClr>
          <a:srgbClr val="000000"/>
        </a:buClr>
        <a:buSzPct val="100000"/>
        <a:buFont typeface="Times New Roman" panose="02020603050405020304" pitchFamily="18" charset="0"/>
        <a:defRPr sz="2801">
          <a:solidFill>
            <a:srgbClr val="000000"/>
          </a:solidFill>
          <a:latin typeface="+mn-lt"/>
          <a:cs typeface="+mn-cs"/>
        </a:defRPr>
      </a:lvl2pPr>
      <a:lvl3pPr marL="1143590" indent="-228718" algn="l" defTabSz="457436" rtl="0" eaLnBrk="0" fontAlgn="base" hangingPunct="0">
        <a:spcBef>
          <a:spcPct val="0"/>
        </a:spcBef>
        <a:spcAft>
          <a:spcPts val="850"/>
        </a:spcAft>
        <a:buClr>
          <a:srgbClr val="000000"/>
        </a:buClr>
        <a:buSzPct val="100000"/>
        <a:buFont typeface="Times New Roman" panose="02020603050405020304" pitchFamily="18" charset="0"/>
        <a:defRPr sz="2401">
          <a:solidFill>
            <a:srgbClr val="000000"/>
          </a:solidFill>
          <a:latin typeface="+mn-lt"/>
          <a:cs typeface="+mn-cs"/>
        </a:defRPr>
      </a:lvl3pPr>
      <a:lvl4pPr marL="1601024" indent="-228718" algn="l" defTabSz="457436" rtl="0" eaLnBrk="0" fontAlgn="base" hangingPunct="0">
        <a:spcBef>
          <a:spcPct val="0"/>
        </a:spcBef>
        <a:spcAft>
          <a:spcPts val="576"/>
        </a:spcAft>
        <a:buClr>
          <a:srgbClr val="000000"/>
        </a:buClr>
        <a:buSzPct val="100000"/>
        <a:buFont typeface="Times New Roman" panose="02020603050405020304" pitchFamily="18" charset="0"/>
        <a:defRPr sz="2001">
          <a:solidFill>
            <a:srgbClr val="000000"/>
          </a:solidFill>
          <a:latin typeface="+mn-lt"/>
          <a:cs typeface="+mn-cs"/>
        </a:defRPr>
      </a:lvl4pPr>
      <a:lvl5pPr marL="2058461" indent="-228718" algn="l" defTabSz="457436" rtl="0" eaLnBrk="0" fontAlgn="base" hangingPunct="0">
        <a:spcBef>
          <a:spcPct val="0"/>
        </a:spcBef>
        <a:spcAft>
          <a:spcPts val="287"/>
        </a:spcAft>
        <a:buClr>
          <a:srgbClr val="000000"/>
        </a:buClr>
        <a:buSzPct val="100000"/>
        <a:buFont typeface="Times New Roman" panose="02020603050405020304" pitchFamily="18" charset="0"/>
        <a:defRPr sz="2001">
          <a:solidFill>
            <a:srgbClr val="000000"/>
          </a:solidFill>
          <a:latin typeface="+mn-lt"/>
          <a:cs typeface="+mn-cs"/>
        </a:defRPr>
      </a:lvl5pPr>
      <a:lvl6pPr marL="2515896"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6pPr>
      <a:lvl7pPr marL="2973332"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7pPr>
      <a:lvl8pPr marL="3430769"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8pPr>
      <a:lvl9pPr marL="3888204"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9pPr>
    </p:bodyStyle>
    <p:otherStyle>
      <a:defPPr>
        <a:defRPr lang="en-US"/>
      </a:defPPr>
      <a:lvl1pPr marL="0" algn="l" defTabSz="914872" rtl="0" eaLnBrk="1" latinLnBrk="0" hangingPunct="1">
        <a:defRPr sz="1801" kern="1200">
          <a:solidFill>
            <a:schemeClr val="tx1"/>
          </a:solidFill>
          <a:latin typeface="+mn-lt"/>
          <a:ea typeface="+mn-ea"/>
          <a:cs typeface="+mn-cs"/>
        </a:defRPr>
      </a:lvl1pPr>
      <a:lvl2pPr marL="457436" algn="l" defTabSz="914872" rtl="0" eaLnBrk="1" latinLnBrk="0" hangingPunct="1">
        <a:defRPr sz="1801" kern="1200">
          <a:solidFill>
            <a:schemeClr val="tx1"/>
          </a:solidFill>
          <a:latin typeface="+mn-lt"/>
          <a:ea typeface="+mn-ea"/>
          <a:cs typeface="+mn-cs"/>
        </a:defRPr>
      </a:lvl2pPr>
      <a:lvl3pPr marL="914872" algn="l" defTabSz="914872" rtl="0" eaLnBrk="1" latinLnBrk="0" hangingPunct="1">
        <a:defRPr sz="1801" kern="1200">
          <a:solidFill>
            <a:schemeClr val="tx1"/>
          </a:solidFill>
          <a:latin typeface="+mn-lt"/>
          <a:ea typeface="+mn-ea"/>
          <a:cs typeface="+mn-cs"/>
        </a:defRPr>
      </a:lvl3pPr>
      <a:lvl4pPr marL="1372308" algn="l" defTabSz="914872" rtl="0" eaLnBrk="1" latinLnBrk="0" hangingPunct="1">
        <a:defRPr sz="1801" kern="1200">
          <a:solidFill>
            <a:schemeClr val="tx1"/>
          </a:solidFill>
          <a:latin typeface="+mn-lt"/>
          <a:ea typeface="+mn-ea"/>
          <a:cs typeface="+mn-cs"/>
        </a:defRPr>
      </a:lvl4pPr>
      <a:lvl5pPr marL="1829742" algn="l" defTabSz="914872" rtl="0" eaLnBrk="1" latinLnBrk="0" hangingPunct="1">
        <a:defRPr sz="1801" kern="1200">
          <a:solidFill>
            <a:schemeClr val="tx1"/>
          </a:solidFill>
          <a:latin typeface="+mn-lt"/>
          <a:ea typeface="+mn-ea"/>
          <a:cs typeface="+mn-cs"/>
        </a:defRPr>
      </a:lvl5pPr>
      <a:lvl6pPr marL="2287178" algn="l" defTabSz="914872" rtl="0" eaLnBrk="1" latinLnBrk="0" hangingPunct="1">
        <a:defRPr sz="1801" kern="1200">
          <a:solidFill>
            <a:schemeClr val="tx1"/>
          </a:solidFill>
          <a:latin typeface="+mn-lt"/>
          <a:ea typeface="+mn-ea"/>
          <a:cs typeface="+mn-cs"/>
        </a:defRPr>
      </a:lvl6pPr>
      <a:lvl7pPr marL="2744615" algn="l" defTabSz="914872" rtl="0" eaLnBrk="1" latinLnBrk="0" hangingPunct="1">
        <a:defRPr sz="1801" kern="1200">
          <a:solidFill>
            <a:schemeClr val="tx1"/>
          </a:solidFill>
          <a:latin typeface="+mn-lt"/>
          <a:ea typeface="+mn-ea"/>
          <a:cs typeface="+mn-cs"/>
        </a:defRPr>
      </a:lvl7pPr>
      <a:lvl8pPr marL="3202050" algn="l" defTabSz="914872" rtl="0" eaLnBrk="1" latinLnBrk="0" hangingPunct="1">
        <a:defRPr sz="1801" kern="1200">
          <a:solidFill>
            <a:schemeClr val="tx1"/>
          </a:solidFill>
          <a:latin typeface="+mn-lt"/>
          <a:ea typeface="+mn-ea"/>
          <a:cs typeface="+mn-cs"/>
        </a:defRPr>
      </a:lvl8pPr>
      <a:lvl9pPr marL="3659486" algn="l" defTabSz="914872"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a:defRPr/>
            </a:pPr>
            <a:r>
              <a:rPr lang="en-US">
                <a:latin typeface="+mn-lt"/>
              </a:rPr>
              <a:t>CS 1501 – Algorithms &amp; Data Structures 2 – Sherif Khattab</a:t>
            </a:r>
            <a:endParaRPr lang="en-GB"/>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8872768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77450" cy="6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0" y="724205"/>
            <a:ext cx="10077450" cy="65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585157" y="7329391"/>
            <a:ext cx="4921954"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7" y="7323037"/>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3"/>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823043894"/>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mj-lt"/>
          <a:ea typeface="+mj-ea"/>
          <a:cs typeface="+mj-cs"/>
        </a:defRPr>
      </a:lvl1pPr>
      <a:lvl2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2pPr>
      <a:lvl3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3pPr>
      <a:lvl4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4pPr>
      <a:lvl5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5pPr>
      <a:lvl6pPr marL="2513846"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6pPr>
      <a:lvl7pPr marL="2970908"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7pPr>
      <a:lvl8pPr marL="3427971"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8pPr>
      <a:lvl9pPr marL="3885034"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9pPr>
    </p:titleStyle>
    <p:bodyStyle>
      <a:lvl1pPr marL="342797" indent="-342797" algn="l" defTabSz="457063" rtl="0" eaLnBrk="0" fontAlgn="base" hangingPunct="0">
        <a:spcBef>
          <a:spcPct val="0"/>
        </a:spcBef>
        <a:spcAft>
          <a:spcPts val="1425"/>
        </a:spcAft>
        <a:buClr>
          <a:srgbClr val="000000"/>
        </a:buClr>
        <a:buSzPct val="100000"/>
        <a:buFont typeface="Times New Roman" panose="02020603050405020304" pitchFamily="18" charset="0"/>
        <a:defRPr sz="3199">
          <a:solidFill>
            <a:srgbClr val="000000"/>
          </a:solidFill>
          <a:latin typeface="+mn-lt"/>
          <a:ea typeface="+mn-ea"/>
          <a:cs typeface="+mn-cs"/>
        </a:defRPr>
      </a:lvl1pPr>
      <a:lvl2pPr marL="742727" indent="-285664" algn="l" defTabSz="457063" rtl="0" eaLnBrk="0" fontAlgn="base" hangingPunct="0">
        <a:spcBef>
          <a:spcPct val="0"/>
        </a:spcBef>
        <a:spcAft>
          <a:spcPts val="1138"/>
        </a:spcAft>
        <a:buClr>
          <a:srgbClr val="000000"/>
        </a:buClr>
        <a:buSzPct val="100000"/>
        <a:buFont typeface="Times New Roman" panose="02020603050405020304" pitchFamily="18" charset="0"/>
        <a:defRPr sz="2799">
          <a:solidFill>
            <a:srgbClr val="000000"/>
          </a:solidFill>
          <a:latin typeface="+mn-lt"/>
          <a:cs typeface="+mn-cs"/>
        </a:defRPr>
      </a:lvl2pPr>
      <a:lvl3pPr marL="1142657" indent="-228531" algn="l" defTabSz="457063" rtl="0" eaLnBrk="0" fontAlgn="base" hangingPunct="0">
        <a:spcBef>
          <a:spcPct val="0"/>
        </a:spcBef>
        <a:spcAft>
          <a:spcPts val="850"/>
        </a:spcAft>
        <a:buClr>
          <a:srgbClr val="000000"/>
        </a:buClr>
        <a:buSzPct val="100000"/>
        <a:buFont typeface="Times New Roman" panose="02020603050405020304" pitchFamily="18" charset="0"/>
        <a:defRPr sz="2399">
          <a:solidFill>
            <a:srgbClr val="000000"/>
          </a:solidFill>
          <a:latin typeface="+mn-lt"/>
          <a:cs typeface="+mn-cs"/>
        </a:defRPr>
      </a:lvl3pPr>
      <a:lvl4pPr marL="1599720" indent="-228531" algn="l" defTabSz="457063" rtl="0" eaLnBrk="0" fontAlgn="base" hangingPunct="0">
        <a:spcBef>
          <a:spcPct val="0"/>
        </a:spcBef>
        <a:spcAft>
          <a:spcPts val="575"/>
        </a:spcAft>
        <a:buClr>
          <a:srgbClr val="000000"/>
        </a:buClr>
        <a:buSzPct val="100000"/>
        <a:buFont typeface="Times New Roman" panose="02020603050405020304" pitchFamily="18" charset="0"/>
        <a:defRPr sz="1999">
          <a:solidFill>
            <a:srgbClr val="000000"/>
          </a:solidFill>
          <a:latin typeface="+mn-lt"/>
          <a:cs typeface="+mn-cs"/>
        </a:defRPr>
      </a:lvl4pPr>
      <a:lvl5pPr marL="2056783" indent="-228531" algn="l" defTabSz="457063" rtl="0" eaLnBrk="0" fontAlgn="base" hangingPunct="0">
        <a:spcBef>
          <a:spcPct val="0"/>
        </a:spcBef>
        <a:spcAft>
          <a:spcPts val="288"/>
        </a:spcAft>
        <a:buClr>
          <a:srgbClr val="000000"/>
        </a:buClr>
        <a:buSzPct val="100000"/>
        <a:buFont typeface="Times New Roman" panose="02020603050405020304" pitchFamily="18" charset="0"/>
        <a:defRPr sz="1999">
          <a:solidFill>
            <a:srgbClr val="000000"/>
          </a:solidFill>
          <a:latin typeface="+mn-lt"/>
          <a:cs typeface="+mn-cs"/>
        </a:defRPr>
      </a:lvl5pPr>
      <a:lvl6pPr marL="2513846"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6pPr>
      <a:lvl7pPr marL="2970908"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7pPr>
      <a:lvl8pPr marL="3427971"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8pPr>
      <a:lvl9pPr marL="3885034"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769996" y="1063841"/>
            <a:ext cx="6543901" cy="131089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769996" y="2909179"/>
            <a:ext cx="6543901" cy="34207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93077" y="6839623"/>
            <a:ext cx="843381"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1/12/2022</a:t>
            </a:fld>
            <a:endParaRPr lang="en-US"/>
          </a:p>
        </p:txBody>
      </p:sp>
      <p:sp>
        <p:nvSpPr>
          <p:cNvPr id="5" name="Footer Placeholder 4"/>
          <p:cNvSpPr>
            <a:spLocks noGrp="1"/>
          </p:cNvSpPr>
          <p:nvPr>
            <p:ph type="ftr" sz="quarter" idx="3"/>
          </p:nvPr>
        </p:nvSpPr>
        <p:spPr>
          <a:xfrm>
            <a:off x="940500" y="6858355"/>
            <a:ext cx="5021823" cy="352933"/>
          </a:xfrm>
          <a:prstGeom prst="rect">
            <a:avLst/>
          </a:prstGeom>
        </p:spPr>
        <p:txBody>
          <a:bodyPr vert="horz" lIns="91440" tIns="45720" rIns="91440" bIns="45720" rtlCol="0" anchor="ctr"/>
          <a:lstStyle>
            <a:lvl1pPr algn="l">
              <a:defRPr sz="827">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933942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9258051" y="6915043"/>
            <a:ext cx="0" cy="176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8553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hf hdr="0" ftr="0"/>
  <p:txStyles>
    <p:titleStyle>
      <a:lvl1pPr algn="ctr" defTabSz="755843" rtl="0" eaLnBrk="1" latinLnBrk="0" hangingPunct="1">
        <a:lnSpc>
          <a:spcPct val="90000"/>
        </a:lnSpc>
        <a:spcBef>
          <a:spcPct val="0"/>
        </a:spcBef>
        <a:buNone/>
        <a:defRPr sz="2149" kern="1200" cap="all" spc="165" baseline="0">
          <a:solidFill>
            <a:srgbClr val="262626"/>
          </a:solidFill>
          <a:latin typeface="+mj-lt"/>
          <a:ea typeface="+mj-ea"/>
          <a:cs typeface="+mj-cs"/>
        </a:defRPr>
      </a:lvl1pPr>
    </p:titleStyle>
    <p:bodyStyle>
      <a:lvl1pPr marL="188961" indent="-188961" algn="l" defTabSz="755843" rtl="0" eaLnBrk="1" latinLnBrk="0" hangingPunct="1">
        <a:lnSpc>
          <a:spcPct val="100000"/>
        </a:lnSpc>
        <a:spcBef>
          <a:spcPts val="827"/>
        </a:spcBef>
        <a:buClr>
          <a:schemeClr val="accent2"/>
        </a:buClr>
        <a:buFont typeface="Arial" panose="020B0604020202020204" pitchFamily="34" charset="0"/>
        <a:buChar char="•"/>
        <a:defRPr sz="1488" kern="1200">
          <a:solidFill>
            <a:schemeClr val="tx1">
              <a:lumMod val="85000"/>
              <a:lumOff val="15000"/>
            </a:schemeClr>
          </a:solidFill>
          <a:latin typeface="+mn-lt"/>
          <a:ea typeface="+mn-ea"/>
          <a:cs typeface="+mn-cs"/>
        </a:defRPr>
      </a:lvl1pPr>
      <a:lvl2pPr marL="37792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2pPr>
      <a:lvl3pPr marL="56688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3pPr>
      <a:lvl4pPr marL="755843"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4pPr>
      <a:lvl5pPr marL="94480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5pPr>
      <a:lvl6pPr marL="108652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6pPr>
      <a:lvl7pPr marL="1228245"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7pPr>
      <a:lvl8pPr marL="136996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8pPr>
      <a:lvl9pPr marL="151168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9pPr>
    </p:bodyStyle>
    <p:otherStyle>
      <a:defPPr>
        <a:defRPr lang="en-US"/>
      </a:defPPr>
      <a:lvl1pPr marL="0" algn="l" defTabSz="755843" rtl="0" eaLnBrk="1" latinLnBrk="0" hangingPunct="1">
        <a:defRPr sz="1488" kern="1200">
          <a:solidFill>
            <a:schemeClr val="tx1"/>
          </a:solidFill>
          <a:latin typeface="+mn-lt"/>
          <a:ea typeface="+mn-ea"/>
          <a:cs typeface="+mn-cs"/>
        </a:defRPr>
      </a:lvl1pPr>
      <a:lvl2pPr marL="377922" algn="l" defTabSz="755843" rtl="0" eaLnBrk="1" latinLnBrk="0" hangingPunct="1">
        <a:defRPr sz="1488" kern="1200">
          <a:solidFill>
            <a:schemeClr val="tx1"/>
          </a:solidFill>
          <a:latin typeface="+mn-lt"/>
          <a:ea typeface="+mn-ea"/>
          <a:cs typeface="+mn-cs"/>
        </a:defRPr>
      </a:lvl2pPr>
      <a:lvl3pPr marL="755843" algn="l" defTabSz="755843" rtl="0" eaLnBrk="1" latinLnBrk="0" hangingPunct="1">
        <a:defRPr sz="1488" kern="1200">
          <a:solidFill>
            <a:schemeClr val="tx1"/>
          </a:solidFill>
          <a:latin typeface="+mn-lt"/>
          <a:ea typeface="+mn-ea"/>
          <a:cs typeface="+mn-cs"/>
        </a:defRPr>
      </a:lvl3pPr>
      <a:lvl4pPr marL="1133765" algn="l" defTabSz="755843" rtl="0" eaLnBrk="1" latinLnBrk="0" hangingPunct="1">
        <a:defRPr sz="1488" kern="1200">
          <a:solidFill>
            <a:schemeClr val="tx1"/>
          </a:solidFill>
          <a:latin typeface="+mn-lt"/>
          <a:ea typeface="+mn-ea"/>
          <a:cs typeface="+mn-cs"/>
        </a:defRPr>
      </a:lvl4pPr>
      <a:lvl5pPr marL="1511686" algn="l" defTabSz="755843" rtl="0" eaLnBrk="1" latinLnBrk="0" hangingPunct="1">
        <a:defRPr sz="1488" kern="1200">
          <a:solidFill>
            <a:schemeClr val="tx1"/>
          </a:solidFill>
          <a:latin typeface="+mn-lt"/>
          <a:ea typeface="+mn-ea"/>
          <a:cs typeface="+mn-cs"/>
        </a:defRPr>
      </a:lvl5pPr>
      <a:lvl6pPr marL="1889608" algn="l" defTabSz="755843" rtl="0" eaLnBrk="1" latinLnBrk="0" hangingPunct="1">
        <a:defRPr sz="1488" kern="1200">
          <a:solidFill>
            <a:schemeClr val="tx1"/>
          </a:solidFill>
          <a:latin typeface="+mn-lt"/>
          <a:ea typeface="+mn-ea"/>
          <a:cs typeface="+mn-cs"/>
        </a:defRPr>
      </a:lvl6pPr>
      <a:lvl7pPr marL="2267529" algn="l" defTabSz="755843" rtl="0" eaLnBrk="1" latinLnBrk="0" hangingPunct="1">
        <a:defRPr sz="1488" kern="1200">
          <a:solidFill>
            <a:schemeClr val="tx1"/>
          </a:solidFill>
          <a:latin typeface="+mn-lt"/>
          <a:ea typeface="+mn-ea"/>
          <a:cs typeface="+mn-cs"/>
        </a:defRPr>
      </a:lvl7pPr>
      <a:lvl8pPr marL="2645451" algn="l" defTabSz="755843" rtl="0" eaLnBrk="1" latinLnBrk="0" hangingPunct="1">
        <a:defRPr sz="1488" kern="1200">
          <a:solidFill>
            <a:schemeClr val="tx1"/>
          </a:solidFill>
          <a:latin typeface="+mn-lt"/>
          <a:ea typeface="+mn-ea"/>
          <a:cs typeface="+mn-cs"/>
        </a:defRPr>
      </a:lvl8pPr>
      <a:lvl9pPr marL="3023372" algn="l" defTabSz="755843"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77450" cy="6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0" y="724205"/>
            <a:ext cx="10077450" cy="65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7403" y="7329391"/>
            <a:ext cx="4607061"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Times New Roman" pitchFamily="16" charset="0"/>
                <a:cs typeface="Arial" charset="0"/>
              </a:defRPr>
            </a:lvl1pPr>
          </a:lstStyle>
          <a:p>
            <a:pPr>
              <a:defRPr/>
            </a:pPr>
            <a:r>
              <a:rPr lang="en-US">
                <a:latin typeface="+mn-lt"/>
              </a:rPr>
              <a:t>CS 1501 – Algorithm Implementation – Sherif Khattab</a:t>
            </a:r>
            <a:endParaRPr lang="en-GB"/>
          </a:p>
        </p:txBody>
      </p:sp>
      <p:sp>
        <p:nvSpPr>
          <p:cNvPr id="1028" name="Rectangle 4"/>
          <p:cNvSpPr>
            <a:spLocks noGrp="1" noChangeArrowheads="1"/>
          </p:cNvSpPr>
          <p:nvPr>
            <p:ph type="sldNum"/>
          </p:nvPr>
        </p:nvSpPr>
        <p:spPr bwMode="auto">
          <a:xfrm>
            <a:off x="7714407" y="7323037"/>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3"/>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Arial" charset="0"/>
                <a:cs typeface="Arial" charset="0"/>
              </a:defRPr>
            </a:lvl1pPr>
          </a:lstStyle>
          <a:p>
            <a:pPr>
              <a:defRPr/>
            </a:pPr>
            <a:r>
              <a:rPr lang="en-US"/>
              <a:t>Fall 2018</a:t>
            </a:r>
            <a:endParaRPr lang="en-GB"/>
          </a:p>
        </p:txBody>
      </p:sp>
    </p:spTree>
    <p:extLst>
      <p:ext uri="{BB962C8B-B14F-4D97-AF65-F5344CB8AC3E}">
        <p14:creationId xmlns:p14="http://schemas.microsoft.com/office/powerpoint/2010/main" val="125382899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Lst>
  <p:hf hdr="0" dt="0"/>
  <p:txStyles>
    <p:titleStyle>
      <a:lvl1pPr algn="ctr"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mj-lt"/>
          <a:ea typeface="+mj-ea"/>
          <a:cs typeface="+mj-cs"/>
        </a:defRPr>
      </a:lvl1pPr>
      <a:lvl2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2pPr>
      <a:lvl3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3pPr>
      <a:lvl4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4pPr>
      <a:lvl5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5pPr>
      <a:lvl6pPr marL="2513846"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6pPr>
      <a:lvl7pPr marL="2970908"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7pPr>
      <a:lvl8pPr marL="3427971"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8pPr>
      <a:lvl9pPr marL="3885034"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9pPr>
    </p:titleStyle>
    <p:bodyStyle>
      <a:lvl1pPr marL="342797" indent="-342797" algn="l" defTabSz="457063" rtl="0" eaLnBrk="0" fontAlgn="base" hangingPunct="0">
        <a:spcBef>
          <a:spcPct val="0"/>
        </a:spcBef>
        <a:spcAft>
          <a:spcPts val="1425"/>
        </a:spcAft>
        <a:buClr>
          <a:srgbClr val="000000"/>
        </a:buClr>
        <a:buSzPct val="100000"/>
        <a:buFont typeface="Times New Roman" panose="02020603050405020304" pitchFamily="18" charset="0"/>
        <a:defRPr sz="3199">
          <a:solidFill>
            <a:srgbClr val="000000"/>
          </a:solidFill>
          <a:latin typeface="+mn-lt"/>
          <a:ea typeface="+mn-ea"/>
          <a:cs typeface="+mn-cs"/>
        </a:defRPr>
      </a:lvl1pPr>
      <a:lvl2pPr marL="742727" indent="-285664" algn="l" defTabSz="457063" rtl="0" eaLnBrk="0" fontAlgn="base" hangingPunct="0">
        <a:spcBef>
          <a:spcPct val="0"/>
        </a:spcBef>
        <a:spcAft>
          <a:spcPts val="1138"/>
        </a:spcAft>
        <a:buClr>
          <a:srgbClr val="000000"/>
        </a:buClr>
        <a:buSzPct val="100000"/>
        <a:buFont typeface="Times New Roman" panose="02020603050405020304" pitchFamily="18" charset="0"/>
        <a:defRPr sz="2799">
          <a:solidFill>
            <a:srgbClr val="000000"/>
          </a:solidFill>
          <a:latin typeface="+mn-lt"/>
          <a:cs typeface="+mn-cs"/>
        </a:defRPr>
      </a:lvl2pPr>
      <a:lvl3pPr marL="1142657" indent="-228531" algn="l" defTabSz="457063" rtl="0" eaLnBrk="0" fontAlgn="base" hangingPunct="0">
        <a:spcBef>
          <a:spcPct val="0"/>
        </a:spcBef>
        <a:spcAft>
          <a:spcPts val="850"/>
        </a:spcAft>
        <a:buClr>
          <a:srgbClr val="000000"/>
        </a:buClr>
        <a:buSzPct val="100000"/>
        <a:buFont typeface="Times New Roman" panose="02020603050405020304" pitchFamily="18" charset="0"/>
        <a:defRPr sz="2399">
          <a:solidFill>
            <a:srgbClr val="000000"/>
          </a:solidFill>
          <a:latin typeface="+mn-lt"/>
          <a:cs typeface="+mn-cs"/>
        </a:defRPr>
      </a:lvl3pPr>
      <a:lvl4pPr marL="1599720" indent="-228531" algn="l" defTabSz="457063" rtl="0" eaLnBrk="0" fontAlgn="base" hangingPunct="0">
        <a:spcBef>
          <a:spcPct val="0"/>
        </a:spcBef>
        <a:spcAft>
          <a:spcPts val="575"/>
        </a:spcAft>
        <a:buClr>
          <a:srgbClr val="000000"/>
        </a:buClr>
        <a:buSzPct val="100000"/>
        <a:buFont typeface="Times New Roman" panose="02020603050405020304" pitchFamily="18" charset="0"/>
        <a:defRPr sz="1999">
          <a:solidFill>
            <a:srgbClr val="000000"/>
          </a:solidFill>
          <a:latin typeface="+mn-lt"/>
          <a:cs typeface="+mn-cs"/>
        </a:defRPr>
      </a:lvl4pPr>
      <a:lvl5pPr marL="2056783" indent="-228531" algn="l" defTabSz="457063" rtl="0" eaLnBrk="0" fontAlgn="base" hangingPunct="0">
        <a:spcBef>
          <a:spcPct val="0"/>
        </a:spcBef>
        <a:spcAft>
          <a:spcPts val="288"/>
        </a:spcAft>
        <a:buClr>
          <a:srgbClr val="000000"/>
        </a:buClr>
        <a:buSzPct val="100000"/>
        <a:buFont typeface="Times New Roman" panose="02020603050405020304" pitchFamily="18" charset="0"/>
        <a:defRPr sz="1999">
          <a:solidFill>
            <a:srgbClr val="000000"/>
          </a:solidFill>
          <a:latin typeface="+mn-lt"/>
          <a:cs typeface="+mn-cs"/>
        </a:defRPr>
      </a:lvl5pPr>
      <a:lvl6pPr marL="2513846"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6pPr>
      <a:lvl7pPr marL="2970908"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7pPr>
      <a:lvl8pPr marL="3427971"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8pPr>
      <a:lvl9pPr marL="3885034"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hyperlink" Target="mailto:coursemirror.development@gmail.com" TargetMode="External"/><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381273" y="2031266"/>
            <a:ext cx="10084859" cy="225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37" tIns="45019" rIns="90037" bIns="45019" anchor="t"/>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a:lnSpc>
                <a:spcPct val="92000"/>
              </a:lnSpc>
            </a:pPr>
            <a:endParaRPr lang="en-GB" altLang="en-US" sz="1801">
              <a:solidFill>
                <a:srgbClr val="000000"/>
              </a:solidFill>
            </a:endParaRPr>
          </a:p>
        </p:txBody>
      </p:sp>
      <p:sp>
        <p:nvSpPr>
          <p:cNvPr id="2" name="Title 1"/>
          <p:cNvSpPr>
            <a:spLocks noGrp="1"/>
          </p:cNvSpPr>
          <p:nvPr>
            <p:ph type="ctrTitle"/>
          </p:nvPr>
        </p:nvSpPr>
        <p:spPr>
          <a:xfrm>
            <a:off x="-3703" y="2237452"/>
            <a:ext cx="10084859" cy="1520815"/>
          </a:xfrm>
          <a:solidFill>
            <a:srgbClr val="024E9D"/>
          </a:solidFill>
        </p:spPr>
        <p:txBody>
          <a:bodyPr/>
          <a:lstStyle/>
          <a:p>
            <a:pPr>
              <a:lnSpc>
                <a:spcPct val="100000"/>
              </a:lnSpc>
            </a:pPr>
            <a:r>
              <a:rPr lang="en-US" sz="3602">
                <a:solidFill>
                  <a:srgbClr val="FCB818"/>
                </a:solidFill>
                <a:latin typeface="Helvetica" pitchFamily="2" charset="0"/>
              </a:rPr>
              <a:t>Algorithms and Data Structures 2</a:t>
            </a:r>
            <a:br>
              <a:rPr lang="en-US" sz="3602">
                <a:solidFill>
                  <a:srgbClr val="FCB818"/>
                </a:solidFill>
                <a:latin typeface="Helvetica" pitchFamily="2" charset="0"/>
              </a:rPr>
            </a:br>
            <a:r>
              <a:rPr lang="en-US" sz="3602">
                <a:solidFill>
                  <a:srgbClr val="FCB818"/>
                </a:solidFill>
                <a:latin typeface="Helvetica" pitchFamily="2" charset="0"/>
              </a:rPr>
              <a:t>CS 1501</a:t>
            </a:r>
          </a:p>
        </p:txBody>
      </p:sp>
      <p:sp>
        <p:nvSpPr>
          <p:cNvPr id="3" name="Subtitle 2"/>
          <p:cNvSpPr>
            <a:spLocks noGrp="1"/>
          </p:cNvSpPr>
          <p:nvPr>
            <p:ph type="subTitle" idx="1"/>
          </p:nvPr>
        </p:nvSpPr>
        <p:spPr>
          <a:xfrm>
            <a:off x="129704" y="4284874"/>
            <a:ext cx="9795813" cy="2690354"/>
          </a:xfrm>
        </p:spPr>
        <p:txBody>
          <a:bodyPr>
            <a:normAutofit/>
          </a:bodyPr>
          <a:lstStyle/>
          <a:p>
            <a:r>
              <a:rPr lang="en-US"/>
              <a:t>Fall 2021</a:t>
            </a:r>
          </a:p>
          <a:p>
            <a:pPr eaLnBrk="1">
              <a:lnSpc>
                <a:spcPct val="92000"/>
              </a:lnSpc>
            </a:pPr>
            <a:r>
              <a:rPr lang="en-GB" altLang="en-US" sz="4002"/>
              <a:t>Sherif Khattab</a:t>
            </a:r>
          </a:p>
          <a:p>
            <a:pPr eaLnBrk="1">
              <a:lnSpc>
                <a:spcPct val="92000"/>
              </a:lnSpc>
            </a:pPr>
            <a:r>
              <a:rPr lang="en-GB" altLang="en-US"/>
              <a:t>ksm73@pitt.edu</a:t>
            </a:r>
          </a:p>
        </p:txBody>
      </p:sp>
      <p:sp>
        <p:nvSpPr>
          <p:cNvPr id="4" name="Rectangle 3"/>
          <p:cNvSpPr/>
          <p:nvPr/>
        </p:nvSpPr>
        <p:spPr>
          <a:xfrm>
            <a:off x="-2113" y="7014001"/>
            <a:ext cx="10083270" cy="622604"/>
          </a:xfrm>
          <a:prstGeom prst="rect">
            <a:avLst/>
          </a:prstGeom>
        </p:spPr>
        <p:txBody>
          <a:bodyPr wrap="square">
            <a:spAutoFit/>
          </a:bodyPr>
          <a:lstStyle/>
          <a:p>
            <a:pPr algn="ctr">
              <a:lnSpc>
                <a:spcPct val="92000"/>
              </a:lnSpc>
            </a:pPr>
            <a:r>
              <a:rPr lang="en-GB" altLang="en-US" sz="1801"/>
              <a:t>(Slides are adapted from </a:t>
            </a:r>
            <a:r>
              <a:rPr lang="en-US" altLang="en-US" sz="1801"/>
              <a:t>Dr. Ramirez’s and Dr. </a:t>
            </a:r>
            <a:r>
              <a:rPr lang="en-US" altLang="en-US" sz="1801" err="1"/>
              <a:t>Farnan’s</a:t>
            </a:r>
            <a:r>
              <a:rPr lang="en-US" altLang="en-US" sz="1801"/>
              <a:t> CS1501 slides.</a:t>
            </a:r>
            <a:r>
              <a:rPr lang="en-US" sz="1801">
                <a:latin typeface="Helvetica" pitchFamily="-84" charset="0"/>
              </a:rPr>
              <a:t>)</a:t>
            </a:r>
          </a:p>
          <a:p>
            <a:pPr algn="ctr">
              <a:lnSpc>
                <a:spcPct val="92000"/>
              </a:lnSpc>
            </a:pPr>
            <a:endParaRPr lang="en-US" sz="1801"/>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1195" y="-146242"/>
            <a:ext cx="184811" cy="37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79" tIns="45739" rIns="91479" bIns="45739" numCol="1" anchor="ctr" anchorCtr="0" compatLnSpc="1">
            <a:prstTxWarp prst="textNoShape">
              <a:avLst/>
            </a:prstTxWarp>
            <a:spAutoFit/>
          </a:bodyPr>
          <a:lstStyle/>
          <a:p>
            <a:endParaRPr lang="en-US" sz="1801"/>
          </a:p>
        </p:txBody>
      </p:sp>
      <p:pic>
        <p:nvPicPr>
          <p:cNvPr id="4098" name="Picture 2">
            <a:extLst>
              <a:ext uri="{FF2B5EF4-FFF2-40B4-BE49-F238E27FC236}">
                <a16:creationId xmlns:a16="http://schemas.microsoft.com/office/drawing/2014/main" id="{6FAAAA35-D64E-4297-834F-9F4137112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555" y="239870"/>
            <a:ext cx="5622110" cy="173427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7B6895DD-8016-894E-AE7E-A20220117CAE}"/>
              </a:ext>
            </a:extLst>
          </p:cNvPr>
          <p:cNvSpPr>
            <a:spLocks noGrp="1"/>
          </p:cNvSpPr>
          <p:nvPr>
            <p:ph type="sldNum" sz="quarter" idx="12"/>
          </p:nvPr>
        </p:nvSpPr>
        <p:spPr/>
        <p:txBody>
          <a:bodyPr/>
          <a:lstStyle/>
          <a:p>
            <a:fld id="{A0618D04-D3A8-6849-A0D9-BFE71921706D}" type="slidenum">
              <a:rPr lang="en-US" smtClean="0"/>
              <a:t>1</a:t>
            </a:fld>
            <a:endParaRPr lang="en-US"/>
          </a:p>
        </p:txBody>
      </p:sp>
    </p:spTree>
    <p:extLst>
      <p:ext uri="{BB962C8B-B14F-4D97-AF65-F5344CB8AC3E}">
        <p14:creationId xmlns:p14="http://schemas.microsoft.com/office/powerpoint/2010/main" val="18947754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a:t>Algorithm Analysis Example 2</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pic>
        <p:nvPicPr>
          <p:cNvPr id="7" name="Picture 6">
            <a:extLst>
              <a:ext uri="{FF2B5EF4-FFF2-40B4-BE49-F238E27FC236}">
                <a16:creationId xmlns:a16="http://schemas.microsoft.com/office/drawing/2014/main" id="{48BB8C34-38AF-4AF3-91C0-8F2E95EACA7B}"/>
              </a:ext>
            </a:extLst>
          </p:cNvPr>
          <p:cNvPicPr>
            <a:picLocks noChangeAspect="1"/>
          </p:cNvPicPr>
          <p:nvPr/>
        </p:nvPicPr>
        <p:blipFill rotWithShape="1">
          <a:blip r:embed="rId2"/>
          <a:srcRect r="67447" b="80083"/>
          <a:stretch/>
        </p:blipFill>
        <p:spPr>
          <a:xfrm>
            <a:off x="333801" y="1313731"/>
            <a:ext cx="9159030" cy="3736733"/>
          </a:xfrm>
          <a:prstGeom prst="rect">
            <a:avLst/>
          </a:prstGeom>
        </p:spPr>
      </p:pic>
    </p:spTree>
    <p:extLst>
      <p:ext uri="{BB962C8B-B14F-4D97-AF65-F5344CB8AC3E}">
        <p14:creationId xmlns:p14="http://schemas.microsoft.com/office/powerpoint/2010/main" val="150745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a:t>Algorithm Analysis Example 3</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11</a:t>
            </a:fld>
            <a:endParaRPr lang="en-GB" altLang="en-US"/>
          </a:p>
        </p:txBody>
      </p:sp>
      <p:pic>
        <p:nvPicPr>
          <p:cNvPr id="6" name="Picture 5">
            <a:extLst>
              <a:ext uri="{FF2B5EF4-FFF2-40B4-BE49-F238E27FC236}">
                <a16:creationId xmlns:a16="http://schemas.microsoft.com/office/drawing/2014/main" id="{387DAE32-981F-460F-8039-5B770AE1CB6F}"/>
              </a:ext>
            </a:extLst>
          </p:cNvPr>
          <p:cNvPicPr>
            <a:picLocks noChangeAspect="1"/>
          </p:cNvPicPr>
          <p:nvPr/>
        </p:nvPicPr>
        <p:blipFill rotWithShape="1">
          <a:blip r:embed="rId2"/>
          <a:srcRect r="12467" b="44075"/>
          <a:stretch/>
        </p:blipFill>
        <p:spPr>
          <a:xfrm>
            <a:off x="212500" y="1059661"/>
            <a:ext cx="9442497" cy="4022702"/>
          </a:xfrm>
          <a:prstGeom prst="rect">
            <a:avLst/>
          </a:prstGeom>
        </p:spPr>
      </p:pic>
    </p:spTree>
    <p:extLst>
      <p:ext uri="{BB962C8B-B14F-4D97-AF65-F5344CB8AC3E}">
        <p14:creationId xmlns:p14="http://schemas.microsoft.com/office/powerpoint/2010/main" val="8453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6"/>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999"/>
              <a:t>What is the runtime?</a:t>
            </a:r>
            <a:endParaRPr sz="3999"/>
          </a:p>
        </p:txBody>
      </p:sp>
      <p:sp>
        <p:nvSpPr>
          <p:cNvPr id="190" name="Google Shape;190;p26"/>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marL="0" marR="0" lvl="0" indent="0" algn="r" defTabSz="1007641"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rPr>
              <a:pPr marL="0" marR="0" lvl="0" indent="0" algn="r" defTabSz="1007641" rtl="0" eaLnBrk="1" fontAlgn="auto" latinLnBrk="0" hangingPunct="1">
                <a:lnSpc>
                  <a:spcPct val="100000"/>
                </a:lnSpc>
                <a:spcBef>
                  <a:spcPts val="0"/>
                </a:spcBef>
                <a:spcAft>
                  <a:spcPts val="0"/>
                </a:spcAft>
                <a:buClrTx/>
                <a:buSzTx/>
                <a:buFontTx/>
                <a:buNone/>
                <a:tabLst/>
                <a:defRPr/>
              </a:pPr>
              <a:t>12</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endParaRPr>
          </a:p>
        </p:txBody>
      </p:sp>
      <p:sp>
        <p:nvSpPr>
          <p:cNvPr id="3" name="Footer Placeholder 2">
            <a:extLst>
              <a:ext uri="{FF2B5EF4-FFF2-40B4-BE49-F238E27FC236}">
                <a16:creationId xmlns:a16="http://schemas.microsoft.com/office/drawing/2014/main" id="{97C4503E-29A7-654E-B51F-2FA6D3B0D26C}"/>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 Implementation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20" name="Google Shape;177;p26">
            <a:extLst>
              <a:ext uri="{FF2B5EF4-FFF2-40B4-BE49-F238E27FC236}">
                <a16:creationId xmlns:a16="http://schemas.microsoft.com/office/drawing/2014/main" id="{06FD20BC-D93B-8946-9B04-9F2C353654D6}"/>
              </a:ext>
            </a:extLst>
          </p:cNvPr>
          <p:cNvSpPr/>
          <p:nvPr/>
        </p:nvSpPr>
        <p:spPr>
          <a:xfrm>
            <a:off x="666340" y="1927422"/>
            <a:ext cx="8307083" cy="3316955"/>
          </a:xfrm>
          <a:prstGeom prst="rect">
            <a:avLst/>
          </a:prstGeom>
          <a:solidFill>
            <a:schemeClr val="lt2"/>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grpSp>
        <p:nvGrpSpPr>
          <p:cNvPr id="21" name="Google Shape;178;p26">
            <a:extLst>
              <a:ext uri="{FF2B5EF4-FFF2-40B4-BE49-F238E27FC236}">
                <a16:creationId xmlns:a16="http://schemas.microsoft.com/office/drawing/2014/main" id="{3E07410C-3422-DF41-A022-BBFDFE6B1186}"/>
              </a:ext>
            </a:extLst>
          </p:cNvPr>
          <p:cNvGrpSpPr/>
          <p:nvPr/>
        </p:nvGrpSpPr>
        <p:grpSpPr>
          <a:xfrm>
            <a:off x="1480734" y="2490095"/>
            <a:ext cx="7374077" cy="2191335"/>
            <a:chOff x="1481200" y="3673400"/>
            <a:chExt cx="7376400" cy="2192025"/>
          </a:xfrm>
        </p:grpSpPr>
        <p:sp>
          <p:nvSpPr>
            <p:cNvPr id="22" name="Google Shape;179;p26">
              <a:extLst>
                <a:ext uri="{FF2B5EF4-FFF2-40B4-BE49-F238E27FC236}">
                  <a16:creationId xmlns:a16="http://schemas.microsoft.com/office/drawing/2014/main" id="{CE9E79C0-6C19-FE47-BE5C-C45198130338}"/>
                </a:ext>
              </a:extLst>
            </p:cNvPr>
            <p:cNvSpPr/>
            <p:nvPr/>
          </p:nvSpPr>
          <p:spPr>
            <a:xfrm>
              <a:off x="3006850" y="3673400"/>
              <a:ext cx="1333200" cy="266700"/>
            </a:xfrm>
            <a:prstGeom prst="rect">
              <a:avLst/>
            </a:prstGeom>
            <a:solidFill>
              <a:srgbClr val="FFF2CC"/>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sp>
          <p:nvSpPr>
            <p:cNvPr id="23" name="Google Shape;180;p26">
              <a:extLst>
                <a:ext uri="{FF2B5EF4-FFF2-40B4-BE49-F238E27FC236}">
                  <a16:creationId xmlns:a16="http://schemas.microsoft.com/office/drawing/2014/main" id="{C86B2F19-C5C3-854E-B3F4-01A02CAA89E6}"/>
                </a:ext>
              </a:extLst>
            </p:cNvPr>
            <p:cNvSpPr/>
            <p:nvPr/>
          </p:nvSpPr>
          <p:spPr>
            <a:xfrm>
              <a:off x="1481200" y="3940025"/>
              <a:ext cx="7376400" cy="1925400"/>
            </a:xfrm>
            <a:prstGeom prst="rect">
              <a:avLst/>
            </a:prstGeom>
            <a:solidFill>
              <a:srgbClr val="FFF2CC"/>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grpSp>
      <p:grpSp>
        <p:nvGrpSpPr>
          <p:cNvPr id="24" name="Google Shape;182;p26">
            <a:extLst>
              <a:ext uri="{FF2B5EF4-FFF2-40B4-BE49-F238E27FC236}">
                <a16:creationId xmlns:a16="http://schemas.microsoft.com/office/drawing/2014/main" id="{7B924619-0475-9942-985C-B123F95F7880}"/>
              </a:ext>
            </a:extLst>
          </p:cNvPr>
          <p:cNvGrpSpPr/>
          <p:nvPr/>
        </p:nvGrpSpPr>
        <p:grpSpPr>
          <a:xfrm>
            <a:off x="2043432" y="2786251"/>
            <a:ext cx="6707687" cy="1673373"/>
            <a:chOff x="2044075" y="3969650"/>
            <a:chExt cx="6709800" cy="1673900"/>
          </a:xfrm>
        </p:grpSpPr>
        <p:sp>
          <p:nvSpPr>
            <p:cNvPr id="25" name="Google Shape;183;p26">
              <a:extLst>
                <a:ext uri="{FF2B5EF4-FFF2-40B4-BE49-F238E27FC236}">
                  <a16:creationId xmlns:a16="http://schemas.microsoft.com/office/drawing/2014/main" id="{8881330A-5519-C540-9FA7-60F1851B621B}"/>
                </a:ext>
              </a:extLst>
            </p:cNvPr>
            <p:cNvSpPr/>
            <p:nvPr/>
          </p:nvSpPr>
          <p:spPr>
            <a:xfrm>
              <a:off x="2044075" y="4236250"/>
              <a:ext cx="6709800" cy="1407300"/>
            </a:xfrm>
            <a:prstGeom prst="rect">
              <a:avLst/>
            </a:prstGeom>
            <a:solidFill>
              <a:srgbClr val="CFE2F3"/>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sp>
          <p:nvSpPr>
            <p:cNvPr id="26" name="Google Shape;184;p26">
              <a:extLst>
                <a:ext uri="{FF2B5EF4-FFF2-40B4-BE49-F238E27FC236}">
                  <a16:creationId xmlns:a16="http://schemas.microsoft.com/office/drawing/2014/main" id="{B01EFC98-67CE-9F46-BAB1-35660974A56F}"/>
                </a:ext>
              </a:extLst>
            </p:cNvPr>
            <p:cNvSpPr/>
            <p:nvPr/>
          </p:nvSpPr>
          <p:spPr>
            <a:xfrm>
              <a:off x="3762275" y="3969650"/>
              <a:ext cx="1362600" cy="266700"/>
            </a:xfrm>
            <a:prstGeom prst="rect">
              <a:avLst/>
            </a:prstGeom>
            <a:solidFill>
              <a:srgbClr val="CFE2F3"/>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grpSp>
      <p:grpSp>
        <p:nvGrpSpPr>
          <p:cNvPr id="27" name="Google Shape;185;p26">
            <a:extLst>
              <a:ext uri="{FF2B5EF4-FFF2-40B4-BE49-F238E27FC236}">
                <a16:creationId xmlns:a16="http://schemas.microsoft.com/office/drawing/2014/main" id="{2ED06C45-73C0-7044-A142-649699D0A5FD}"/>
              </a:ext>
            </a:extLst>
          </p:cNvPr>
          <p:cNvGrpSpPr/>
          <p:nvPr/>
        </p:nvGrpSpPr>
        <p:grpSpPr>
          <a:xfrm>
            <a:off x="2517257" y="3082383"/>
            <a:ext cx="6085983" cy="1051369"/>
            <a:chOff x="2518050" y="4265875"/>
            <a:chExt cx="6087900" cy="1051700"/>
          </a:xfrm>
        </p:grpSpPr>
        <p:sp>
          <p:nvSpPr>
            <p:cNvPr id="28" name="Google Shape;186;p26">
              <a:extLst>
                <a:ext uri="{FF2B5EF4-FFF2-40B4-BE49-F238E27FC236}">
                  <a16:creationId xmlns:a16="http://schemas.microsoft.com/office/drawing/2014/main" id="{0DFEFC3F-6E8B-114D-A52F-D02917DDFB34}"/>
                </a:ext>
              </a:extLst>
            </p:cNvPr>
            <p:cNvSpPr/>
            <p:nvPr/>
          </p:nvSpPr>
          <p:spPr>
            <a:xfrm>
              <a:off x="2518050" y="4488075"/>
              <a:ext cx="6087900" cy="829500"/>
            </a:xfrm>
            <a:prstGeom prst="rect">
              <a:avLst/>
            </a:prstGeom>
            <a:solidFill>
              <a:srgbClr val="E6B8AF"/>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sp>
          <p:nvSpPr>
            <p:cNvPr id="29" name="Google Shape;187;p26">
              <a:extLst>
                <a:ext uri="{FF2B5EF4-FFF2-40B4-BE49-F238E27FC236}">
                  <a16:creationId xmlns:a16="http://schemas.microsoft.com/office/drawing/2014/main" id="{0C1AF595-AE73-9740-99F9-3779FCA210E7}"/>
                </a:ext>
              </a:extLst>
            </p:cNvPr>
            <p:cNvSpPr/>
            <p:nvPr/>
          </p:nvSpPr>
          <p:spPr>
            <a:xfrm>
              <a:off x="4265875" y="4265875"/>
              <a:ext cx="1392300" cy="222300"/>
            </a:xfrm>
            <a:prstGeom prst="rect">
              <a:avLst/>
            </a:prstGeom>
            <a:solidFill>
              <a:srgbClr val="E6B8AF"/>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grpSp>
      <p:sp>
        <p:nvSpPr>
          <p:cNvPr id="30" name="Google Shape;188;p26">
            <a:extLst>
              <a:ext uri="{FF2B5EF4-FFF2-40B4-BE49-F238E27FC236}">
                <a16:creationId xmlns:a16="http://schemas.microsoft.com/office/drawing/2014/main" id="{65C0ADBE-43A4-2E42-AA00-D102849AA1C6}"/>
              </a:ext>
            </a:extLst>
          </p:cNvPr>
          <p:cNvSpPr/>
          <p:nvPr/>
        </p:nvSpPr>
        <p:spPr>
          <a:xfrm>
            <a:off x="2991108" y="3585850"/>
            <a:ext cx="5538055" cy="266616"/>
          </a:xfrm>
          <a:prstGeom prst="rect">
            <a:avLst/>
          </a:prstGeom>
          <a:solidFill>
            <a:srgbClr val="B4A7D6"/>
          </a:solidFill>
          <a:ln>
            <a:noFill/>
          </a:ln>
        </p:spPr>
        <p:txBody>
          <a:bodyPr spcFirstLastPara="1" wrap="square" lIns="91396" tIns="91396" rIns="91396" bIns="91396"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000000"/>
              </a:solidFill>
              <a:effectLst/>
              <a:uLnTx/>
              <a:uFillTx/>
              <a:latin typeface="Arial"/>
              <a:ea typeface="+mn-ea"/>
              <a:cs typeface="Arial"/>
            </a:endParaRPr>
          </a:p>
        </p:txBody>
      </p:sp>
      <p:sp>
        <p:nvSpPr>
          <p:cNvPr id="31" name="Google Shape;189;p26">
            <a:extLst>
              <a:ext uri="{FF2B5EF4-FFF2-40B4-BE49-F238E27FC236}">
                <a16:creationId xmlns:a16="http://schemas.microsoft.com/office/drawing/2014/main" id="{592812C7-28C9-514E-8D20-92870B458105}"/>
              </a:ext>
            </a:extLst>
          </p:cNvPr>
          <p:cNvSpPr txBox="1">
            <a:spLocks/>
          </p:cNvSpPr>
          <p:nvPr/>
        </p:nvSpPr>
        <p:spPr bwMode="auto">
          <a:xfrm>
            <a:off x="457056" y="1495208"/>
            <a:ext cx="8227008" cy="396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396" tIns="91396" rIns="91396" bIns="91396" numCol="1" anchor="t" anchorCtr="0" compatLnSpc="1">
            <a:prstTxWarp prst="textNoShape">
              <a:avLst/>
            </a:prstTxWarp>
            <a:noAutofit/>
          </a:bodyPr>
          <a:lstStyle>
            <a:lvl1pPr marL="457200" indent="-457200" algn="l" defTabSz="457200" rtl="0" eaLnBrk="0" fontAlgn="base" hangingPunct="0">
              <a:spcBef>
                <a:spcPct val="0"/>
              </a:spcBef>
              <a:spcAft>
                <a:spcPts val="1425"/>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914400" indent="-457200" algn="l" defTabSz="457200" rtl="0" eaLnBrk="0" fontAlgn="base" hangingPunct="0">
              <a:spcBef>
                <a:spcPct val="0"/>
              </a:spcBef>
              <a:spcAft>
                <a:spcPts val="1138"/>
              </a:spcAft>
              <a:buClr>
                <a:srgbClr val="000000"/>
              </a:buClr>
              <a:buSzPct val="100000"/>
              <a:buFont typeface="Arial" panose="020B0604020202020204" pitchFamily="34" charset="0"/>
              <a:buChar char="•"/>
              <a:defRPr sz="2800">
                <a:solidFill>
                  <a:srgbClr val="000000"/>
                </a:solidFill>
                <a:latin typeface="+mn-lt"/>
                <a:cs typeface="+mn-cs"/>
              </a:defRPr>
            </a:lvl2pPr>
            <a:lvl3pPr marL="1257300" indent="-342900" algn="l" defTabSz="457200" rtl="0" eaLnBrk="0" fontAlgn="base" hangingPunct="0">
              <a:spcBef>
                <a:spcPct val="0"/>
              </a:spcBef>
              <a:spcAft>
                <a:spcPts val="850"/>
              </a:spcAft>
              <a:buClr>
                <a:srgbClr val="000000"/>
              </a:buClr>
              <a:buSzPct val="100000"/>
              <a:buFont typeface="Arial" panose="020B0604020202020204" pitchFamily="34" charset="0"/>
              <a:buChar char="•"/>
              <a:defRPr sz="2400">
                <a:solidFill>
                  <a:srgbClr val="000000"/>
                </a:solidFill>
                <a:latin typeface="+mn-lt"/>
                <a:cs typeface="+mn-cs"/>
              </a:defRPr>
            </a:lvl3pPr>
            <a:lvl4pPr marL="1714500" indent="-342900" algn="l" defTabSz="457200" rtl="0" eaLnBrk="0" fontAlgn="base" hangingPunct="0">
              <a:spcBef>
                <a:spcPct val="0"/>
              </a:spcBef>
              <a:spcAft>
                <a:spcPts val="575"/>
              </a:spcAft>
              <a:buClr>
                <a:srgbClr val="000000"/>
              </a:buClr>
              <a:buSzPct val="100000"/>
              <a:buFont typeface="Arial" panose="020B0604020202020204" pitchFamily="34" charset="0"/>
              <a:buChar char="•"/>
              <a:defRPr sz="2000">
                <a:solidFill>
                  <a:srgbClr val="000000"/>
                </a:solidFill>
                <a:latin typeface="+mn-lt"/>
                <a:cs typeface="+mn-cs"/>
              </a:defRPr>
            </a:lvl4pPr>
            <a:lvl5pPr marL="2171700" indent="-342900" algn="l" defTabSz="457200" rtl="0" eaLnBrk="0" fontAlgn="base" hangingPunct="0">
              <a:spcBef>
                <a:spcPct val="0"/>
              </a:spcBef>
              <a:spcAft>
                <a:spcPts val="288"/>
              </a:spcAft>
              <a:buClr>
                <a:srgbClr val="000000"/>
              </a:buClr>
              <a:buSzPct val="100000"/>
              <a:buFont typeface="Arial" panose="020B0604020202020204" pitchFamily="34" charset="0"/>
              <a:buChar char="•"/>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a:lstStyle>
          <a:p>
            <a:pPr marL="0" marR="0" lvl="0" indent="0" algn="l" defTabSz="457200" rtl="0" eaLnBrk="0" fontAlgn="base" latinLnBrk="0" hangingPunct="0">
              <a:lnSpc>
                <a:spcPct val="100000"/>
              </a:lnSpc>
              <a:spcBef>
                <a:spcPts val="600"/>
              </a:spcBef>
              <a:spcAft>
                <a:spcPts val="0"/>
              </a:spcAft>
              <a:buClr>
                <a:srgbClr val="000000"/>
              </a:buClr>
              <a:buSzPct val="100000"/>
              <a:buFont typeface="Arial" panose="020B0604020202020204" pitchFamily="34" charset="0"/>
              <a:buNone/>
              <a:tabLst/>
              <a:defRPr/>
            </a:pP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public static int count(int[] a)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int n =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a.length</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int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cnt</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 0;</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for (int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i</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 0;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i</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&lt; n;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i</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for (int j = i+1; j &lt; n;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j++</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for (int k = j+1; k &lt; n; k++)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if (a[</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i</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 a[j] + a[k] == 0)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cnt</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    return </a:t>
            </a:r>
            <a:r>
              <a:rPr kumimoji="0" lang="en-US" sz="1799" b="0" i="0" u="none" strike="noStrike" kern="0" cap="none" spc="0" normalizeH="0" baseline="0" noProof="0" err="1">
                <a:ln>
                  <a:noFill/>
                </a:ln>
                <a:solidFill>
                  <a:srgbClr val="783F04"/>
                </a:solidFill>
                <a:effectLst/>
                <a:uLnTx/>
                <a:uFillTx/>
                <a:latin typeface="Consolas"/>
                <a:ea typeface="Consolas"/>
                <a:cs typeface="Consolas"/>
                <a:sym typeface="Consolas"/>
              </a:rPr>
              <a:t>cnt</a:t>
            </a: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a:t>
            </a:r>
            <a:b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br>
            <a:r>
              <a:rPr kumimoji="0" lang="en-US" sz="1799" b="0" i="0" u="none" strike="noStrike" kern="0" cap="none" spc="0" normalizeH="0" baseline="0" noProof="0">
                <a:ln>
                  <a:noFill/>
                </a:ln>
                <a:solidFill>
                  <a:srgbClr val="783F04"/>
                </a:solidFill>
                <a:effectLst/>
                <a:uLnTx/>
                <a:uFillTx/>
                <a:latin typeface="Consolas"/>
                <a:ea typeface="Consolas"/>
                <a:cs typeface="Consolas"/>
                <a:sym typeface="Consolas"/>
              </a:rPr>
              <a:t>}</a:t>
            </a:r>
          </a:p>
        </p:txBody>
      </p:sp>
    </p:spTree>
    <p:extLst>
      <p:ext uri="{BB962C8B-B14F-4D97-AF65-F5344CB8AC3E}">
        <p14:creationId xmlns:p14="http://schemas.microsoft.com/office/powerpoint/2010/main" val="385688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BE0-8817-4DA1-BFA1-9EFED06EF86F}"/>
              </a:ext>
            </a:extLst>
          </p:cNvPr>
          <p:cNvSpPr>
            <a:spLocks noGrp="1"/>
          </p:cNvSpPr>
          <p:nvPr>
            <p:ph type="title"/>
          </p:nvPr>
        </p:nvSpPr>
        <p:spPr/>
        <p:txBody>
          <a:bodyPr/>
          <a:lstStyle/>
          <a:p>
            <a:r>
              <a:rPr lang="en-US"/>
              <a:t>A couple useful Math formulae</a:t>
            </a:r>
          </a:p>
        </p:txBody>
      </p:sp>
      <p:sp>
        <p:nvSpPr>
          <p:cNvPr id="4" name="Footer Placeholder 3">
            <a:extLst>
              <a:ext uri="{FF2B5EF4-FFF2-40B4-BE49-F238E27FC236}">
                <a16:creationId xmlns:a16="http://schemas.microsoft.com/office/drawing/2014/main" id="{3622EDF2-677F-47BF-B16F-D5EE7CE45252}"/>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D691E89-09B6-4A9D-AEBF-3495A35914A9}"/>
              </a:ext>
            </a:extLst>
          </p:cNvPr>
          <p:cNvSpPr>
            <a:spLocks noGrp="1"/>
          </p:cNvSpPr>
          <p:nvPr>
            <p:ph type="sldNum" idx="12"/>
          </p:nvPr>
        </p:nvSpPr>
        <p:spPr/>
        <p:txBody>
          <a:bodyPr/>
          <a:lstStyle/>
          <a:p>
            <a:fld id="{65E435D9-63B0-4660-8D04-E83F5E2CA2AE}" type="slidenum">
              <a:rPr lang="en-GB" altLang="en-US" smtClean="0"/>
              <a:pPr/>
              <a:t>13</a:t>
            </a:fld>
            <a:endParaRPr lang="en-GB" altLang="en-US"/>
          </a:p>
        </p:txBody>
      </p:sp>
      <p:pic>
        <p:nvPicPr>
          <p:cNvPr id="7" name="Picture 6">
            <a:extLst>
              <a:ext uri="{FF2B5EF4-FFF2-40B4-BE49-F238E27FC236}">
                <a16:creationId xmlns:a16="http://schemas.microsoft.com/office/drawing/2014/main" id="{34802B9A-3D14-42D2-9B34-EEB09292A38C}"/>
              </a:ext>
            </a:extLst>
          </p:cNvPr>
          <p:cNvPicPr>
            <a:picLocks noChangeAspect="1"/>
          </p:cNvPicPr>
          <p:nvPr/>
        </p:nvPicPr>
        <p:blipFill>
          <a:blip r:embed="rId2"/>
          <a:stretch>
            <a:fillRect/>
          </a:stretch>
        </p:blipFill>
        <p:spPr>
          <a:xfrm>
            <a:off x="163286" y="714675"/>
            <a:ext cx="9554713" cy="6371083"/>
          </a:xfrm>
          <a:prstGeom prst="rect">
            <a:avLst/>
          </a:prstGeom>
        </p:spPr>
      </p:pic>
    </p:spTree>
    <p:extLst>
      <p:ext uri="{BB962C8B-B14F-4D97-AF65-F5344CB8AC3E}">
        <p14:creationId xmlns:p14="http://schemas.microsoft.com/office/powerpoint/2010/main" val="371492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EFB-2F2F-4162-B4E3-9238CF184286}"/>
              </a:ext>
            </a:extLst>
          </p:cNvPr>
          <p:cNvSpPr>
            <a:spLocks noGrp="1"/>
          </p:cNvSpPr>
          <p:nvPr>
            <p:ph type="title"/>
          </p:nvPr>
        </p:nvSpPr>
        <p:spPr/>
        <p:txBody>
          <a:bodyPr>
            <a:noAutofit/>
          </a:bodyPr>
          <a:lstStyle/>
          <a:p>
            <a:r>
              <a:rPr lang="en-US" sz="3200"/>
              <a:t>Runtime Analysis of 3-loop Algorithm for </a:t>
            </a:r>
            <a:r>
              <a:rPr lang="en-US" sz="3200" err="1"/>
              <a:t>ThreeSum</a:t>
            </a:r>
            <a:endParaRPr lang="en-US" sz="3200"/>
          </a:p>
        </p:txBody>
      </p:sp>
      <p:sp>
        <p:nvSpPr>
          <p:cNvPr id="3" name="Content Placeholder 2">
            <a:extLst>
              <a:ext uri="{FF2B5EF4-FFF2-40B4-BE49-F238E27FC236}">
                <a16:creationId xmlns:a16="http://schemas.microsoft.com/office/drawing/2014/main" id="{5F84E833-5DB1-4184-BF63-AD156BBB434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5F932CF-B833-4C8A-950A-0104A7B8CEF8}"/>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FCC68E0E-7110-40FF-95E4-33AD99C5C124}"/>
              </a:ext>
            </a:extLst>
          </p:cNvPr>
          <p:cNvSpPr>
            <a:spLocks noGrp="1"/>
          </p:cNvSpPr>
          <p:nvPr>
            <p:ph type="sldNum" idx="12"/>
          </p:nvPr>
        </p:nvSpPr>
        <p:spPr/>
        <p:txBody>
          <a:bodyPr/>
          <a:lstStyle/>
          <a:p>
            <a:fld id="{65E435D9-63B0-4660-8D04-E83F5E2CA2AE}" type="slidenum">
              <a:rPr lang="en-GB" altLang="en-US" smtClean="0"/>
              <a:pPr/>
              <a:t>14</a:t>
            </a:fld>
            <a:endParaRPr lang="en-GB" altLang="en-US"/>
          </a:p>
        </p:txBody>
      </p:sp>
      <p:pic>
        <p:nvPicPr>
          <p:cNvPr id="8" name="Picture 7">
            <a:extLst>
              <a:ext uri="{FF2B5EF4-FFF2-40B4-BE49-F238E27FC236}">
                <a16:creationId xmlns:a16="http://schemas.microsoft.com/office/drawing/2014/main" id="{6EE50FA9-AF00-4BAA-B918-7CE10007F253}"/>
              </a:ext>
            </a:extLst>
          </p:cNvPr>
          <p:cNvPicPr>
            <a:picLocks noChangeAspect="1"/>
          </p:cNvPicPr>
          <p:nvPr/>
        </p:nvPicPr>
        <p:blipFill>
          <a:blip r:embed="rId2"/>
          <a:stretch>
            <a:fillRect/>
          </a:stretch>
        </p:blipFill>
        <p:spPr>
          <a:xfrm>
            <a:off x="690465" y="967066"/>
            <a:ext cx="9026200" cy="6018670"/>
          </a:xfrm>
          <a:prstGeom prst="rect">
            <a:avLst/>
          </a:prstGeom>
        </p:spPr>
      </p:pic>
      <p:pic>
        <p:nvPicPr>
          <p:cNvPr id="12" name="Picture 11">
            <a:extLst>
              <a:ext uri="{FF2B5EF4-FFF2-40B4-BE49-F238E27FC236}">
                <a16:creationId xmlns:a16="http://schemas.microsoft.com/office/drawing/2014/main" id="{ED2498F0-9691-4C81-A007-2F9D104EE6BF}"/>
              </a:ext>
            </a:extLst>
          </p:cNvPr>
          <p:cNvPicPr>
            <a:picLocks noChangeAspect="1"/>
          </p:cNvPicPr>
          <p:nvPr/>
        </p:nvPicPr>
        <p:blipFill>
          <a:blip r:embed="rId3"/>
          <a:stretch>
            <a:fillRect/>
          </a:stretch>
        </p:blipFill>
        <p:spPr>
          <a:xfrm>
            <a:off x="2817845" y="6041136"/>
            <a:ext cx="5779147" cy="1109295"/>
          </a:xfrm>
          <a:prstGeom prst="rect">
            <a:avLst/>
          </a:prstGeom>
        </p:spPr>
      </p:pic>
    </p:spTree>
    <p:extLst>
      <p:ext uri="{BB962C8B-B14F-4D97-AF65-F5344CB8AC3E}">
        <p14:creationId xmlns:p14="http://schemas.microsoft.com/office/powerpoint/2010/main" val="317597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8"/>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599"/>
              <a:t>Enter Asymptotic Analysis</a:t>
            </a:r>
            <a:endParaRPr sz="3599"/>
          </a:p>
        </p:txBody>
      </p:sp>
      <p:sp>
        <p:nvSpPr>
          <p:cNvPr id="107" name="Google Shape;107;p18"/>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marL="0" indent="0">
              <a:lnSpc>
                <a:spcPct val="200000"/>
              </a:lnSpc>
              <a:buNone/>
            </a:pPr>
            <a:r>
              <a:rPr lang="en">
                <a:solidFill>
                  <a:srgbClr val="002B5E"/>
                </a:solidFill>
              </a:rPr>
              <a:t>Algorithm Analysis</a:t>
            </a:r>
            <a:endParaRPr/>
          </a:p>
          <a:p>
            <a:pPr lvl="1">
              <a:lnSpc>
                <a:spcPct val="200000"/>
              </a:lnSpc>
            </a:pPr>
            <a:r>
              <a:rPr lang="en">
                <a:solidFill>
                  <a:srgbClr val="002B5E"/>
                </a:solidFill>
              </a:rPr>
              <a:t>Determine </a:t>
            </a:r>
            <a:r>
              <a:rPr lang="en" i="1">
                <a:solidFill>
                  <a:srgbClr val="002B5E"/>
                </a:solidFill>
              </a:rPr>
              <a:t>resource usage</a:t>
            </a:r>
            <a:r>
              <a:rPr lang="en">
                <a:solidFill>
                  <a:srgbClr val="002B5E"/>
                </a:solidFill>
              </a:rPr>
              <a:t> as a function of </a:t>
            </a:r>
            <a:r>
              <a:rPr lang="en" i="1">
                <a:solidFill>
                  <a:srgbClr val="002B5E"/>
                </a:solidFill>
              </a:rPr>
              <a:t>input size</a:t>
            </a:r>
            <a:endParaRPr i="1">
              <a:solidFill>
                <a:srgbClr val="002B5E"/>
              </a:solidFill>
            </a:endParaRPr>
          </a:p>
          <a:p>
            <a:pPr lvl="1">
              <a:lnSpc>
                <a:spcPct val="200000"/>
              </a:lnSpc>
            </a:pPr>
            <a:r>
              <a:rPr lang="en">
                <a:solidFill>
                  <a:srgbClr val="002B5E"/>
                </a:solidFill>
              </a:rPr>
              <a:t>Measure </a:t>
            </a:r>
            <a:r>
              <a:rPr lang="en" b="1" i="1">
                <a:solidFill>
                  <a:srgbClr val="002B5E"/>
                </a:solidFill>
              </a:rPr>
              <a:t>asymptotic</a:t>
            </a:r>
            <a:r>
              <a:rPr lang="en">
                <a:solidFill>
                  <a:srgbClr val="002B5E"/>
                </a:solidFill>
              </a:rPr>
              <a:t> performance</a:t>
            </a:r>
            <a:endParaRPr>
              <a:solidFill>
                <a:srgbClr val="002B5E"/>
              </a:solidFill>
            </a:endParaRPr>
          </a:p>
          <a:p>
            <a:pPr lvl="2">
              <a:lnSpc>
                <a:spcPct val="200000"/>
              </a:lnSpc>
            </a:pPr>
            <a:r>
              <a:rPr lang="en">
                <a:solidFill>
                  <a:srgbClr val="002B5E"/>
                </a:solidFill>
              </a:rPr>
              <a:t>Performance as input size increases to infinity</a:t>
            </a:r>
            <a:endParaRPr>
              <a:solidFill>
                <a:srgbClr val="002B5E"/>
              </a:solidFill>
            </a:endParaRPr>
          </a:p>
        </p:txBody>
      </p:sp>
      <p:sp>
        <p:nvSpPr>
          <p:cNvPr id="109" name="Google Shape;109;p18"/>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buClr>
                <a:srgbClr val="000000"/>
              </a:buClr>
            </a:pPr>
            <a:fld id="{00000000-1234-1234-1234-123412341234}" type="slidenum">
              <a:rPr lang="en" kern="0">
                <a:cs typeface="Arial" panose="020B0604020202020204" pitchFamily="34" charset="0"/>
              </a:rPr>
              <a:pPr defTabSz="1007641">
                <a:lnSpc>
                  <a:spcPct val="100000"/>
                </a:lnSpc>
                <a:buClr>
                  <a:srgbClr val="000000"/>
                </a:buClr>
              </a:pPr>
              <a:t>15</a:t>
            </a:fld>
            <a:endParaRPr kern="0">
              <a:cs typeface="Arial" panose="020B0604020202020204" pitchFamily="34" charset="0"/>
            </a:endParaRPr>
          </a:p>
        </p:txBody>
      </p:sp>
      <p:sp>
        <p:nvSpPr>
          <p:cNvPr id="3" name="Footer Placeholder 2">
            <a:extLst>
              <a:ext uri="{FF2B5EF4-FFF2-40B4-BE49-F238E27FC236}">
                <a16:creationId xmlns:a16="http://schemas.microsoft.com/office/drawing/2014/main" id="{E2DC9275-797F-A84D-90BF-46EB74CC9184}"/>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 Implementation – Sherif Khattab</a:t>
            </a:r>
            <a:endParaRPr lang="en-GB"/>
          </a:p>
        </p:txBody>
      </p:sp>
    </p:spTree>
    <p:extLst>
      <p:ext uri="{BB962C8B-B14F-4D97-AF65-F5344CB8AC3E}">
        <p14:creationId xmlns:p14="http://schemas.microsoft.com/office/powerpoint/2010/main" val="28007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
                                        <p:tgtEl>
                                          <p:spTgt spid="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xEl>
                                              <p:pRg st="3" end="3"/>
                                            </p:txEl>
                                          </p:spTgt>
                                        </p:tgtEl>
                                        <p:attrNameLst>
                                          <p:attrName>style.visibility</p:attrName>
                                        </p:attrNameLst>
                                      </p:cBhvr>
                                      <p:to>
                                        <p:strVal val="visible"/>
                                      </p:to>
                                    </p:set>
                                    <p:animEffect transition="in" filter="fade">
                                      <p:cBhvr>
                                        <p:cTn id="22" dur="100"/>
                                        <p:tgtEl>
                                          <p:spTgt spid="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US"/>
              <a:t>Asymptotic performance</a:t>
            </a:r>
            <a:endParaRPr/>
          </a:p>
        </p:txBody>
      </p:sp>
      <p:sp>
        <p:nvSpPr>
          <p:cNvPr id="2" name="Content Placeholder 1">
            <a:extLst>
              <a:ext uri="{FF2B5EF4-FFF2-40B4-BE49-F238E27FC236}">
                <a16:creationId xmlns:a16="http://schemas.microsoft.com/office/drawing/2014/main" id="{0DA9A52E-504C-6D48-90B5-0799538BCAEC}"/>
              </a:ext>
            </a:extLst>
          </p:cNvPr>
          <p:cNvSpPr>
            <a:spLocks noGrp="1"/>
          </p:cNvSpPr>
          <p:nvPr>
            <p:ph idx="1"/>
          </p:nvPr>
        </p:nvSpPr>
        <p:spPr/>
        <p:txBody>
          <a:bodyPr/>
          <a:lstStyle/>
          <a:p>
            <a:pPr marL="0" indent="0">
              <a:buNone/>
            </a:pPr>
            <a:r>
              <a:rPr lang="en-US"/>
              <a:t>Focus on the </a:t>
            </a:r>
            <a:r>
              <a:rPr lang="en-US" b="1" u="sng"/>
              <a:t>order of growth </a:t>
            </a:r>
            <a:r>
              <a:rPr lang="en-US"/>
              <a:t>not on exact values</a:t>
            </a:r>
          </a:p>
          <a:p>
            <a:pPr lvl="1"/>
            <a:r>
              <a:rPr lang="en-US"/>
              <a:t>How fast the function value increases when the input increases</a:t>
            </a:r>
          </a:p>
          <a:p>
            <a:endParaRPr lang="en-US"/>
          </a:p>
        </p:txBody>
      </p:sp>
      <p:sp>
        <p:nvSpPr>
          <p:cNvPr id="213" name="Google Shape;213;p29"/>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buClr>
                <a:srgbClr val="000000"/>
              </a:buClr>
            </a:pPr>
            <a:fld id="{00000000-1234-1234-1234-123412341234}" type="slidenum">
              <a:rPr lang="en" kern="0">
                <a:cs typeface="Arial" panose="020B0604020202020204" pitchFamily="34" charset="0"/>
              </a:rPr>
              <a:pPr defTabSz="1007641">
                <a:lnSpc>
                  <a:spcPct val="100000"/>
                </a:lnSpc>
                <a:buClr>
                  <a:srgbClr val="000000"/>
                </a:buClr>
              </a:pPr>
              <a:t>16</a:t>
            </a:fld>
            <a:endParaRPr kern="0">
              <a:cs typeface="Arial" panose="020B0604020202020204" pitchFamily="34" charset="0"/>
            </a:endParaRPr>
          </a:p>
        </p:txBody>
      </p:sp>
      <p:sp>
        <p:nvSpPr>
          <p:cNvPr id="4" name="Footer Placeholder 3">
            <a:extLst>
              <a:ext uri="{FF2B5EF4-FFF2-40B4-BE49-F238E27FC236}">
                <a16:creationId xmlns:a16="http://schemas.microsoft.com/office/drawing/2014/main" id="{E41F2C5F-322F-5F4B-822F-B1C1EE87789A}"/>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 Implementation – Sherif Khattab</a:t>
            </a:r>
            <a:endParaRPr lang="en-GB"/>
          </a:p>
        </p:txBody>
      </p:sp>
    </p:spTree>
    <p:extLst>
      <p:ext uri="{BB962C8B-B14F-4D97-AF65-F5344CB8AC3E}">
        <p14:creationId xmlns:p14="http://schemas.microsoft.com/office/powerpoint/2010/main" val="121062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8"/>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Common orders of growth</a:t>
            </a:r>
            <a:endParaRPr/>
          </a:p>
        </p:txBody>
      </p:sp>
      <p:sp>
        <p:nvSpPr>
          <p:cNvPr id="202" name="Google Shape;202;p28"/>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fontScale="70000" lnSpcReduction="20000"/>
          </a:bodyPr>
          <a:lstStyle/>
          <a:p>
            <a:pPr>
              <a:lnSpc>
                <a:spcPct val="200000"/>
              </a:lnSpc>
            </a:pPr>
            <a:r>
              <a:rPr lang="en"/>
              <a:t>Constant - 1</a:t>
            </a:r>
            <a:endParaRPr/>
          </a:p>
          <a:p>
            <a:pPr>
              <a:lnSpc>
                <a:spcPct val="200000"/>
              </a:lnSpc>
              <a:spcBef>
                <a:spcPts val="0"/>
              </a:spcBef>
            </a:pPr>
            <a:r>
              <a:rPr lang="en"/>
              <a:t>Logarithmic - log n</a:t>
            </a:r>
            <a:endParaRPr/>
          </a:p>
          <a:p>
            <a:pPr>
              <a:lnSpc>
                <a:spcPct val="200000"/>
              </a:lnSpc>
              <a:spcBef>
                <a:spcPts val="0"/>
              </a:spcBef>
            </a:pPr>
            <a:r>
              <a:rPr lang="en"/>
              <a:t>Linear - n</a:t>
            </a:r>
            <a:endParaRPr/>
          </a:p>
          <a:p>
            <a:pPr>
              <a:lnSpc>
                <a:spcPct val="200000"/>
              </a:lnSpc>
              <a:spcBef>
                <a:spcPts val="0"/>
              </a:spcBef>
            </a:pPr>
            <a:r>
              <a:rPr lang="en" err="1"/>
              <a:t>Linearithmic</a:t>
            </a:r>
            <a:r>
              <a:rPr lang="en"/>
              <a:t> - n log n</a:t>
            </a:r>
            <a:endParaRPr/>
          </a:p>
          <a:p>
            <a:pPr>
              <a:lnSpc>
                <a:spcPct val="200000"/>
              </a:lnSpc>
              <a:spcBef>
                <a:spcPts val="0"/>
              </a:spcBef>
            </a:pPr>
            <a:r>
              <a:rPr lang="en"/>
              <a:t>Quadratic - n</a:t>
            </a:r>
            <a:r>
              <a:rPr lang="en" baseline="30000"/>
              <a:t>2</a:t>
            </a:r>
            <a:endParaRPr baseline="30000"/>
          </a:p>
          <a:p>
            <a:pPr>
              <a:lnSpc>
                <a:spcPct val="200000"/>
              </a:lnSpc>
              <a:spcBef>
                <a:spcPts val="0"/>
              </a:spcBef>
            </a:pPr>
            <a:r>
              <a:rPr lang="en"/>
              <a:t>Cubic - n</a:t>
            </a:r>
            <a:r>
              <a:rPr lang="en" baseline="30000"/>
              <a:t>3</a:t>
            </a:r>
            <a:endParaRPr baseline="30000"/>
          </a:p>
          <a:p>
            <a:pPr>
              <a:lnSpc>
                <a:spcPct val="200000"/>
              </a:lnSpc>
              <a:spcBef>
                <a:spcPts val="0"/>
              </a:spcBef>
            </a:pPr>
            <a:r>
              <a:rPr lang="en"/>
              <a:t>Exponential - 2</a:t>
            </a:r>
            <a:r>
              <a:rPr lang="en" baseline="30000"/>
              <a:t>n</a:t>
            </a:r>
            <a:endParaRPr baseline="30000"/>
          </a:p>
          <a:p>
            <a:pPr>
              <a:lnSpc>
                <a:spcPct val="200000"/>
              </a:lnSpc>
              <a:spcBef>
                <a:spcPts val="0"/>
              </a:spcBef>
            </a:pPr>
            <a:r>
              <a:rPr lang="en"/>
              <a:t>Factorial - n!</a:t>
            </a:r>
            <a:endParaRPr/>
          </a:p>
        </p:txBody>
      </p:sp>
      <p:sp>
        <p:nvSpPr>
          <p:cNvPr id="204" name="Google Shape;204;p28"/>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buClr>
                <a:srgbClr val="000000"/>
              </a:buClr>
            </a:pPr>
            <a:fld id="{00000000-1234-1234-1234-123412341234}" type="slidenum">
              <a:rPr lang="en" kern="0">
                <a:cs typeface="Arial" panose="020B0604020202020204" pitchFamily="34" charset="0"/>
              </a:rPr>
              <a:pPr defTabSz="1007641">
                <a:lnSpc>
                  <a:spcPct val="100000"/>
                </a:lnSpc>
                <a:buClr>
                  <a:srgbClr val="000000"/>
                </a:buClr>
              </a:pPr>
              <a:t>17</a:t>
            </a:fld>
            <a:endParaRPr kern="0">
              <a:cs typeface="Arial" panose="020B0604020202020204" pitchFamily="34" charset="0"/>
            </a:endParaRPr>
          </a:p>
        </p:txBody>
      </p:sp>
      <p:sp>
        <p:nvSpPr>
          <p:cNvPr id="3" name="Footer Placeholder 2">
            <a:extLst>
              <a:ext uri="{FF2B5EF4-FFF2-40B4-BE49-F238E27FC236}">
                <a16:creationId xmlns:a16="http://schemas.microsoft.com/office/drawing/2014/main" id="{C5F29660-E481-524C-908F-1D6B88F3947E}"/>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 Implementation – Sherif Khattab</a:t>
            </a:r>
            <a:endParaRPr lang="en-GB"/>
          </a:p>
        </p:txBody>
      </p:sp>
    </p:spTree>
    <p:extLst>
      <p:ext uri="{BB962C8B-B14F-4D97-AF65-F5344CB8AC3E}">
        <p14:creationId xmlns:p14="http://schemas.microsoft.com/office/powerpoint/2010/main" val="178004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2">
                                            <p:txEl>
                                              <p:pRg st="6" end="6"/>
                                            </p:txEl>
                                          </p:spTgt>
                                        </p:tgtEl>
                                        <p:attrNameLst>
                                          <p:attrName>style.visibility</p:attrName>
                                        </p:attrNameLst>
                                      </p:cBhvr>
                                      <p:to>
                                        <p:strVal val="visible"/>
                                      </p:to>
                                    </p:set>
                                    <p:animEffect transition="in" filter="fade">
                                      <p:cBhvr>
                                        <p:cTn id="37" dur="100"/>
                                        <p:tgtEl>
                                          <p:spTgt spid="2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2">
                                            <p:txEl>
                                              <p:pRg st="7" end="7"/>
                                            </p:txEl>
                                          </p:spTgt>
                                        </p:tgtEl>
                                        <p:attrNameLst>
                                          <p:attrName>style.visibility</p:attrName>
                                        </p:attrNameLst>
                                      </p:cBhvr>
                                      <p:to>
                                        <p:strVal val="visible"/>
                                      </p:to>
                                    </p:set>
                                    <p:animEffect transition="in" filter="fade">
                                      <p:cBhvr>
                                        <p:cTn id="42" dur="100"/>
                                        <p:tgtEl>
                                          <p:spTgt spid="2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6F24-B45E-9A42-ABC8-ED646CCFE6B3}"/>
              </a:ext>
            </a:extLst>
          </p:cNvPr>
          <p:cNvSpPr>
            <a:spLocks noGrp="1"/>
          </p:cNvSpPr>
          <p:nvPr>
            <p:ph type="title"/>
          </p:nvPr>
        </p:nvSpPr>
        <p:spPr/>
        <p:txBody>
          <a:bodyPr/>
          <a:lstStyle/>
          <a:p>
            <a:r>
              <a:rPr lang="en-US"/>
              <a:t>Side note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6E5E5E-7D5B-FD42-8EDB-22F7408A07BC}"/>
                  </a:ext>
                </a:extLst>
              </p:cNvPr>
              <p:cNvSpPr>
                <a:spLocks noGrp="1"/>
              </p:cNvSpPr>
              <p:nvPr>
                <p:ph idx="1"/>
              </p:nvPr>
            </p:nvSpPr>
            <p:spPr/>
            <p:txBody>
              <a:bodyPr/>
              <a:lstStyle/>
              <a:p>
                <a:pPr marL="0" indent="0">
                  <a:buNone/>
                </a:pPr>
                <a:r>
                  <a:rPr lang="en-US"/>
                  <a:t>What does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oMath>
                </a14:m>
                <a:r>
                  <a:rPr lang="en-US"/>
                  <a:t> mean?</a:t>
                </a:r>
              </a:p>
              <a:p>
                <a:endParaRPr lang="en-US"/>
              </a:p>
            </p:txBody>
          </p:sp>
        </mc:Choice>
        <mc:Fallback>
          <p:sp>
            <p:nvSpPr>
              <p:cNvPr id="3" name="Content Placeholder 2">
                <a:extLst>
                  <a:ext uri="{FF2B5EF4-FFF2-40B4-BE49-F238E27FC236}">
                    <a16:creationId xmlns:a16="http://schemas.microsoft.com/office/drawing/2014/main" id="{A76E5E5E-7D5B-FD42-8EDB-22F7408A07BC}"/>
                  </a:ext>
                </a:extLst>
              </p:cNvPr>
              <p:cNvSpPr>
                <a:spLocks noGrp="1" noRot="1" noChangeAspect="1" noMove="1" noResize="1" noEditPoints="1" noAdjustHandles="1" noChangeArrowheads="1" noChangeShapeType="1" noTextEdit="1"/>
              </p:cNvSpPr>
              <p:nvPr>
                <p:ph idx="1"/>
              </p:nvPr>
            </p:nvSpPr>
            <p:spPr>
              <a:blipFill>
                <a:blip r:embed="rId2"/>
                <a:stretch>
                  <a:fillRect l="-2415" t="-184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DC455BC-ADFC-054A-A41B-92B1DBE6CA21}"/>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
        <p:nvSpPr>
          <p:cNvPr id="5" name="Slide Number Placeholder 4">
            <a:extLst>
              <a:ext uri="{FF2B5EF4-FFF2-40B4-BE49-F238E27FC236}">
                <a16:creationId xmlns:a16="http://schemas.microsoft.com/office/drawing/2014/main" id="{27431B2F-2189-7543-8FE9-9A77B19AE15B}"/>
              </a:ext>
            </a:extLst>
          </p:cNvPr>
          <p:cNvSpPr>
            <a:spLocks noGrp="1"/>
          </p:cNvSpPr>
          <p:nvPr>
            <p:ph type="sldNum" idx="12"/>
          </p:nvPr>
        </p:nvSpPr>
        <p:spPr/>
        <p:txBody>
          <a:bodyPr/>
          <a:lstStyle/>
          <a:p>
            <a:fld id="{65E435D9-63B0-4660-8D04-E83F5E2CA2AE}" type="slidenum">
              <a:rPr lang="en-GB" altLang="en-US" smtClean="0"/>
              <a:pPr/>
              <a:t>18</a:t>
            </a:fld>
            <a:endParaRPr lang="en-GB" altLang="en-US"/>
          </a:p>
        </p:txBody>
      </p:sp>
    </p:spTree>
    <p:extLst>
      <p:ext uri="{BB962C8B-B14F-4D97-AF65-F5344CB8AC3E}">
        <p14:creationId xmlns:p14="http://schemas.microsoft.com/office/powerpoint/2010/main" val="202207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1"/>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Quick algorithm analysis</a:t>
            </a:r>
            <a:endParaRPr lang="en-US"/>
          </a:p>
        </p:txBody>
      </p:sp>
      <p:sp>
        <p:nvSpPr>
          <p:cNvPr id="249" name="Google Shape;249;p31"/>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a:lnSpc>
                <a:spcPct val="200000"/>
              </a:lnSpc>
            </a:pPr>
            <a:r>
              <a:rPr lang="en"/>
              <a:t>How can we determine the order of gr</a:t>
            </a:r>
            <a:r>
              <a:rPr lang="en-US"/>
              <a:t>ow</a:t>
            </a:r>
            <a:r>
              <a:rPr lang="en" err="1"/>
              <a:t>th</a:t>
            </a:r>
            <a:r>
              <a:rPr lang="en"/>
              <a:t> of a function?</a:t>
            </a:r>
            <a:endParaRPr lang="en">
              <a:solidFill>
                <a:srgbClr val="002B5E"/>
              </a:solidFill>
            </a:endParaRPr>
          </a:p>
          <a:p>
            <a:pPr lvl="1">
              <a:lnSpc>
                <a:spcPct val="200000"/>
              </a:lnSpc>
            </a:pPr>
            <a:r>
              <a:rPr lang="en-US">
                <a:solidFill>
                  <a:srgbClr val="002B5E"/>
                </a:solidFill>
              </a:rPr>
              <a:t>Ignore lower-order terms</a:t>
            </a:r>
            <a:endParaRPr lang="en">
              <a:solidFill>
                <a:srgbClr val="002B5E"/>
              </a:solidFill>
            </a:endParaRPr>
          </a:p>
          <a:p>
            <a:pPr lvl="1">
              <a:lnSpc>
                <a:spcPct val="200000"/>
              </a:lnSpc>
            </a:pPr>
            <a:r>
              <a:rPr lang="en">
                <a:solidFill>
                  <a:srgbClr val="002B5E"/>
                </a:solidFill>
              </a:rPr>
              <a:t>Ignore multiplicative constants </a:t>
            </a:r>
          </a:p>
        </p:txBody>
      </p:sp>
      <p:sp>
        <p:nvSpPr>
          <p:cNvPr id="251" name="Google Shape;251;p31"/>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buClr>
                <a:srgbClr val="000000"/>
              </a:buClr>
            </a:pPr>
            <a:fld id="{00000000-1234-1234-1234-123412341234}" type="slidenum">
              <a:rPr lang="en" kern="0">
                <a:cs typeface="Arial" panose="020B0604020202020204" pitchFamily="34" charset="0"/>
              </a:rPr>
              <a:pPr defTabSz="1007641">
                <a:lnSpc>
                  <a:spcPct val="100000"/>
                </a:lnSpc>
                <a:buClr>
                  <a:srgbClr val="000000"/>
                </a:buClr>
              </a:pPr>
              <a:t>19</a:t>
            </a:fld>
            <a:endParaRPr kern="0">
              <a:cs typeface="Arial" panose="020B0604020202020204" pitchFamily="34" charset="0"/>
            </a:endParaRPr>
          </a:p>
        </p:txBody>
      </p:sp>
      <p:sp>
        <p:nvSpPr>
          <p:cNvPr id="3" name="Footer Placeholder 2">
            <a:extLst>
              <a:ext uri="{FF2B5EF4-FFF2-40B4-BE49-F238E27FC236}">
                <a16:creationId xmlns:a16="http://schemas.microsoft.com/office/drawing/2014/main" id="{61A36F34-F1CE-DA4A-B5AA-71D88E5ACD1B}"/>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 Implementation – Sherif Khattab</a:t>
            </a:r>
            <a:endParaRPr lang="en-GB"/>
          </a:p>
        </p:txBody>
      </p:sp>
    </p:spTree>
    <p:extLst>
      <p:ext uri="{BB962C8B-B14F-4D97-AF65-F5344CB8AC3E}">
        <p14:creationId xmlns:p14="http://schemas.microsoft.com/office/powerpoint/2010/main" val="3108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a:t>Lab 0 is due this Friday (not graded)</a:t>
            </a:r>
          </a:p>
          <a:p>
            <a:r>
              <a:rPr lang="en-US"/>
              <a:t>Recitations start this week</a:t>
            </a:r>
          </a:p>
          <a:p>
            <a:r>
              <a:rPr lang="en-US"/>
              <a:t>Homework 1 will be assigned this Friday</a:t>
            </a:r>
          </a:p>
          <a:p>
            <a:r>
              <a:rPr lang="en-US"/>
              <a:t>JDB Example available on Canvas</a:t>
            </a:r>
          </a:p>
          <a:p>
            <a:r>
              <a:rPr lang="en-US"/>
              <a:t>Draft slides and handouts available on Canvas</a:t>
            </a:r>
          </a:p>
          <a:p>
            <a:r>
              <a:rPr lang="en-US"/>
              <a:t>CourseMIRROR pre-survey and consent form</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2</a:t>
            </a:fld>
            <a:endParaRPr lang="en-GB" altLang="en-US">
              <a:cs typeface="Arial" panose="020B0604020202020204" pitchFamily="34" charset="0"/>
            </a:endParaRPr>
          </a:p>
        </p:txBody>
      </p:sp>
    </p:spTree>
    <p:extLst>
      <p:ext uri="{BB962C8B-B14F-4D97-AF65-F5344CB8AC3E}">
        <p14:creationId xmlns:p14="http://schemas.microsoft.com/office/powerpoint/2010/main" val="106846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FDDD-67F8-7B46-88BB-F9919923C115}"/>
              </a:ext>
            </a:extLst>
          </p:cNvPr>
          <p:cNvSpPr>
            <a:spLocks noGrp="1"/>
          </p:cNvSpPr>
          <p:nvPr>
            <p:ph type="title"/>
          </p:nvPr>
        </p:nvSpPr>
        <p:spPr/>
        <p:txBody>
          <a:bodyPr/>
          <a:lstStyle/>
          <a:p>
            <a:r>
              <a:rPr lang="en-US"/>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C285A3-6E99-F843-80DD-211EDCC65CCF}"/>
                  </a:ext>
                </a:extLst>
              </p:cNvPr>
              <p:cNvSpPr>
                <a:spLocks noGrp="1"/>
              </p:cNvSpPr>
              <p:nvPr>
                <p:ph idx="1"/>
              </p:nvPr>
            </p:nvSpPr>
            <p:spPr/>
            <p:txBody>
              <a:bodyPr>
                <a:normAutofit/>
              </a:bodyPr>
              <a:lstStyle/>
              <a:p>
                <a:pPr marL="0" indent="0">
                  <a:buNone/>
                </a:pPr>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i="1">
                          <a:latin typeface="Cambria Math" panose="02040503050406030204" pitchFamily="18" charset="0"/>
                        </a:rPr>
                        <m:t>+53</m:t>
                      </m:r>
                      <m:r>
                        <a:rPr lang="en-US" i="1">
                          <a:latin typeface="Cambria Math" panose="02040503050406030204" pitchFamily="18" charset="0"/>
                        </a:rPr>
                        <m:t>𝑛</m:t>
                      </m:r>
                      <m:r>
                        <a:rPr lang="en-US" i="1">
                          <a:latin typeface="Cambria Math" panose="02040503050406030204" pitchFamily="18" charset="0"/>
                        </a:rPr>
                        <m:t>+7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oMath>
                  </m:oMathPara>
                </a14:m>
                <a:endParaRPr lang="en-US"/>
              </a:p>
              <a:p>
                <a:pPr lvl="1"/>
                <a:endParaRPr lang="en-US"/>
              </a:p>
              <a:p>
                <a:pPr lvl="1"/>
                <a:r>
                  <a:rPr lang="en-US"/>
                  <a:t>Can we say </a:t>
                </a:r>
                <a14:m>
                  <m:oMath xmlns:m="http://schemas.openxmlformats.org/officeDocument/2006/math">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i="1">
                        <a:latin typeface="Cambria Math" panose="02040503050406030204" pitchFamily="18" charset="0"/>
                      </a:rPr>
                      <m:t>+53</m:t>
                    </m:r>
                    <m:r>
                      <a:rPr lang="en-US" i="1">
                        <a:latin typeface="Cambria Math" panose="02040503050406030204" pitchFamily="18" charset="0"/>
                      </a:rPr>
                      <m:t>𝑛</m:t>
                    </m:r>
                    <m:r>
                      <a:rPr lang="en-US" i="1">
                        <a:latin typeface="Cambria Math" panose="02040503050406030204" pitchFamily="18" charset="0"/>
                      </a:rPr>
                      <m:t>+7=</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oMath>
                </a14:m>
                <a:r>
                  <a:rPr lang="en-US"/>
                  <a:t>?</a:t>
                </a:r>
              </a:p>
              <a:p>
                <a:pPr lvl="1"/>
                <a:r>
                  <a:rPr lang="en-US"/>
                  <a:t>No! We need a mathematical notation</a:t>
                </a:r>
              </a:p>
              <a:p>
                <a:pPr lvl="1"/>
                <a14:m>
                  <m:oMath xmlns:m="http://schemas.openxmlformats.org/officeDocument/2006/math">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i="1">
                        <a:latin typeface="Cambria Math" panose="02040503050406030204" pitchFamily="18" charset="0"/>
                      </a:rPr>
                      <m:t>+53</m:t>
                    </m:r>
                    <m:r>
                      <a:rPr lang="en-US" i="1">
                        <a:latin typeface="Cambria Math" panose="02040503050406030204" pitchFamily="18" charset="0"/>
                      </a:rPr>
                      <m:t>𝑛</m:t>
                    </m:r>
                    <m:r>
                      <a:rPr lang="en-US" i="1">
                        <a:latin typeface="Cambria Math" panose="02040503050406030204" pitchFamily="18" charset="0"/>
                      </a:rPr>
                      <m:t>+7=</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b="0" i="1" smtClean="0">
                        <a:latin typeface="Cambria Math" panose="02040503050406030204" pitchFamily="18" charset="0"/>
                      </a:rPr>
                      <m:t>)</m:t>
                    </m:r>
                  </m:oMath>
                </a14:m>
                <a:endParaRPr lang="en-US"/>
              </a:p>
              <a:p>
                <a:pPr lvl="1"/>
                <a:r>
                  <a:rPr lang="en-US"/>
                  <a:t>It means the order of growth of </a:t>
                </a:r>
                <a14:m>
                  <m:oMath xmlns:m="http://schemas.openxmlformats.org/officeDocument/2006/math">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i="1">
                        <a:latin typeface="Cambria Math" panose="02040503050406030204" pitchFamily="18" charset="0"/>
                      </a:rPr>
                      <m:t>+53</m:t>
                    </m:r>
                    <m:r>
                      <a:rPr lang="en-US" i="1">
                        <a:latin typeface="Cambria Math" panose="02040503050406030204" pitchFamily="18" charset="0"/>
                      </a:rPr>
                      <m:t>𝑛</m:t>
                    </m:r>
                    <m:r>
                      <a:rPr lang="en-US" i="1">
                        <a:latin typeface="Cambria Math" panose="02040503050406030204" pitchFamily="18" charset="0"/>
                      </a:rPr>
                      <m:t>+7</m:t>
                    </m:r>
                  </m:oMath>
                </a14:m>
                <a:r>
                  <a:rPr lang="en-US"/>
                  <a:t> is no more than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a:t>) the order of growth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oMath>
                </a14:m>
                <a:endParaRPr lang="en-US"/>
              </a:p>
              <a:p>
                <a:endParaRPr lang="en-US"/>
              </a:p>
            </p:txBody>
          </p:sp>
        </mc:Choice>
        <mc:Fallback>
          <p:sp>
            <p:nvSpPr>
              <p:cNvPr id="3" name="Content Placeholder 2">
                <a:extLst>
                  <a:ext uri="{FF2B5EF4-FFF2-40B4-BE49-F238E27FC236}">
                    <a16:creationId xmlns:a16="http://schemas.microsoft.com/office/drawing/2014/main" id="{4EC285A3-6E99-F843-80DD-211EDCC65CCF}"/>
                  </a:ext>
                </a:extLst>
              </p:cNvPr>
              <p:cNvSpPr>
                <a:spLocks noGrp="1" noRot="1" noChangeAspect="1" noMove="1" noResize="1" noEditPoints="1" noAdjustHandles="1" noChangeArrowheads="1" noChangeShapeType="1" noTextEdit="1"/>
              </p:cNvSpPr>
              <p:nvPr>
                <p:ph idx="1"/>
              </p:nvPr>
            </p:nvSpPr>
            <p:spPr>
              <a:blipFill>
                <a:blip r:embed="rId2"/>
                <a:stretch>
                  <a:fillRect r="-60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5E502BC-5E93-3342-B2EA-4D1BD404E726}"/>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
        <p:nvSpPr>
          <p:cNvPr id="5" name="Slide Number Placeholder 4">
            <a:extLst>
              <a:ext uri="{FF2B5EF4-FFF2-40B4-BE49-F238E27FC236}">
                <a16:creationId xmlns:a16="http://schemas.microsoft.com/office/drawing/2014/main" id="{D2E22F22-D302-5949-AD10-AF6E298B84F6}"/>
              </a:ext>
            </a:extLst>
          </p:cNvPr>
          <p:cNvSpPr>
            <a:spLocks noGrp="1"/>
          </p:cNvSpPr>
          <p:nvPr>
            <p:ph type="sldNum" idx="12"/>
          </p:nvPr>
        </p:nvSpPr>
        <p:spPr/>
        <p:txBody>
          <a:bodyPr/>
          <a:lstStyle/>
          <a:p>
            <a:fld id="{65E435D9-63B0-4660-8D04-E83F5E2CA2AE}" type="slidenum">
              <a:rPr lang="en-GB" altLang="en-US" smtClean="0"/>
              <a:pPr/>
              <a:t>20</a:t>
            </a:fld>
            <a:endParaRPr lang="en-GB" altLang="en-US"/>
          </a:p>
        </p:txBody>
      </p:sp>
    </p:spTree>
    <p:extLst>
      <p:ext uri="{BB962C8B-B14F-4D97-AF65-F5344CB8AC3E}">
        <p14:creationId xmlns:p14="http://schemas.microsoft.com/office/powerpoint/2010/main" val="174153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74AB-1953-6841-8366-82CC96161065}"/>
              </a:ext>
            </a:extLst>
          </p:cNvPr>
          <p:cNvSpPr>
            <a:spLocks noGrp="1"/>
          </p:cNvSpPr>
          <p:nvPr>
            <p:ph type="title"/>
          </p:nvPr>
        </p:nvSpPr>
        <p:spPr/>
        <p:txBody>
          <a:bodyPr/>
          <a:lstStyle/>
          <a:p>
            <a:r>
              <a:rPr lang="en-US"/>
              <a:t>The Big O Family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67FED5-4D71-4244-AE6D-E2F584A2CAF2}"/>
                  </a:ext>
                </a:extLst>
              </p:cNvPr>
              <p:cNvSpPr>
                <a:spLocks noGrp="1"/>
              </p:cNvSpPr>
              <p:nvPr>
                <p:ph idx="1"/>
              </p:nvPr>
            </p:nvSpPr>
            <p:spPr/>
            <p:txBody>
              <a:bodyPr>
                <a:normAutofit fontScale="92500" lnSpcReduction="10000"/>
              </a:bodyPr>
              <a:lstStyle/>
              <a:p>
                <a:r>
                  <a:rPr lang="en-US"/>
                  <a:t>O roughly means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a:p>
              <a:p>
                <a:pPr lvl="1"/>
                <a:r>
                  <a:rPr lang="en-US"/>
                  <a:t>Big O</a:t>
                </a:r>
              </a:p>
              <a:p>
                <a:r>
                  <a:rPr lang="en-US"/>
                  <a:t>o roughly means </a:t>
                </a:r>
                <a14:m>
                  <m:oMath xmlns:m="http://schemas.openxmlformats.org/officeDocument/2006/math">
                    <m:r>
                      <a:rPr lang="en-US" i="1" smtClean="0">
                        <a:latin typeface="Cambria Math" panose="02040503050406030204" pitchFamily="18" charset="0"/>
                        <a:ea typeface="Cambria Math" panose="02040503050406030204" pitchFamily="18" charset="0"/>
                      </a:rPr>
                      <m:t>&lt;</m:t>
                    </m:r>
                  </m:oMath>
                </a14:m>
                <a:endParaRPr lang="en-US"/>
              </a:p>
              <a:p>
                <a:pPr lvl="1"/>
                <a:r>
                  <a:rPr lang="en-US"/>
                  <a:t>Little O or O-micron</a:t>
                </a:r>
              </a:p>
              <a:p>
                <a:r>
                  <a:rPr lang="en-US" err="1"/>
                  <a:t>Ω</a:t>
                </a:r>
                <a:r>
                  <a:rPr lang="en-US"/>
                  <a:t> roughly means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a:p>
              <a:p>
                <a:pPr lvl="1"/>
                <a:r>
                  <a:rPr lang="en-US"/>
                  <a:t>Big Omega</a:t>
                </a:r>
              </a:p>
              <a:p>
                <a:r>
                  <a:rPr lang="en-US" err="1"/>
                  <a:t>ω</a:t>
                </a:r>
                <a:r>
                  <a:rPr lang="en-US"/>
                  <a:t> roughly means </a:t>
                </a:r>
                <a14:m>
                  <m:oMath xmlns:m="http://schemas.openxmlformats.org/officeDocument/2006/math">
                    <m:r>
                      <a:rPr lang="en-US" i="1" smtClean="0">
                        <a:latin typeface="Cambria Math" panose="02040503050406030204" pitchFamily="18" charset="0"/>
                        <a:ea typeface="Cambria Math" panose="02040503050406030204" pitchFamily="18" charset="0"/>
                      </a:rPr>
                      <m:t>&gt;</m:t>
                    </m:r>
                  </m:oMath>
                </a14:m>
                <a:endParaRPr lang="en-US"/>
              </a:p>
              <a:p>
                <a:pPr lvl="1"/>
                <a:r>
                  <a:rPr lang="en-US"/>
                  <a:t>Little Omega</a:t>
                </a:r>
              </a:p>
              <a:p>
                <a:r>
                  <a:rPr lang="en-US"/>
                  <a:t>ϴ roughly means =</a:t>
                </a:r>
              </a:p>
              <a:p>
                <a:pPr lvl="1"/>
                <a:r>
                  <a:rPr lang="en-US"/>
                  <a:t>Theta</a:t>
                </a:r>
              </a:p>
              <a:p>
                <a:r>
                  <a:rPr lang="en-US"/>
                  <a:t>Relationships are between orders of growth, not between exact values!</a:t>
                </a:r>
              </a:p>
              <a:p>
                <a:pPr marL="0" indent="0">
                  <a:buNone/>
                </a:pPr>
                <a:endParaRPr lang="en-US"/>
              </a:p>
            </p:txBody>
          </p:sp>
        </mc:Choice>
        <mc:Fallback>
          <p:sp>
            <p:nvSpPr>
              <p:cNvPr id="3" name="Content Placeholder 2">
                <a:extLst>
                  <a:ext uri="{FF2B5EF4-FFF2-40B4-BE49-F238E27FC236}">
                    <a16:creationId xmlns:a16="http://schemas.microsoft.com/office/drawing/2014/main" id="{3767FED5-4D71-4244-AE6D-E2F584A2CAF2}"/>
                  </a:ext>
                </a:extLst>
              </p:cNvPr>
              <p:cNvSpPr>
                <a:spLocks noGrp="1" noRot="1" noChangeAspect="1" noMove="1" noResize="1" noEditPoints="1" noAdjustHandles="1" noChangeArrowheads="1" noChangeShapeType="1" noTextEdit="1"/>
              </p:cNvSpPr>
              <p:nvPr>
                <p:ph idx="1"/>
              </p:nvPr>
            </p:nvSpPr>
            <p:spPr>
              <a:blipFill>
                <a:blip r:embed="rId2"/>
                <a:stretch>
                  <a:fillRect l="-2114" t="-2583" r="-32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4768B69-4310-9746-83AE-F3A5EEC65DC1}"/>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 Implementation – Sherif Khattab</a:t>
            </a:r>
            <a:endParaRPr lang="en-GB"/>
          </a:p>
        </p:txBody>
      </p:sp>
      <p:sp>
        <p:nvSpPr>
          <p:cNvPr id="5" name="Slide Number Placeholder 4">
            <a:extLst>
              <a:ext uri="{FF2B5EF4-FFF2-40B4-BE49-F238E27FC236}">
                <a16:creationId xmlns:a16="http://schemas.microsoft.com/office/drawing/2014/main" id="{18C354D6-0C28-214F-A8EE-7EF40F5F1E13}"/>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21</a:t>
            </a:fld>
            <a:endParaRPr lang="en-GB" altLang="en-US">
              <a:cs typeface="Arial" panose="020B0604020202020204" pitchFamily="34" charset="0"/>
            </a:endParaRPr>
          </a:p>
        </p:txBody>
      </p:sp>
    </p:spTree>
    <p:extLst>
      <p:ext uri="{BB962C8B-B14F-4D97-AF65-F5344CB8AC3E}">
        <p14:creationId xmlns:p14="http://schemas.microsoft.com/office/powerpoint/2010/main" val="309618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5BB-8F81-4AD6-A40E-C8B4D7B82617}"/>
              </a:ext>
            </a:extLst>
          </p:cNvPr>
          <p:cNvSpPr>
            <a:spLocks noGrp="1"/>
          </p:cNvSpPr>
          <p:nvPr>
            <p:ph type="title"/>
          </p:nvPr>
        </p:nvSpPr>
        <p:spPr/>
        <p:txBody>
          <a:bodyPr/>
          <a:lstStyle/>
          <a:p>
            <a:r>
              <a:rPr lang="en-US"/>
              <a:t>Formal Definitions</a:t>
            </a:r>
          </a:p>
        </p:txBody>
      </p:sp>
      <p:sp>
        <p:nvSpPr>
          <p:cNvPr id="3" name="Content Placeholder 2">
            <a:extLst>
              <a:ext uri="{FF2B5EF4-FFF2-40B4-BE49-F238E27FC236}">
                <a16:creationId xmlns:a16="http://schemas.microsoft.com/office/drawing/2014/main" id="{75B1CE98-A750-47B0-ABF3-11645FCE2BEF}"/>
              </a:ext>
            </a:extLst>
          </p:cNvPr>
          <p:cNvSpPr>
            <a:spLocks noGrp="1"/>
          </p:cNvSpPr>
          <p:nvPr>
            <p:ph idx="1"/>
          </p:nvPr>
        </p:nvSpPr>
        <p:spPr/>
        <p:txBody>
          <a:bodyPr/>
          <a:lstStyle/>
          <a:p>
            <a:pPr>
              <a:lnSpc>
                <a:spcPct val="150000"/>
              </a:lnSpc>
              <a:spcBef>
                <a:spcPts val="0"/>
              </a:spcBef>
            </a:pPr>
            <a:r>
              <a:rPr lang="en-US"/>
              <a:t>May also see:</a:t>
            </a:r>
          </a:p>
          <a:p>
            <a:pPr lvl="1">
              <a:lnSpc>
                <a:spcPct val="150000"/>
              </a:lnSpc>
              <a:spcBef>
                <a:spcPts val="0"/>
              </a:spcBef>
            </a:pPr>
            <a:r>
              <a:rPr lang="en-US"/>
              <a:t>f(x) ∈ O(g(x)) or </a:t>
            </a:r>
          </a:p>
          <a:p>
            <a:pPr lvl="1">
              <a:lnSpc>
                <a:spcPct val="150000"/>
              </a:lnSpc>
              <a:spcBef>
                <a:spcPts val="0"/>
              </a:spcBef>
            </a:pPr>
            <a:r>
              <a:rPr lang="en-US"/>
              <a:t>f(x) = O(g(x)) </a:t>
            </a:r>
          </a:p>
          <a:p>
            <a:pPr>
              <a:lnSpc>
                <a:spcPct val="150000"/>
              </a:lnSpc>
              <a:spcBef>
                <a:spcPts val="0"/>
              </a:spcBef>
            </a:pPr>
            <a:r>
              <a:rPr lang="en-US"/>
              <a:t>used to mean that f(x) is O(g(x))</a:t>
            </a:r>
          </a:p>
          <a:p>
            <a:pPr>
              <a:lnSpc>
                <a:spcPct val="150000"/>
              </a:lnSpc>
            </a:pPr>
            <a:r>
              <a:rPr lang="en-US"/>
              <a:t>Same for the other functions</a:t>
            </a:r>
          </a:p>
          <a:p>
            <a:endParaRPr lang="en-US"/>
          </a:p>
        </p:txBody>
      </p:sp>
      <p:sp>
        <p:nvSpPr>
          <p:cNvPr id="4" name="Footer Placeholder 3">
            <a:extLst>
              <a:ext uri="{FF2B5EF4-FFF2-40B4-BE49-F238E27FC236}">
                <a16:creationId xmlns:a16="http://schemas.microsoft.com/office/drawing/2014/main" id="{4A4C9E2B-E99F-4CE5-B81A-1A75E8684D12}"/>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F1C56DEC-03F9-4599-A380-B10675764765}"/>
              </a:ext>
            </a:extLst>
          </p:cNvPr>
          <p:cNvSpPr>
            <a:spLocks noGrp="1"/>
          </p:cNvSpPr>
          <p:nvPr>
            <p:ph type="sldNum" idx="12"/>
          </p:nvPr>
        </p:nvSpPr>
        <p:spPr/>
        <p:txBody>
          <a:bodyPr/>
          <a:lstStyle/>
          <a:p>
            <a:fld id="{65E435D9-63B0-4660-8D04-E83F5E2CA2AE}" type="slidenum">
              <a:rPr lang="en-GB" altLang="en-US" smtClean="0"/>
              <a:pPr/>
              <a:t>22</a:t>
            </a:fld>
            <a:endParaRPr lang="en-GB" altLang="en-US"/>
          </a:p>
        </p:txBody>
      </p:sp>
    </p:spTree>
    <p:extLst>
      <p:ext uri="{BB962C8B-B14F-4D97-AF65-F5344CB8AC3E}">
        <p14:creationId xmlns:p14="http://schemas.microsoft.com/office/powerpoint/2010/main" val="296282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C2F9-AE15-1242-BCC7-6C03B8DF5E37}"/>
              </a:ext>
            </a:extLst>
          </p:cNvPr>
          <p:cNvSpPr>
            <a:spLocks noGrp="1"/>
          </p:cNvSpPr>
          <p:nvPr>
            <p:ph type="title"/>
          </p:nvPr>
        </p:nvSpPr>
        <p:spPr/>
        <p:txBody>
          <a:bodyPr/>
          <a:lstStyle/>
          <a:p>
            <a:r>
              <a:rPr lang="en-US"/>
              <a:t>Formal definitions</a:t>
            </a:r>
          </a:p>
        </p:txBody>
      </p:sp>
      <p:sp>
        <p:nvSpPr>
          <p:cNvPr id="4" name="Footer Placeholder 3">
            <a:extLst>
              <a:ext uri="{FF2B5EF4-FFF2-40B4-BE49-F238E27FC236}">
                <a16:creationId xmlns:a16="http://schemas.microsoft.com/office/drawing/2014/main" id="{E39F245D-00DE-AF40-8BA2-62A539FAF778}"/>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3E730790-0C9C-BE48-8E09-AEA5D4A6E8B9}"/>
              </a:ext>
            </a:extLst>
          </p:cNvPr>
          <p:cNvSpPr>
            <a:spLocks noGrp="1"/>
          </p:cNvSpPr>
          <p:nvPr>
            <p:ph type="sldNum" idx="12"/>
          </p:nvPr>
        </p:nvSpPr>
        <p:spPr/>
        <p:txBody>
          <a:bodyPr/>
          <a:lstStyle/>
          <a:p>
            <a:fld id="{65E435D9-63B0-4660-8D04-E83F5E2CA2AE}" type="slidenum">
              <a:rPr lang="en-GB" altLang="en-US" smtClean="0"/>
              <a:pPr/>
              <a:t>23</a:t>
            </a:fld>
            <a:endParaRPr lang="en-GB" altLang="en-US"/>
          </a:p>
        </p:txBody>
      </p:sp>
      <p:pic>
        <p:nvPicPr>
          <p:cNvPr id="6" name="Content Placeholder 5">
            <a:extLst>
              <a:ext uri="{FF2B5EF4-FFF2-40B4-BE49-F238E27FC236}">
                <a16:creationId xmlns:a16="http://schemas.microsoft.com/office/drawing/2014/main" id="{509F3304-6AF9-9B43-B51F-3B0AFBB21CAA}"/>
              </a:ext>
            </a:extLst>
          </p:cNvPr>
          <p:cNvPicPr>
            <a:picLocks noGrp="1" noChangeAspect="1"/>
          </p:cNvPicPr>
          <p:nvPr>
            <p:ph idx="1"/>
          </p:nvPr>
        </p:nvPicPr>
        <p:blipFill>
          <a:blip r:embed="rId2"/>
          <a:stretch>
            <a:fillRect/>
          </a:stretch>
        </p:blipFill>
        <p:spPr>
          <a:xfrm>
            <a:off x="47610" y="741484"/>
            <a:ext cx="9859938" cy="6570663"/>
          </a:xfrm>
          <a:prstGeom prst="rect">
            <a:avLst/>
          </a:prstGeom>
        </p:spPr>
      </p:pic>
    </p:spTree>
    <p:extLst>
      <p:ext uri="{BB962C8B-B14F-4D97-AF65-F5344CB8AC3E}">
        <p14:creationId xmlns:p14="http://schemas.microsoft.com/office/powerpoint/2010/main" val="81757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2657-9176-4B3D-91CF-DAC6D2496A7A}"/>
              </a:ext>
            </a:extLst>
          </p:cNvPr>
          <p:cNvSpPr>
            <a:spLocks noGrp="1"/>
          </p:cNvSpPr>
          <p:nvPr>
            <p:ph type="title"/>
          </p:nvPr>
        </p:nvSpPr>
        <p:spPr/>
        <p:txBody>
          <a:bodyPr/>
          <a:lstStyle/>
          <a:p>
            <a:r>
              <a:rPr lang="en-US"/>
              <a:t>Theta vs. Tilde</a:t>
            </a:r>
          </a:p>
        </p:txBody>
      </p:sp>
      <p:sp>
        <p:nvSpPr>
          <p:cNvPr id="3" name="Content Placeholder 2">
            <a:extLst>
              <a:ext uri="{FF2B5EF4-FFF2-40B4-BE49-F238E27FC236}">
                <a16:creationId xmlns:a16="http://schemas.microsoft.com/office/drawing/2014/main" id="{2A57F2C4-21E1-4FE6-9293-DADC7D51A54C}"/>
              </a:ext>
            </a:extLst>
          </p:cNvPr>
          <p:cNvSpPr>
            <a:spLocks noGrp="1"/>
          </p:cNvSpPr>
          <p:nvPr>
            <p:ph idx="1"/>
          </p:nvPr>
        </p:nvSpPr>
        <p:spPr/>
        <p:txBody>
          <a:bodyPr/>
          <a:lstStyle/>
          <a:p>
            <a:pPr marL="0" indent="0">
              <a:lnSpc>
                <a:spcPct val="150000"/>
              </a:lnSpc>
              <a:buNone/>
            </a:pPr>
            <a:r>
              <a:rPr lang="en-US"/>
              <a:t>Tilde approximation (~)</a:t>
            </a:r>
          </a:p>
          <a:p>
            <a:pPr lvl="1">
              <a:lnSpc>
                <a:spcPct val="150000"/>
              </a:lnSpc>
            </a:pPr>
            <a:r>
              <a:rPr lang="en-US"/>
              <a:t>Same as Theta but keeps constant factors</a:t>
            </a:r>
          </a:p>
          <a:p>
            <a:pPr lvl="1">
              <a:lnSpc>
                <a:spcPct val="150000"/>
              </a:lnSpc>
            </a:pPr>
            <a:r>
              <a:rPr lang="en-US"/>
              <a:t>Two functions are Tilde of each other is they have the same order of growth and the same constant of the largest term </a:t>
            </a:r>
          </a:p>
          <a:p>
            <a:endParaRPr lang="en-US"/>
          </a:p>
        </p:txBody>
      </p:sp>
      <p:sp>
        <p:nvSpPr>
          <p:cNvPr id="4" name="Footer Placeholder 3">
            <a:extLst>
              <a:ext uri="{FF2B5EF4-FFF2-40B4-BE49-F238E27FC236}">
                <a16:creationId xmlns:a16="http://schemas.microsoft.com/office/drawing/2014/main" id="{0875CCFD-8892-456D-ABA0-32874C41B948}"/>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7EF9001-F61B-4146-BAB0-1CC2498312E6}"/>
              </a:ext>
            </a:extLst>
          </p:cNvPr>
          <p:cNvSpPr>
            <a:spLocks noGrp="1"/>
          </p:cNvSpPr>
          <p:nvPr>
            <p:ph type="sldNum" idx="12"/>
          </p:nvPr>
        </p:nvSpPr>
        <p:spPr/>
        <p:txBody>
          <a:bodyPr/>
          <a:lstStyle/>
          <a:p>
            <a:fld id="{65E435D9-63B0-4660-8D04-E83F5E2CA2AE}" type="slidenum">
              <a:rPr lang="en-GB" altLang="en-US" smtClean="0"/>
              <a:pPr/>
              <a:t>24</a:t>
            </a:fld>
            <a:endParaRPr lang="en-GB" altLang="en-US"/>
          </a:p>
        </p:txBody>
      </p:sp>
      <p:pic>
        <p:nvPicPr>
          <p:cNvPr id="7" name="Picture 6">
            <a:extLst>
              <a:ext uri="{FF2B5EF4-FFF2-40B4-BE49-F238E27FC236}">
                <a16:creationId xmlns:a16="http://schemas.microsoft.com/office/drawing/2014/main" id="{9B1462FA-D10F-45EC-B73A-7E48598B5BA7}"/>
              </a:ext>
            </a:extLst>
          </p:cNvPr>
          <p:cNvPicPr>
            <a:picLocks noChangeAspect="1"/>
          </p:cNvPicPr>
          <p:nvPr/>
        </p:nvPicPr>
        <p:blipFill>
          <a:blip r:embed="rId2"/>
          <a:stretch>
            <a:fillRect/>
          </a:stretch>
        </p:blipFill>
        <p:spPr>
          <a:xfrm>
            <a:off x="4048033" y="4160933"/>
            <a:ext cx="4030056" cy="2687241"/>
          </a:xfrm>
          <a:prstGeom prst="rect">
            <a:avLst/>
          </a:prstGeom>
        </p:spPr>
      </p:pic>
    </p:spTree>
    <p:extLst>
      <p:ext uri="{BB962C8B-B14F-4D97-AF65-F5344CB8AC3E}">
        <p14:creationId xmlns:p14="http://schemas.microsoft.com/office/powerpoint/2010/main" val="20534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Wait… </a:t>
            </a:r>
            <a:endParaRPr/>
          </a:p>
        </p:txBody>
      </p:sp>
      <p:sp>
        <p:nvSpPr>
          <p:cNvPr id="128" name="Google Shape;128;p21"/>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a:lnSpc>
                <a:spcPct val="200000"/>
              </a:lnSpc>
            </a:pPr>
            <a:r>
              <a:rPr lang="en"/>
              <a:t>Assuming that definition…</a:t>
            </a:r>
            <a:endParaRPr/>
          </a:p>
          <a:p>
            <a:pPr lvl="1">
              <a:lnSpc>
                <a:spcPct val="200000"/>
              </a:lnSpc>
            </a:pPr>
            <a:r>
              <a:rPr lang="en"/>
              <a:t>Is ThreeSum O(n</a:t>
            </a:r>
            <a:r>
              <a:rPr lang="en" baseline="30000"/>
              <a:t>4</a:t>
            </a:r>
            <a:r>
              <a:rPr lang="en"/>
              <a:t>)?</a:t>
            </a:r>
            <a:endParaRPr/>
          </a:p>
          <a:p>
            <a:pPr lvl="1">
              <a:lnSpc>
                <a:spcPct val="200000"/>
              </a:lnSpc>
            </a:pPr>
            <a:r>
              <a:rPr lang="en"/>
              <a:t>What about O(n</a:t>
            </a:r>
            <a:r>
              <a:rPr lang="en" baseline="30000"/>
              <a:t>5</a:t>
            </a:r>
            <a:r>
              <a:rPr lang="en"/>
              <a:t>)?</a:t>
            </a:r>
            <a:endParaRPr/>
          </a:p>
          <a:p>
            <a:pPr lvl="1">
              <a:lnSpc>
                <a:spcPct val="200000"/>
              </a:lnSpc>
            </a:pPr>
            <a:r>
              <a:rPr lang="en"/>
              <a:t>What about O(3</a:t>
            </a:r>
            <a:r>
              <a:rPr lang="en" baseline="30000"/>
              <a:t>n</a:t>
            </a:r>
            <a:r>
              <a:rPr lang="en"/>
              <a:t>)??</a:t>
            </a:r>
            <a:endParaRPr/>
          </a:p>
          <a:p>
            <a:pPr>
              <a:lnSpc>
                <a:spcPct val="200000"/>
              </a:lnSpc>
              <a:spcBef>
                <a:spcPts val="0"/>
              </a:spcBef>
            </a:pPr>
            <a:r>
              <a:rPr lang="en"/>
              <a:t>If all of these are true, why was O(n</a:t>
            </a:r>
            <a:r>
              <a:rPr lang="en" baseline="30000"/>
              <a:t>3</a:t>
            </a:r>
            <a:r>
              <a:rPr lang="en"/>
              <a:t>) what we jumped to to start?</a:t>
            </a:r>
            <a:endParaRPr/>
          </a:p>
        </p:txBody>
      </p:sp>
      <p:sp>
        <p:nvSpPr>
          <p:cNvPr id="130" name="Google Shape;130;p21"/>
          <p:cNvSpPr txBox="1">
            <a:spLocks noGrp="1"/>
          </p:cNvSpPr>
          <p:nvPr>
            <p:ph type="sldNum" idx="12"/>
          </p:nvPr>
        </p:nvSpPr>
        <p:spPr>
          <a:xfrm>
            <a:off x="7762018" y="7123966"/>
            <a:ext cx="2315433" cy="501492"/>
          </a:xfrm>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25</a:t>
            </a:fld>
            <a:endParaRPr kern="0"/>
          </a:p>
        </p:txBody>
      </p:sp>
      <p:sp>
        <p:nvSpPr>
          <p:cNvPr id="3" name="Footer Placeholder 2">
            <a:extLst>
              <a:ext uri="{FF2B5EF4-FFF2-40B4-BE49-F238E27FC236}">
                <a16:creationId xmlns:a16="http://schemas.microsoft.com/office/drawing/2014/main" id="{8A9196FD-AF03-0942-8015-5BF9E5E0CBFE}"/>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18745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00"/>
                                        <p:tgtEl>
                                          <p:spTgt spid="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33"/>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a:t>A better algorithm for </a:t>
            </a:r>
            <a:r>
              <a:rPr lang="en" err="1"/>
              <a:t>ThreeSum</a:t>
            </a:r>
            <a:endParaRPr/>
          </a:p>
        </p:txBody>
      </p:sp>
      <p:sp>
        <p:nvSpPr>
          <p:cNvPr id="263" name="Google Shape;263;p33"/>
          <p:cNvSpPr txBox="1">
            <a:spLocks noGrp="1"/>
          </p:cNvSpPr>
          <p:nvPr>
            <p:ph idx="1"/>
          </p:nvPr>
        </p:nvSpPr>
        <p:spPr>
          <a:prstGeom prst="rect">
            <a:avLst/>
          </a:prstGeom>
        </p:spPr>
        <p:txBody>
          <a:bodyPr spcFirstLastPara="1" vert="horz" wrap="square" lIns="100821" tIns="100821" rIns="100821" bIns="100821" numCol="1" anchor="t" anchorCtr="0" compatLnSpc="1">
            <a:prstTxWarp prst="textNoShape">
              <a:avLst/>
            </a:prstTxWarp>
            <a:normAutofit/>
          </a:bodyPr>
          <a:lstStyle/>
          <a:p>
            <a:pPr>
              <a:lnSpc>
                <a:spcPct val="150000"/>
              </a:lnSpc>
              <a:spcBef>
                <a:spcPts val="0"/>
              </a:spcBef>
            </a:pPr>
            <a:r>
              <a:rPr lang="en"/>
              <a:t>What if we sorted the array first?</a:t>
            </a:r>
            <a:endParaRPr/>
          </a:p>
          <a:p>
            <a:pPr lvl="1">
              <a:lnSpc>
                <a:spcPct val="150000"/>
              </a:lnSpc>
            </a:pPr>
            <a:r>
              <a:rPr lang="en"/>
              <a:t>Pick two numbers, then binary search for the third one that will make a sum of zero</a:t>
            </a:r>
            <a:endParaRPr/>
          </a:p>
          <a:p>
            <a:pPr lvl="2">
              <a:lnSpc>
                <a:spcPct val="150000"/>
              </a:lnSpc>
            </a:pPr>
            <a:r>
              <a:rPr lang="en"/>
              <a:t>a[</a:t>
            </a:r>
            <a:r>
              <a:rPr lang="en" err="1"/>
              <a:t>i</a:t>
            </a:r>
            <a:r>
              <a:rPr lang="en"/>
              <a:t>] = 10, a[j] = -7, binary search for -3</a:t>
            </a:r>
            <a:endParaRPr/>
          </a:p>
          <a:p>
            <a:pPr lvl="2">
              <a:lnSpc>
                <a:spcPct val="150000"/>
              </a:lnSpc>
            </a:pPr>
            <a:r>
              <a:rPr lang="en"/>
              <a:t>Still have two for loops, but we replace the third with a binary search</a:t>
            </a:r>
            <a:endParaRPr/>
          </a:p>
          <a:p>
            <a:pPr lvl="3">
              <a:lnSpc>
                <a:spcPct val="150000"/>
              </a:lnSpc>
            </a:pPr>
            <a:r>
              <a:rPr lang="en"/>
              <a:t>Runtime now?</a:t>
            </a:r>
            <a:endParaRPr sz="2205"/>
          </a:p>
          <a:p>
            <a:pPr lvl="2">
              <a:lnSpc>
                <a:spcPct val="150000"/>
              </a:lnSpc>
            </a:pPr>
            <a:r>
              <a:rPr lang="en"/>
              <a:t>What if the input data isn't sorted?</a:t>
            </a:r>
          </a:p>
          <a:p>
            <a:pPr lvl="1">
              <a:lnSpc>
                <a:spcPct val="150000"/>
              </a:lnSpc>
            </a:pPr>
            <a:r>
              <a:rPr lang="en"/>
              <a:t>What about the sorting time?</a:t>
            </a:r>
            <a:endParaRPr/>
          </a:p>
        </p:txBody>
      </p:sp>
      <p:sp>
        <p:nvSpPr>
          <p:cNvPr id="265" name="Google Shape;265;p33"/>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defTabSz="1008463">
              <a:lnSpc>
                <a:spcPct val="100000"/>
              </a:lnSpc>
              <a:buClr>
                <a:srgbClr val="000000"/>
              </a:buClr>
            </a:pPr>
            <a:fld id="{00000000-1234-1234-1234-123412341234}" type="slidenum">
              <a:rPr lang="en" kern="0">
                <a:cs typeface="Arial" panose="020B0604020202020204" pitchFamily="34" charset="0"/>
              </a:rPr>
              <a:pPr defTabSz="1008463">
                <a:lnSpc>
                  <a:spcPct val="100000"/>
                </a:lnSpc>
                <a:buClr>
                  <a:srgbClr val="000000"/>
                </a:buClr>
              </a:pPr>
              <a:t>26</a:t>
            </a:fld>
            <a:endParaRPr kern="0">
              <a:cs typeface="Arial" panose="020B0604020202020204" pitchFamily="34" charset="0"/>
            </a:endParaRPr>
          </a:p>
        </p:txBody>
      </p:sp>
      <p:sp>
        <p:nvSpPr>
          <p:cNvPr id="3" name="Footer Placeholder 2">
            <a:extLst>
              <a:ext uri="{FF2B5EF4-FFF2-40B4-BE49-F238E27FC236}">
                <a16:creationId xmlns:a16="http://schemas.microsoft.com/office/drawing/2014/main" id="{DEC0AD05-1C56-EF45-8F8E-69A6BA642B30}"/>
              </a:ext>
            </a:extLst>
          </p:cNvPr>
          <p:cNvSpPr>
            <a:spLocks noGrp="1"/>
          </p:cNvSpPr>
          <p:nvPr>
            <p:ph type="ftr" idx="11"/>
          </p:nvPr>
        </p:nvSpPr>
        <p:spPr/>
        <p:txBody>
          <a:bodyPr/>
          <a:lstStyle/>
          <a:p>
            <a:pPr defTabSz="457436"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pic>
        <p:nvPicPr>
          <p:cNvPr id="5" name="Picture 4">
            <a:extLst>
              <a:ext uri="{FF2B5EF4-FFF2-40B4-BE49-F238E27FC236}">
                <a16:creationId xmlns:a16="http://schemas.microsoft.com/office/drawing/2014/main" id="{1210C7CF-F33B-46F2-B20A-B423EC74884B}"/>
              </a:ext>
            </a:extLst>
          </p:cNvPr>
          <p:cNvPicPr>
            <a:picLocks noChangeAspect="1"/>
          </p:cNvPicPr>
          <p:nvPr/>
        </p:nvPicPr>
        <p:blipFill>
          <a:blip r:embed="rId3"/>
          <a:stretch>
            <a:fillRect/>
          </a:stretch>
        </p:blipFill>
        <p:spPr>
          <a:xfrm>
            <a:off x="6032500" y="5599700"/>
            <a:ext cx="3854450" cy="1515795"/>
          </a:xfrm>
          <a:prstGeom prst="rect">
            <a:avLst/>
          </a:prstGeom>
        </p:spPr>
      </p:pic>
    </p:spTree>
    <p:extLst>
      <p:ext uri="{BB962C8B-B14F-4D97-AF65-F5344CB8AC3E}">
        <p14:creationId xmlns:p14="http://schemas.microsoft.com/office/powerpoint/2010/main" val="44594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100"/>
                                        <p:tgtEl>
                                          <p:spTgt spid="2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xEl>
                                              <p:pRg st="1" end="1"/>
                                            </p:txEl>
                                          </p:spTgt>
                                        </p:tgtEl>
                                        <p:attrNameLst>
                                          <p:attrName>style.visibility</p:attrName>
                                        </p:attrNameLst>
                                      </p:cBhvr>
                                      <p:to>
                                        <p:strVal val="visible"/>
                                      </p:to>
                                    </p:set>
                                    <p:animEffect transition="in" filter="fade">
                                      <p:cBhvr>
                                        <p:cTn id="12" dur="100"/>
                                        <p:tgtEl>
                                          <p:spTgt spid="2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xEl>
                                              <p:pRg st="2" end="2"/>
                                            </p:txEl>
                                          </p:spTgt>
                                        </p:tgtEl>
                                        <p:attrNameLst>
                                          <p:attrName>style.visibility</p:attrName>
                                        </p:attrNameLst>
                                      </p:cBhvr>
                                      <p:to>
                                        <p:strVal val="visible"/>
                                      </p:to>
                                    </p:set>
                                    <p:animEffect transition="in" filter="fade">
                                      <p:cBhvr>
                                        <p:cTn id="17" dur="100"/>
                                        <p:tgtEl>
                                          <p:spTgt spid="2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xEl>
                                              <p:pRg st="3" end="3"/>
                                            </p:txEl>
                                          </p:spTgt>
                                        </p:tgtEl>
                                        <p:attrNameLst>
                                          <p:attrName>style.visibility</p:attrName>
                                        </p:attrNameLst>
                                      </p:cBhvr>
                                      <p:to>
                                        <p:strVal val="visible"/>
                                      </p:to>
                                    </p:set>
                                    <p:animEffect transition="in" filter="fade">
                                      <p:cBhvr>
                                        <p:cTn id="22" dur="100"/>
                                        <p:tgtEl>
                                          <p:spTgt spid="2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xEl>
                                              <p:pRg st="4" end="4"/>
                                            </p:txEl>
                                          </p:spTgt>
                                        </p:tgtEl>
                                        <p:attrNameLst>
                                          <p:attrName>style.visibility</p:attrName>
                                        </p:attrNameLst>
                                      </p:cBhvr>
                                      <p:to>
                                        <p:strVal val="visible"/>
                                      </p:to>
                                    </p:set>
                                    <p:animEffect transition="in" filter="fade">
                                      <p:cBhvr>
                                        <p:cTn id="27" dur="100"/>
                                        <p:tgtEl>
                                          <p:spTgt spid="2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3">
                                            <p:txEl>
                                              <p:pRg st="5" end="5"/>
                                            </p:txEl>
                                          </p:spTgt>
                                        </p:tgtEl>
                                        <p:attrNameLst>
                                          <p:attrName>style.visibility</p:attrName>
                                        </p:attrNameLst>
                                      </p:cBhvr>
                                      <p:to>
                                        <p:strVal val="visible"/>
                                      </p:to>
                                    </p:set>
                                    <p:animEffect transition="in" filter="fade">
                                      <p:cBhvr>
                                        <p:cTn id="32" dur="100"/>
                                        <p:tgtEl>
                                          <p:spTgt spid="2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3">
                                            <p:txEl>
                                              <p:pRg st="6" end="6"/>
                                            </p:txEl>
                                          </p:spTgt>
                                        </p:tgtEl>
                                        <p:attrNameLst>
                                          <p:attrName>style.visibility</p:attrName>
                                        </p:attrNameLst>
                                      </p:cBhvr>
                                      <p:to>
                                        <p:strVal val="visible"/>
                                      </p:to>
                                    </p:set>
                                    <p:animEffect transition="in" filter="fade">
                                      <p:cBhvr>
                                        <p:cTn id="37" dur="100"/>
                                        <p:tgtEl>
                                          <p:spTgt spid="2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20"/>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a:t>Another problem:  Boggle</a:t>
            </a:r>
            <a:endParaRPr/>
          </a:p>
        </p:txBody>
      </p:sp>
      <p:sp>
        <p:nvSpPr>
          <p:cNvPr id="399" name="Google Shape;399;p20"/>
          <p:cNvSpPr txBox="1">
            <a:spLocks noGrp="1"/>
          </p:cNvSpPr>
          <p:nvPr>
            <p:ph idx="1"/>
          </p:nvPr>
        </p:nvSpPr>
        <p:spPr>
          <a:xfrm>
            <a:off x="-3703" y="714675"/>
            <a:ext cx="5763139" cy="6608363"/>
          </a:xfrm>
          <a:prstGeom prst="rect">
            <a:avLst/>
          </a:prstGeom>
        </p:spPr>
        <p:txBody>
          <a:bodyPr spcFirstLastPara="1" vert="horz" wrap="square" lIns="100821" tIns="100821" rIns="100821" bIns="100821" numCol="1" anchor="t" anchorCtr="0" compatLnSpc="1">
            <a:prstTxWarp prst="textNoShape">
              <a:avLst/>
            </a:prstTxWarp>
            <a:noAutofit/>
          </a:bodyPr>
          <a:lstStyle/>
          <a:p>
            <a:pPr>
              <a:lnSpc>
                <a:spcPct val="115000"/>
              </a:lnSpc>
            </a:pPr>
            <a:r>
              <a:rPr lang="en"/>
              <a:t>Words at least 3 adjacent letters long must be assembled from a 4x4 grid</a:t>
            </a:r>
            <a:endParaRPr/>
          </a:p>
          <a:p>
            <a:pPr>
              <a:lnSpc>
                <a:spcPct val="115000"/>
              </a:lnSpc>
              <a:spcBef>
                <a:spcPts val="0"/>
              </a:spcBef>
            </a:pPr>
            <a:r>
              <a:rPr lang="en"/>
              <a:t>Adjacent letters are horizontally, vertically, or diagonally neighboring</a:t>
            </a:r>
            <a:endParaRPr/>
          </a:p>
          <a:p>
            <a:pPr>
              <a:lnSpc>
                <a:spcPct val="115000"/>
              </a:lnSpc>
              <a:spcBef>
                <a:spcPts val="0"/>
              </a:spcBef>
            </a:pPr>
            <a:r>
              <a:rPr lang="en"/>
              <a:t>Any cube in the grid can only be used once per word</a:t>
            </a:r>
            <a:endParaRPr/>
          </a:p>
        </p:txBody>
      </p:sp>
      <p:sp>
        <p:nvSpPr>
          <p:cNvPr id="402" name="Google Shape;402;p20"/>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marL="0" marR="0" lvl="0" indent="0" algn="r" defTabSz="1008463"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1008463" rtl="0" eaLnBrk="1" fontAlgn="auto" latinLnBrk="0" hangingPunct="1">
                <a:lnSpc>
                  <a:spcPct val="100000"/>
                </a:lnSpc>
                <a:spcBef>
                  <a:spcPts val="0"/>
                </a:spcBef>
                <a:spcAft>
                  <a:spcPts val="0"/>
                </a:spcAft>
                <a:buClr>
                  <a:srgbClr val="000000"/>
                </a:buClr>
                <a:buSzTx/>
                <a:buFontTx/>
                <a:buNone/>
                <a:tabLst/>
                <a:defRPr/>
              </a:pPr>
              <a:t>27</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401" name="Google Shape;401;p20" descr="Boggle.jpg"/>
          <p:cNvPicPr preferRelativeResize="0"/>
          <p:nvPr/>
        </p:nvPicPr>
        <p:blipFill>
          <a:blip r:embed="rId3">
            <a:alphaModFix/>
          </a:blip>
          <a:stretch>
            <a:fillRect/>
          </a:stretch>
        </p:blipFill>
        <p:spPr>
          <a:xfrm>
            <a:off x="5844386" y="1609950"/>
            <a:ext cx="3826968" cy="5315279"/>
          </a:xfrm>
          <a:prstGeom prst="rect">
            <a:avLst/>
          </a:prstGeom>
          <a:noFill/>
          <a:ln>
            <a:noFill/>
          </a:ln>
        </p:spPr>
      </p:pic>
      <p:sp>
        <p:nvSpPr>
          <p:cNvPr id="3" name="Footer Placeholder 2">
            <a:extLst>
              <a:ext uri="{FF2B5EF4-FFF2-40B4-BE49-F238E27FC236}">
                <a16:creationId xmlns:a16="http://schemas.microsoft.com/office/drawing/2014/main" id="{A682767A-4F3F-9E47-9FF6-66140BFE5435}"/>
              </a:ext>
            </a:extLst>
          </p:cNvPr>
          <p:cNvSpPr>
            <a:spLocks noGrp="1"/>
          </p:cNvSpPr>
          <p:nvPr>
            <p:ph type="ftr" idx="11"/>
          </p:nvPr>
        </p:nvSpPr>
        <p:spPr/>
        <p:txBody>
          <a:bodyPr/>
          <a:lstStyle/>
          <a:p>
            <a:pPr marL="0" marR="0" lvl="0" indent="0" algn="ctr" defTabSz="457436"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Tree>
    <p:extLst>
      <p:ext uri="{BB962C8B-B14F-4D97-AF65-F5344CB8AC3E}">
        <p14:creationId xmlns:p14="http://schemas.microsoft.com/office/powerpoint/2010/main" val="326144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animEffect transition="in" filter="fade">
                                      <p:cBhvr>
                                        <p:cTn id="7" dur="100"/>
                                        <p:tgtEl>
                                          <p:spTgt spid="3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xEl>
                                              <p:pRg st="1" end="1"/>
                                            </p:txEl>
                                          </p:spTgt>
                                        </p:tgtEl>
                                        <p:attrNameLst>
                                          <p:attrName>style.visibility</p:attrName>
                                        </p:attrNameLst>
                                      </p:cBhvr>
                                      <p:to>
                                        <p:strVal val="visible"/>
                                      </p:to>
                                    </p:set>
                                    <p:animEffect transition="in" filter="fade">
                                      <p:cBhvr>
                                        <p:cTn id="12" dur="100"/>
                                        <p:tgtEl>
                                          <p:spTgt spid="3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
                                            <p:txEl>
                                              <p:pRg st="2" end="2"/>
                                            </p:txEl>
                                          </p:spTgt>
                                        </p:tgtEl>
                                        <p:attrNameLst>
                                          <p:attrName>style.visibility</p:attrName>
                                        </p:attrNameLst>
                                      </p:cBhvr>
                                      <p:to>
                                        <p:strVal val="visible"/>
                                      </p:to>
                                    </p:set>
                                    <p:animEffect transition="in" filter="fade">
                                      <p:cBhvr>
                                        <p:cTn id="17" dur="100"/>
                                        <p:tgtEl>
                                          <p:spTgt spid="3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21"/>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a:t>Recursing through Boggle letters</a:t>
            </a:r>
            <a:endParaRPr/>
          </a:p>
        </p:txBody>
      </p:sp>
      <p:sp>
        <p:nvSpPr>
          <p:cNvPr id="407" name="Google Shape;407;p21"/>
          <p:cNvSpPr txBox="1">
            <a:spLocks noGrp="1"/>
          </p:cNvSpPr>
          <p:nvPr>
            <p:ph idx="1"/>
          </p:nvPr>
        </p:nvSpPr>
        <p:spPr>
          <a:prstGeom prst="rect">
            <a:avLst/>
          </a:prstGeom>
        </p:spPr>
        <p:txBody>
          <a:bodyPr spcFirstLastPara="1" vert="horz" wrap="square" lIns="100821" tIns="100821" rIns="100821" bIns="100821" numCol="1" anchor="t" anchorCtr="0" compatLnSpc="1">
            <a:prstTxWarp prst="textNoShape">
              <a:avLst/>
            </a:prstTxWarp>
            <a:normAutofit lnSpcReduction="10000"/>
          </a:bodyPr>
          <a:lstStyle/>
          <a:p>
            <a:pPr>
              <a:lnSpc>
                <a:spcPct val="115000"/>
              </a:lnSpc>
            </a:pPr>
            <a:r>
              <a:rPr lang="en-US"/>
              <a:t>Have 16 different options to start from</a:t>
            </a:r>
            <a:endParaRPr lang="en"/>
          </a:p>
          <a:p>
            <a:pPr>
              <a:lnSpc>
                <a:spcPct val="115000"/>
              </a:lnSpc>
            </a:pPr>
            <a:r>
              <a:rPr lang="en"/>
              <a:t>Have 8 different options from each cube</a:t>
            </a:r>
            <a:endParaRPr/>
          </a:p>
          <a:p>
            <a:pPr lvl="1">
              <a:lnSpc>
                <a:spcPct val="115000"/>
              </a:lnSpc>
            </a:pPr>
            <a:r>
              <a:rPr lang="en"/>
              <a:t>From B[</a:t>
            </a:r>
            <a:r>
              <a:rPr lang="en" err="1"/>
              <a:t>i</a:t>
            </a:r>
            <a:r>
              <a:rPr lang="en"/>
              <a:t>][j]:</a:t>
            </a:r>
            <a:endParaRPr/>
          </a:p>
          <a:p>
            <a:pPr lvl="2">
              <a:lnSpc>
                <a:spcPct val="115000"/>
              </a:lnSpc>
            </a:pPr>
            <a:r>
              <a:rPr lang="en"/>
              <a:t>B[i-1][j-1]</a:t>
            </a:r>
            <a:endParaRPr/>
          </a:p>
          <a:p>
            <a:pPr lvl="2">
              <a:lnSpc>
                <a:spcPct val="115000"/>
              </a:lnSpc>
            </a:pPr>
            <a:r>
              <a:rPr lang="en"/>
              <a:t>B[i-1][j]</a:t>
            </a:r>
            <a:endParaRPr/>
          </a:p>
          <a:p>
            <a:pPr lvl="2">
              <a:lnSpc>
                <a:spcPct val="115000"/>
              </a:lnSpc>
            </a:pPr>
            <a:r>
              <a:rPr lang="en"/>
              <a:t>B[i-1][j+1]</a:t>
            </a:r>
            <a:endParaRPr/>
          </a:p>
          <a:p>
            <a:pPr lvl="2">
              <a:lnSpc>
                <a:spcPct val="115000"/>
              </a:lnSpc>
            </a:pPr>
            <a:r>
              <a:rPr lang="en"/>
              <a:t>B[</a:t>
            </a:r>
            <a:r>
              <a:rPr lang="en" err="1"/>
              <a:t>i</a:t>
            </a:r>
            <a:r>
              <a:rPr lang="en"/>
              <a:t>][j-1]</a:t>
            </a:r>
            <a:endParaRPr/>
          </a:p>
          <a:p>
            <a:pPr lvl="2">
              <a:lnSpc>
                <a:spcPct val="115000"/>
              </a:lnSpc>
            </a:pPr>
            <a:r>
              <a:rPr lang="en"/>
              <a:t>B[</a:t>
            </a:r>
            <a:r>
              <a:rPr lang="en" err="1"/>
              <a:t>i</a:t>
            </a:r>
            <a:r>
              <a:rPr lang="en"/>
              <a:t>][j+1]</a:t>
            </a:r>
            <a:endParaRPr/>
          </a:p>
          <a:p>
            <a:pPr lvl="2">
              <a:lnSpc>
                <a:spcPct val="115000"/>
              </a:lnSpc>
            </a:pPr>
            <a:r>
              <a:rPr lang="en"/>
              <a:t>B[i+1][j-1]</a:t>
            </a:r>
            <a:endParaRPr/>
          </a:p>
          <a:p>
            <a:pPr lvl="2">
              <a:lnSpc>
                <a:spcPct val="115000"/>
              </a:lnSpc>
            </a:pPr>
            <a:r>
              <a:rPr lang="en"/>
              <a:t>B[i+1][j]</a:t>
            </a:r>
            <a:endParaRPr/>
          </a:p>
          <a:p>
            <a:pPr lvl="2">
              <a:lnSpc>
                <a:spcPct val="115000"/>
              </a:lnSpc>
            </a:pPr>
            <a:r>
              <a:rPr lang="en"/>
              <a:t>B[i+1][j+1]</a:t>
            </a:r>
            <a:endParaRPr/>
          </a:p>
        </p:txBody>
      </p:sp>
      <p:sp>
        <p:nvSpPr>
          <p:cNvPr id="409" name="Google Shape;409;p21"/>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marL="0" marR="0" lvl="0" indent="0" algn="r" defTabSz="1008463"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1008463" rtl="0" eaLnBrk="1" fontAlgn="auto" latinLnBrk="0" hangingPunct="1">
                <a:lnSpc>
                  <a:spcPct val="100000"/>
                </a:lnSpc>
                <a:spcBef>
                  <a:spcPts val="0"/>
                </a:spcBef>
                <a:spcAft>
                  <a:spcPts val="0"/>
                </a:spcAft>
                <a:buClr>
                  <a:srgbClr val="000000"/>
                </a:buClr>
                <a:buSzTx/>
                <a:buFontTx/>
                <a:buNone/>
                <a:tabLst/>
                <a:defRPr/>
              </a:pPr>
              <a:t>28</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id="{2F957B10-F206-1744-8E96-B3CA21F8CB3A}"/>
              </a:ext>
            </a:extLst>
          </p:cNvPr>
          <p:cNvSpPr>
            <a:spLocks noGrp="1"/>
          </p:cNvSpPr>
          <p:nvPr>
            <p:ph type="ftr" idx="11"/>
          </p:nvPr>
        </p:nvSpPr>
        <p:spPr/>
        <p:txBody>
          <a:bodyPr/>
          <a:lstStyle/>
          <a:p>
            <a:pPr marL="0" marR="0" lvl="0" indent="0" algn="ctr" defTabSz="457436"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pic>
        <p:nvPicPr>
          <p:cNvPr id="6" name="Google Shape;401;p20" descr="Boggle.jpg">
            <a:extLst>
              <a:ext uri="{FF2B5EF4-FFF2-40B4-BE49-F238E27FC236}">
                <a16:creationId xmlns:a16="http://schemas.microsoft.com/office/drawing/2014/main" id="{37D87762-6136-ED4B-9AA8-28161A1B16D5}"/>
              </a:ext>
            </a:extLst>
          </p:cNvPr>
          <p:cNvPicPr preferRelativeResize="0"/>
          <p:nvPr/>
        </p:nvPicPr>
        <p:blipFill>
          <a:blip r:embed="rId3">
            <a:alphaModFix/>
          </a:blip>
          <a:stretch>
            <a:fillRect/>
          </a:stretch>
        </p:blipFill>
        <p:spPr>
          <a:xfrm>
            <a:off x="6142795" y="2073349"/>
            <a:ext cx="2796363" cy="3661034"/>
          </a:xfrm>
          <a:prstGeom prst="rect">
            <a:avLst/>
          </a:prstGeom>
          <a:noFill/>
          <a:ln>
            <a:noFill/>
          </a:ln>
        </p:spPr>
      </p:pic>
    </p:spTree>
    <p:extLst>
      <p:ext uri="{BB962C8B-B14F-4D97-AF65-F5344CB8AC3E}">
        <p14:creationId xmlns:p14="http://schemas.microsoft.com/office/powerpoint/2010/main" val="22570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AA09-81BB-B44F-B753-EDAACC6AD9AC}"/>
              </a:ext>
            </a:extLst>
          </p:cNvPr>
          <p:cNvSpPr>
            <a:spLocks noGrp="1"/>
          </p:cNvSpPr>
          <p:nvPr>
            <p:ph type="title"/>
          </p:nvPr>
        </p:nvSpPr>
        <p:spPr/>
        <p:txBody>
          <a:bodyPr/>
          <a:lstStyle/>
          <a:p>
            <a:r>
              <a:rPr lang="en-US"/>
              <a:t>Search Space</a:t>
            </a:r>
          </a:p>
        </p:txBody>
      </p:sp>
      <p:sp>
        <p:nvSpPr>
          <p:cNvPr id="4" name="Footer Placeholder 3">
            <a:extLst>
              <a:ext uri="{FF2B5EF4-FFF2-40B4-BE49-F238E27FC236}">
                <a16:creationId xmlns:a16="http://schemas.microsoft.com/office/drawing/2014/main" id="{514278EA-4BAD-2E48-A84B-557C10FAC79A}"/>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E31441D-51BB-0947-BB79-090A1001A9D3}"/>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29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7" name="Picture 6">
            <a:extLst>
              <a:ext uri="{FF2B5EF4-FFF2-40B4-BE49-F238E27FC236}">
                <a16:creationId xmlns:a16="http://schemas.microsoft.com/office/drawing/2014/main" id="{AAF57E68-2F47-43B3-9BC2-ABC20C7234A9}"/>
              </a:ext>
            </a:extLst>
          </p:cNvPr>
          <p:cNvPicPr>
            <a:picLocks noChangeAspect="1"/>
          </p:cNvPicPr>
          <p:nvPr/>
        </p:nvPicPr>
        <p:blipFill>
          <a:blip r:embed="rId2"/>
          <a:stretch>
            <a:fillRect/>
          </a:stretch>
        </p:blipFill>
        <p:spPr>
          <a:xfrm>
            <a:off x="350462" y="749513"/>
            <a:ext cx="9392194" cy="6262715"/>
          </a:xfrm>
          <a:prstGeom prst="rect">
            <a:avLst/>
          </a:prstGeom>
        </p:spPr>
      </p:pic>
    </p:spTree>
    <p:extLst>
      <p:ext uri="{BB962C8B-B14F-4D97-AF65-F5344CB8AC3E}">
        <p14:creationId xmlns:p14="http://schemas.microsoft.com/office/powerpoint/2010/main" val="72967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EA9E-5858-4409-A959-87D88423DD63}"/>
              </a:ext>
            </a:extLst>
          </p:cNvPr>
          <p:cNvSpPr>
            <a:spLocks noGrp="1"/>
          </p:cNvSpPr>
          <p:nvPr>
            <p:ph type="title"/>
          </p:nvPr>
        </p:nvSpPr>
        <p:spPr/>
        <p:txBody>
          <a:bodyPr/>
          <a:lstStyle/>
          <a:p>
            <a:r>
              <a:rPr lang="en-US"/>
              <a:t>Today’s 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32F02F-5ABF-4702-A259-B8272D97DD79}"/>
                  </a:ext>
                </a:extLst>
              </p:cNvPr>
              <p:cNvSpPr>
                <a:spLocks noGrp="1"/>
              </p:cNvSpPr>
              <p:nvPr>
                <p:ph idx="1"/>
              </p:nvPr>
            </p:nvSpPr>
            <p:spPr>
              <a:xfrm>
                <a:off x="1" y="710107"/>
                <a:ext cx="10093116" cy="6565419"/>
              </a:xfrm>
            </p:spPr>
            <p:txBody>
              <a:bodyPr>
                <a:normAutofit fontScale="92500" lnSpcReduction="10000"/>
              </a:bodyPr>
              <a:lstStyle/>
              <a:p>
                <a:r>
                  <a:rPr lang="en-US"/>
                  <a:t>A technique for modeling runtime of algorithms</a:t>
                </a:r>
              </a:p>
              <a:p>
                <a:pPr lvl="1"/>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𝑎</m:t>
                        </m:r>
                        <m:r>
                          <a:rPr lang="en-US" b="0" i="1" smtClean="0">
                            <a:latin typeface="Cambria Math" panose="02040503050406030204" pitchFamily="18" charset="0"/>
                          </a:rPr>
                          <m:t>𝑙𝑙</m:t>
                        </m:r>
                        <m:r>
                          <a:rPr lang="en-US" b="0" i="1" smtClean="0">
                            <a:latin typeface="Cambria Math" panose="02040503050406030204" pitchFamily="18" charset="0"/>
                          </a:rPr>
                          <m:t> </m:t>
                        </m:r>
                        <m:r>
                          <a:rPr lang="en-US" b="0" i="1" smtClean="0">
                            <a:latin typeface="Cambria Math" panose="02040503050406030204" pitchFamily="18" charset="0"/>
                          </a:rPr>
                          <m:t>𝑠𝑡𝑎𝑡𝑒𝑚𝑒𝑛𝑡𝑠</m:t>
                        </m:r>
                      </m:sub>
                      <m:sup/>
                      <m:e>
                        <m:r>
                          <a:rPr lang="en-US" b="0" i="1" smtClean="0">
                            <a:latin typeface="Cambria Math" panose="02040503050406030204" pitchFamily="18" charset="0"/>
                          </a:rPr>
                          <m:t>𝐶𝑜𝑠𝑡</m:t>
                        </m:r>
                        <m:r>
                          <a:rPr lang="en-US" b="0" i="1" smtClean="0">
                            <a:latin typeface="Cambria Math" panose="02040503050406030204" pitchFamily="18" charset="0"/>
                          </a:rPr>
                          <m:t>∗</m:t>
                        </m:r>
                        <m:r>
                          <a:rPr lang="en-US" b="0" i="1" smtClean="0">
                            <a:latin typeface="Cambria Math" panose="02040503050406030204" pitchFamily="18" charset="0"/>
                          </a:rPr>
                          <m:t>𝑓𝑟𝑒𝑞𝑢𝑒𝑛𝑐𝑦</m:t>
                        </m:r>
                      </m:e>
                    </m:nary>
                  </m:oMath>
                </a14:m>
                <a:endParaRPr lang="en-US"/>
              </a:p>
              <a:p>
                <a:r>
                  <a:rPr lang="en-US"/>
                  <a:t>Extracting the rate of growth of a function</a:t>
                </a:r>
              </a:p>
              <a:p>
                <a:pPr lvl="1"/>
                <a:r>
                  <a:rPr lang="en-US"/>
                  <a:t>Ignoring lower-order terms and multiplicative constants</a:t>
                </a:r>
              </a:p>
              <a:p>
                <a:pPr lvl="1"/>
                <a:r>
                  <a:rPr lang="en-US"/>
                  <a:t>The Big O family</a:t>
                </a:r>
              </a:p>
              <a:p>
                <a:r>
                  <a:rPr lang="en-US"/>
                  <a:t>Backtracking algorithm</a:t>
                </a:r>
              </a:p>
              <a:p>
                <a:pPr lvl="1"/>
                <a:r>
                  <a:rPr lang="en-US"/>
                  <a:t>Overall (recursive) structure</a:t>
                </a:r>
              </a:p>
              <a:p>
                <a:pPr lvl="1"/>
                <a:r>
                  <a:rPr lang="en-US"/>
                  <a:t>Relationship to the search space tree</a:t>
                </a:r>
              </a:p>
              <a:p>
                <a:r>
                  <a:rPr lang="en-US"/>
                  <a:t>Examples</a:t>
                </a:r>
              </a:p>
              <a:p>
                <a:pPr lvl="1"/>
                <a:r>
                  <a:rPr lang="en-US"/>
                  <a:t>PIN/Password Cracking</a:t>
                </a:r>
              </a:p>
              <a:p>
                <a:pPr lvl="1"/>
                <a:r>
                  <a:rPr lang="en-US"/>
                  <a:t>8 Queens</a:t>
                </a:r>
              </a:p>
              <a:p>
                <a:pPr lvl="1"/>
                <a:r>
                  <a:rPr lang="en-US"/>
                  <a:t>Boggle game</a:t>
                </a:r>
              </a:p>
              <a:p>
                <a:endParaRPr lang="en-US"/>
              </a:p>
              <a:p>
                <a:endParaRPr lang="en-US"/>
              </a:p>
            </p:txBody>
          </p:sp>
        </mc:Choice>
        <mc:Fallback>
          <p:sp>
            <p:nvSpPr>
              <p:cNvPr id="3" name="Content Placeholder 2">
                <a:extLst>
                  <a:ext uri="{FF2B5EF4-FFF2-40B4-BE49-F238E27FC236}">
                    <a16:creationId xmlns:a16="http://schemas.microsoft.com/office/drawing/2014/main" id="{F832F02F-5ABF-4702-A259-B8272D97DD79}"/>
                  </a:ext>
                </a:extLst>
              </p:cNvPr>
              <p:cNvSpPr>
                <a:spLocks noGrp="1" noRot="1" noChangeAspect="1" noMove="1" noResize="1" noEditPoints="1" noAdjustHandles="1" noChangeArrowheads="1" noChangeShapeType="1" noTextEdit="1"/>
              </p:cNvSpPr>
              <p:nvPr>
                <p:ph idx="1"/>
              </p:nvPr>
            </p:nvSpPr>
            <p:spPr>
              <a:xfrm>
                <a:off x="1" y="710107"/>
                <a:ext cx="10093116" cy="6565419"/>
              </a:xfrm>
              <a:blipFill>
                <a:blip r:embed="rId2"/>
                <a:stretch>
                  <a:fillRect l="-2114" t="-26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2742A87-0F03-4848-8AB3-00C3EF0257A1}"/>
              </a:ext>
            </a:extLst>
          </p:cNvPr>
          <p:cNvSpPr>
            <a:spLocks noGrp="1"/>
          </p:cNvSpPr>
          <p:nvPr>
            <p:ph type="ftr" idx="11"/>
          </p:nvPr>
        </p:nvSpPr>
        <p:spPr/>
        <p:txBody>
          <a:bodyPr/>
          <a:lstStyle/>
          <a:p>
            <a:pPr marL="0" marR="0" lvl="0" indent="0" algn="ctr" defTabSz="457063"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2DC2457-3542-4F95-B386-215E698016EB}"/>
              </a:ext>
            </a:extLst>
          </p:cNvPr>
          <p:cNvSpPr>
            <a:spLocks noGrp="1"/>
          </p:cNvSpPr>
          <p:nvPr>
            <p:ph type="sldNum" idx="12"/>
          </p:nvPr>
        </p:nvSpPr>
        <p:spPr/>
        <p:txBody>
          <a:bodyPr/>
          <a:lstStyle/>
          <a:p>
            <a:pPr marL="0" marR="0" lvl="0" indent="0" algn="r" defTabSz="457063" rtl="0" eaLnBrk="1" fontAlgn="base" latinLnBrk="0" hangingPunct="0">
              <a:lnSpc>
                <a:spcPct val="96000"/>
              </a:lnSpc>
              <a:spcBef>
                <a:spcPct val="0"/>
              </a:spcBef>
              <a:spcAft>
                <a:spcPct val="0"/>
              </a:spcAft>
              <a:buClr>
                <a:srgbClr val="000000"/>
              </a:buClr>
              <a:buSzPct val="100000"/>
              <a:buFontTx/>
              <a:buNone/>
              <a:tabLst/>
              <a:defRPr/>
            </a:pPr>
            <a:fld id="{65E435D9-63B0-4660-8D04-E83F5E2CA2AE}" type="slidenum">
              <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063" rtl="0" eaLnBrk="1" fontAlgn="base" latinLnBrk="0" hangingPunct="0">
                <a:lnSpc>
                  <a:spcPct val="96000"/>
                </a:lnSpc>
                <a:spcBef>
                  <a:spcPct val="0"/>
                </a:spcBef>
                <a:spcAft>
                  <a:spcPct val="0"/>
                </a:spcAft>
                <a:buClr>
                  <a:srgbClr val="000000"/>
                </a:buClr>
                <a:buSzPct val="100000"/>
                <a:buFontTx/>
                <a:buNone/>
                <a:tabLst/>
                <a:defRPr/>
              </a:pPr>
              <a:t>3</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22121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60B9-2E56-4B3E-9E8A-86555E3EF1DD}"/>
              </a:ext>
            </a:extLst>
          </p:cNvPr>
          <p:cNvSpPr>
            <a:spLocks noGrp="1"/>
          </p:cNvSpPr>
          <p:nvPr>
            <p:ph type="title"/>
          </p:nvPr>
        </p:nvSpPr>
        <p:spPr/>
        <p:txBody>
          <a:bodyPr/>
          <a:lstStyle/>
          <a:p>
            <a:r>
              <a:rPr lang="en-US"/>
              <a:t>Boggle Question</a:t>
            </a:r>
          </a:p>
        </p:txBody>
      </p:sp>
      <p:sp>
        <p:nvSpPr>
          <p:cNvPr id="3" name="Content Placeholder 2">
            <a:extLst>
              <a:ext uri="{FF2B5EF4-FFF2-40B4-BE49-F238E27FC236}">
                <a16:creationId xmlns:a16="http://schemas.microsoft.com/office/drawing/2014/main" id="{FFAFB52B-2E6F-46B9-B30A-1F102EA7AC52}"/>
              </a:ext>
            </a:extLst>
          </p:cNvPr>
          <p:cNvSpPr>
            <a:spLocks noGrp="1"/>
          </p:cNvSpPr>
          <p:nvPr>
            <p:ph idx="1"/>
          </p:nvPr>
        </p:nvSpPr>
        <p:spPr>
          <a:xfrm>
            <a:off x="0" y="714676"/>
            <a:ext cx="6854890" cy="4392279"/>
          </a:xfrm>
        </p:spPr>
        <p:txBody>
          <a:bodyPr/>
          <a:lstStyle/>
          <a:p>
            <a:endParaRPr lang="en-US"/>
          </a:p>
        </p:txBody>
      </p:sp>
      <p:sp>
        <p:nvSpPr>
          <p:cNvPr id="4" name="Footer Placeholder 3">
            <a:extLst>
              <a:ext uri="{FF2B5EF4-FFF2-40B4-BE49-F238E27FC236}">
                <a16:creationId xmlns:a16="http://schemas.microsoft.com/office/drawing/2014/main" id="{07331CB2-887C-4179-922B-4831D1CEAC5A}"/>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E6426E9-76AE-46F3-A7A8-863EEEA6D816}"/>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30</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8" name="Picture 7">
            <a:extLst>
              <a:ext uri="{FF2B5EF4-FFF2-40B4-BE49-F238E27FC236}">
                <a16:creationId xmlns:a16="http://schemas.microsoft.com/office/drawing/2014/main" id="{A8410650-E031-4506-B009-6B6B36361F4D}"/>
              </a:ext>
            </a:extLst>
          </p:cNvPr>
          <p:cNvPicPr>
            <a:picLocks noChangeAspect="1"/>
          </p:cNvPicPr>
          <p:nvPr/>
        </p:nvPicPr>
        <p:blipFill>
          <a:blip r:embed="rId2"/>
          <a:stretch>
            <a:fillRect/>
          </a:stretch>
        </p:blipFill>
        <p:spPr>
          <a:xfrm>
            <a:off x="468337" y="960653"/>
            <a:ext cx="9156441" cy="6105515"/>
          </a:xfrm>
          <a:prstGeom prst="rect">
            <a:avLst/>
          </a:prstGeom>
        </p:spPr>
      </p:pic>
    </p:spTree>
    <p:extLst>
      <p:ext uri="{BB962C8B-B14F-4D97-AF65-F5344CB8AC3E}">
        <p14:creationId xmlns:p14="http://schemas.microsoft.com/office/powerpoint/2010/main" val="728471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22"/>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a:t>Are all 8 options valid?</a:t>
            </a:r>
            <a:endParaRPr/>
          </a:p>
        </p:txBody>
      </p:sp>
      <p:sp>
        <p:nvSpPr>
          <p:cNvPr id="2" name="Content Placeholder 1">
            <a:extLst>
              <a:ext uri="{FF2B5EF4-FFF2-40B4-BE49-F238E27FC236}">
                <a16:creationId xmlns:a16="http://schemas.microsoft.com/office/drawing/2014/main" id="{2701C75F-4DC8-2144-BA02-D9E72D4D689E}"/>
              </a:ext>
            </a:extLst>
          </p:cNvPr>
          <p:cNvSpPr>
            <a:spLocks noGrp="1"/>
          </p:cNvSpPr>
          <p:nvPr>
            <p:ph idx="1"/>
          </p:nvPr>
        </p:nvSpPr>
        <p:spPr>
          <a:xfrm>
            <a:off x="0" y="714675"/>
            <a:ext cx="6606862" cy="6608363"/>
          </a:xfrm>
        </p:spPr>
        <p:txBody>
          <a:bodyPr/>
          <a:lstStyle/>
          <a:p>
            <a:pPr marL="457337" indent="-317500">
              <a:spcBef>
                <a:spcPts val="0"/>
              </a:spcBef>
              <a:spcAft>
                <a:spcPts val="0"/>
              </a:spcAft>
              <a:buSzPts val="1400"/>
              <a:buChar char="○"/>
            </a:pPr>
            <a:r>
              <a:rPr lang="en-US"/>
              <a:t>Can’t go past the edge of the board</a:t>
            </a:r>
          </a:p>
          <a:p>
            <a:pPr marL="457337" indent="-317500">
              <a:spcBef>
                <a:spcPts val="0"/>
              </a:spcBef>
              <a:spcAft>
                <a:spcPts val="0"/>
              </a:spcAft>
              <a:buSzPts val="1400"/>
              <a:buChar char="○"/>
            </a:pPr>
            <a:r>
              <a:rPr lang="en-US"/>
              <a:t>Can’t reuse the same cells in the board</a:t>
            </a:r>
          </a:p>
          <a:p>
            <a:pPr marL="457337" indent="-317500">
              <a:spcBef>
                <a:spcPts val="0"/>
              </a:spcBef>
              <a:spcAft>
                <a:spcPts val="0"/>
              </a:spcAft>
              <a:buSzPts val="1400"/>
              <a:buChar char="○"/>
            </a:pPr>
            <a:r>
              <a:rPr lang="en-US"/>
              <a:t>Each letter added must lead to the prefix of an actual word</a:t>
            </a:r>
          </a:p>
          <a:p>
            <a:pPr marL="1028803" lvl="1" indent="-317500">
              <a:spcBef>
                <a:spcPts val="0"/>
              </a:spcBef>
              <a:spcAft>
                <a:spcPts val="0"/>
              </a:spcAft>
              <a:buSzPts val="1400"/>
              <a:buChar char="■"/>
            </a:pPr>
            <a:r>
              <a:rPr lang="en-US"/>
              <a:t>Check the dictionary as we add each letter, if there is no word with the currently constructed string as a </a:t>
            </a:r>
            <a:r>
              <a:rPr lang="en-US" u="sng"/>
              <a:t>prefix</a:t>
            </a:r>
            <a:r>
              <a:rPr lang="en-US"/>
              <a:t>, don’t go further down this way</a:t>
            </a:r>
          </a:p>
          <a:p>
            <a:pPr marL="1028803" lvl="1" indent="-317500">
              <a:spcBef>
                <a:spcPts val="0"/>
              </a:spcBef>
              <a:spcAft>
                <a:spcPts val="0"/>
              </a:spcAft>
              <a:buSzPts val="1400"/>
              <a:buChar char="■"/>
            </a:pPr>
            <a:r>
              <a:rPr lang="en-US"/>
              <a:t>Practically, this can be used for huge savings</a:t>
            </a:r>
          </a:p>
          <a:p>
            <a:pPr marL="571740" indent="-317500">
              <a:spcBef>
                <a:spcPts val="0"/>
              </a:spcBef>
              <a:spcAft>
                <a:spcPts val="0"/>
              </a:spcAft>
              <a:buSzPts val="1400"/>
              <a:buChar char="■"/>
            </a:pPr>
            <a:r>
              <a:rPr lang="en-US"/>
              <a:t>This is called pruning!</a:t>
            </a:r>
          </a:p>
          <a:p>
            <a:pPr marL="571740" indent="-317500">
              <a:spcBef>
                <a:spcPts val="0"/>
              </a:spcBef>
              <a:spcAft>
                <a:spcPts val="0"/>
              </a:spcAft>
              <a:buSzPts val="1400"/>
              <a:buChar char="■"/>
            </a:pPr>
            <a:endParaRPr lang="en-US"/>
          </a:p>
        </p:txBody>
      </p:sp>
      <p:sp>
        <p:nvSpPr>
          <p:cNvPr id="416" name="Google Shape;416;p22"/>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marL="0" marR="0" lvl="0" indent="0" algn="r" defTabSz="1008463"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1008463" rtl="0" eaLnBrk="1" fontAlgn="auto" latinLnBrk="0" hangingPunct="1">
                <a:lnSpc>
                  <a:spcPct val="100000"/>
                </a:lnSpc>
                <a:spcBef>
                  <a:spcPts val="0"/>
                </a:spcBef>
                <a:spcAft>
                  <a:spcPts val="0"/>
                </a:spcAft>
                <a:buClr>
                  <a:srgbClr val="000000"/>
                </a:buClr>
                <a:buSzTx/>
                <a:buFontTx/>
                <a:buNone/>
                <a:tabLst/>
                <a:defRPr/>
              </a:pPr>
              <a:t>31</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555F6D95-4784-6648-9931-65F7FF54B867}"/>
              </a:ext>
            </a:extLst>
          </p:cNvPr>
          <p:cNvSpPr>
            <a:spLocks noGrp="1"/>
          </p:cNvSpPr>
          <p:nvPr>
            <p:ph type="ftr" idx="11"/>
          </p:nvPr>
        </p:nvSpPr>
        <p:spPr/>
        <p:txBody>
          <a:bodyPr/>
          <a:lstStyle/>
          <a:p>
            <a:pPr marL="0" marR="0" lvl="0" indent="0" algn="ctr" defTabSz="457436"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pic>
        <p:nvPicPr>
          <p:cNvPr id="8" name="Google Shape;401;p20" descr="Boggle.jpg">
            <a:extLst>
              <a:ext uri="{FF2B5EF4-FFF2-40B4-BE49-F238E27FC236}">
                <a16:creationId xmlns:a16="http://schemas.microsoft.com/office/drawing/2014/main" id="{789DE477-7E78-B64D-B4B9-045378CD8882}"/>
              </a:ext>
            </a:extLst>
          </p:cNvPr>
          <p:cNvPicPr preferRelativeResize="0"/>
          <p:nvPr/>
        </p:nvPicPr>
        <p:blipFill>
          <a:blip r:embed="rId3">
            <a:alphaModFix/>
          </a:blip>
          <a:stretch>
            <a:fillRect/>
          </a:stretch>
        </p:blipFill>
        <p:spPr>
          <a:xfrm>
            <a:off x="6436506" y="1700102"/>
            <a:ext cx="3826968" cy="5315279"/>
          </a:xfrm>
          <a:prstGeom prst="rect">
            <a:avLst/>
          </a:prstGeom>
          <a:noFill/>
          <a:ln>
            <a:noFill/>
          </a:ln>
        </p:spPr>
      </p:pic>
    </p:spTree>
    <p:extLst>
      <p:ext uri="{BB962C8B-B14F-4D97-AF65-F5344CB8AC3E}">
        <p14:creationId xmlns:p14="http://schemas.microsoft.com/office/powerpoint/2010/main" val="37560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84C6658-392F-6A4D-984C-531AB221C723}"/>
              </a:ext>
            </a:extLst>
          </p:cNvPr>
          <p:cNvSpPr>
            <a:spLocks noGrp="1"/>
          </p:cNvSpPr>
          <p:nvPr>
            <p:ph type="sldNum" sz="quarter" idx="12"/>
          </p:nvPr>
        </p:nvSpPr>
        <p:spPr/>
        <p:txBody>
          <a:bodyPr/>
          <a:lstStyle/>
          <a:p>
            <a:pPr defTabSz="377922">
              <a:defRPr/>
            </a:pPr>
            <a:fld id="{8A7A6979-0714-4377-B894-6BE4C2D6E202}" type="slidenum">
              <a:rPr lang="en-US">
                <a:solidFill>
                  <a:srgbClr val="FFFFFF"/>
                </a:solidFill>
              </a:rPr>
              <a:pPr defTabSz="377922">
                <a:defRPr/>
              </a:pPr>
              <a:t>32</a:t>
            </a:fld>
            <a:endParaRPr lang="en-US">
              <a:solidFill>
                <a:srgbClr val="FFFFFF"/>
              </a:solidFill>
            </a:endParaRPr>
          </a:p>
        </p:txBody>
      </p:sp>
      <p:sp>
        <p:nvSpPr>
          <p:cNvPr id="4" name="Title 1">
            <a:extLst>
              <a:ext uri="{FF2B5EF4-FFF2-40B4-BE49-F238E27FC236}">
                <a16:creationId xmlns:a16="http://schemas.microsoft.com/office/drawing/2014/main" id="{845E174E-D032-44D5-9B3B-60F9C54B9084}"/>
              </a:ext>
            </a:extLst>
          </p:cNvPr>
          <p:cNvSpPr txBox="1">
            <a:spLocks/>
          </p:cNvSpPr>
          <p:nvPr/>
        </p:nvSpPr>
        <p:spPr bwMode="blackWhite">
          <a:xfrm>
            <a:off x="505293" y="1533558"/>
            <a:ext cx="8731166" cy="2060949"/>
          </a:xfrm>
          <a:prstGeom prst="rect">
            <a:avLst/>
          </a:prstGeom>
          <a:noFill/>
          <a:ln w="38100" cap="sq">
            <a:noFill/>
            <a:miter lim="800000"/>
          </a:ln>
        </p:spPr>
        <p:txBody>
          <a:bodyPr vert="horz" wrap="square" lIns="0" tIns="0" rIns="0" bIns="0" rtlCol="0" anchor="t" anchorCtr="0">
            <a:spAutoFit/>
          </a:bodyPr>
          <a:lstStyle>
            <a:lvl1pPr algn="ctr" defTabSz="914400" rtl="0" eaLnBrk="1" latinLnBrk="0" hangingPunct="1">
              <a:lnSpc>
                <a:spcPct val="90000"/>
              </a:lnSpc>
              <a:spcBef>
                <a:spcPct val="0"/>
              </a:spcBef>
              <a:buNone/>
              <a:defRPr sz="8600" b="0" i="0" kern="1200" cap="none" spc="300" baseline="0">
                <a:solidFill>
                  <a:schemeClr val="accent2"/>
                </a:solidFill>
                <a:latin typeface="United Sans Cond Medium" pitchFamily="2" charset="77"/>
                <a:ea typeface="+mj-ea"/>
                <a:cs typeface="+mj-cs"/>
              </a:defRPr>
            </a:lvl1pPr>
          </a:lstStyle>
          <a:p>
            <a:pPr defTabSz="755843">
              <a:defRPr/>
            </a:pPr>
            <a:r>
              <a:rPr lang="en-US" sz="4960" b="1" spc="248">
                <a:solidFill>
                  <a:srgbClr val="002060"/>
                </a:solidFill>
                <a:latin typeface="Acumin Pro ExtraCondensed" panose="020B0604020202020204" charset="0"/>
                <a:cs typeface="United Sans Cond Medium" panose="020B0604020202020204" charset="0"/>
              </a:rPr>
              <a:t>Please submit your reflections by using the </a:t>
            </a:r>
            <a:r>
              <a:rPr lang="en-US" sz="4960" b="1" spc="248" err="1">
                <a:solidFill>
                  <a:srgbClr val="002060"/>
                </a:solidFill>
                <a:latin typeface="Acumin Pro ExtraCondensed" panose="020B0604020202020204" charset="0"/>
                <a:cs typeface="United Sans Cond Medium" panose="020B0604020202020204" charset="0"/>
              </a:rPr>
              <a:t>CourseMIRROR</a:t>
            </a:r>
            <a:r>
              <a:rPr lang="en-US" sz="4960" b="1" spc="248">
                <a:solidFill>
                  <a:srgbClr val="002060"/>
                </a:solidFill>
                <a:latin typeface="Acumin Pro ExtraCondensed" panose="020B0604020202020204" charset="0"/>
                <a:cs typeface="United Sans Cond Medium" panose="020B0604020202020204" charset="0"/>
              </a:rPr>
              <a:t> App</a:t>
            </a:r>
          </a:p>
        </p:txBody>
      </p:sp>
      <p:sp>
        <p:nvSpPr>
          <p:cNvPr id="5" name="Date Placeholder 3">
            <a:extLst>
              <a:ext uri="{FF2B5EF4-FFF2-40B4-BE49-F238E27FC236}">
                <a16:creationId xmlns:a16="http://schemas.microsoft.com/office/drawing/2014/main" id="{6C566CCB-EA83-4CF7-9EDD-EAD8BA08143B}"/>
              </a:ext>
            </a:extLst>
          </p:cNvPr>
          <p:cNvSpPr>
            <a:spLocks noGrp="1"/>
          </p:cNvSpPr>
          <p:nvPr>
            <p:ph type="dt" sz="half" idx="10"/>
          </p:nvPr>
        </p:nvSpPr>
        <p:spPr>
          <a:xfrm>
            <a:off x="8292304" y="6073629"/>
            <a:ext cx="944155" cy="267780"/>
          </a:xfrm>
        </p:spPr>
        <p:txBody>
          <a:bodyPr/>
          <a:lstStyle/>
          <a:p>
            <a:pPr defTabSz="377922">
              <a:defRPr/>
            </a:pPr>
            <a:fld id="{049DC8E1-D369-0F48-9062-BB068AFD07CE}" type="datetime1">
              <a:rPr lang="en-US">
                <a:solidFill>
                  <a:srgbClr val="FFFFFF">
                    <a:alpha val="70000"/>
                  </a:srgbClr>
                </a:solidFill>
              </a:rPr>
              <a:pPr defTabSz="377922">
                <a:defRPr/>
              </a:pPr>
              <a:t>1/12/2022</a:t>
            </a:fld>
            <a:endParaRPr lang="en-US">
              <a:solidFill>
                <a:srgbClr val="FFFFFF">
                  <a:alpha val="70000"/>
                </a:srgbClr>
              </a:solidFill>
            </a:endParaRPr>
          </a:p>
        </p:txBody>
      </p:sp>
      <p:sp>
        <p:nvSpPr>
          <p:cNvPr id="2" name="TextBox 1">
            <a:extLst>
              <a:ext uri="{FF2B5EF4-FFF2-40B4-BE49-F238E27FC236}">
                <a16:creationId xmlns:a16="http://schemas.microsoft.com/office/drawing/2014/main" id="{1F35FF62-3694-9144-A69E-A1580D1534C9}"/>
              </a:ext>
            </a:extLst>
          </p:cNvPr>
          <p:cNvSpPr txBox="1"/>
          <p:nvPr/>
        </p:nvSpPr>
        <p:spPr>
          <a:xfrm>
            <a:off x="1157123" y="4632545"/>
            <a:ext cx="7557758" cy="652230"/>
          </a:xfrm>
          <a:prstGeom prst="rect">
            <a:avLst/>
          </a:prstGeom>
          <a:noFill/>
        </p:spPr>
        <p:txBody>
          <a:bodyPr wrap="square" rtlCol="0">
            <a:spAutoFit/>
          </a:bodyPr>
          <a:lstStyle/>
          <a:p>
            <a:pPr defTabSz="377922">
              <a:defRPr/>
            </a:pPr>
            <a:r>
              <a:rPr lang="en-US" sz="1819" b="1">
                <a:solidFill>
                  <a:srgbClr val="000000"/>
                </a:solidFill>
                <a:latin typeface="Times New Roman" panose="02020603050405020304" pitchFamily="18" charset="0"/>
                <a:cs typeface="Times New Roman" panose="02020603050405020304" pitchFamily="18" charset="0"/>
              </a:rPr>
              <a:t>If you are having a problem with </a:t>
            </a:r>
            <a:r>
              <a:rPr lang="en-US" sz="1819" b="1" err="1">
                <a:solidFill>
                  <a:srgbClr val="000000"/>
                </a:solidFill>
                <a:latin typeface="Times New Roman" panose="02020603050405020304" pitchFamily="18" charset="0"/>
                <a:cs typeface="Times New Roman" panose="02020603050405020304" pitchFamily="18" charset="0"/>
              </a:rPr>
              <a:t>CourseMIRROR</a:t>
            </a:r>
            <a:r>
              <a:rPr lang="en-US" sz="1819" b="1">
                <a:solidFill>
                  <a:srgbClr val="000000"/>
                </a:solidFill>
                <a:latin typeface="Times New Roman" panose="02020603050405020304" pitchFamily="18" charset="0"/>
                <a:cs typeface="Times New Roman" panose="02020603050405020304" pitchFamily="18" charset="0"/>
              </a:rPr>
              <a:t>, please send an email to </a:t>
            </a:r>
            <a:r>
              <a:rPr lang="en-US" sz="1819" b="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coursemirror.development@gmail.com</a:t>
            </a:r>
            <a:r>
              <a:rPr lang="en-US" sz="1819" b="1">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136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9"/>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999"/>
              <a:t>Let’s consider </a:t>
            </a:r>
            <a:r>
              <a:rPr lang="en" sz="3999" err="1"/>
              <a:t>ThreeSum</a:t>
            </a:r>
            <a:r>
              <a:rPr lang="en" sz="3999"/>
              <a:t> problem from text</a:t>
            </a:r>
            <a:endParaRPr sz="3999"/>
          </a:p>
        </p:txBody>
      </p:sp>
      <p:sp>
        <p:nvSpPr>
          <p:cNvPr id="114" name="Google Shape;114;p19"/>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a:bodyPr>
          <a:lstStyle/>
          <a:p>
            <a:r>
              <a:rPr lang="en"/>
              <a:t>3-sum Problem:</a:t>
            </a:r>
            <a:endParaRPr/>
          </a:p>
          <a:p>
            <a:pPr lvl="1"/>
            <a:r>
              <a:rPr lang="en"/>
              <a:t>Given a set of arbitrary integers find out how many </a:t>
            </a:r>
            <a:r>
              <a:rPr lang="en" b="1" u="sng"/>
              <a:t>distinct</a:t>
            </a:r>
            <a:r>
              <a:rPr lang="en"/>
              <a:t> triples sum to exactly zero</a:t>
            </a:r>
          </a:p>
          <a:p>
            <a:pPr lvl="1"/>
            <a:r>
              <a:rPr lang="en"/>
              <a:t>do you have questions on the problem specification?</a:t>
            </a:r>
          </a:p>
          <a:p>
            <a:r>
              <a:rPr lang="en"/>
              <a:t>Example input:</a:t>
            </a:r>
          </a:p>
          <a:p>
            <a:pPr lvl="1"/>
            <a:r>
              <a:rPr lang="en"/>
              <a:t>5, -1, 2, -3, -2, 1, 0</a:t>
            </a:r>
          </a:p>
          <a:p>
            <a:pPr lvl="1"/>
            <a:r>
              <a:rPr lang="en"/>
              <a:t>what should the output be? </a:t>
            </a:r>
          </a:p>
        </p:txBody>
      </p:sp>
      <p:sp>
        <p:nvSpPr>
          <p:cNvPr id="116" name="Google Shape;116;p19"/>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marL="0" marR="0" lvl="0" indent="0" algn="r" defTabSz="1007641"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rPr>
              <a:pPr marL="0" marR="0" lvl="0" indent="0" algn="r" defTabSz="1007641" rtl="0" eaLnBrk="1" fontAlgn="auto" latinLnBrk="0" hangingPunct="1">
                <a:lnSpc>
                  <a:spcPct val="100000"/>
                </a:lnSpc>
                <a:spcBef>
                  <a:spcPts val="0"/>
                </a:spcBef>
                <a:spcAft>
                  <a:spcPts val="0"/>
                </a:spcAft>
                <a:buClrTx/>
                <a:buSzTx/>
                <a:buFontTx/>
                <a:buNone/>
                <a:tabLst/>
                <a:defRPr/>
              </a:pPr>
              <a:t>4</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endParaRPr>
          </a:p>
        </p:txBody>
      </p:sp>
      <p:sp>
        <p:nvSpPr>
          <p:cNvPr id="3" name="Footer Placeholder 2">
            <a:extLst>
              <a:ext uri="{FF2B5EF4-FFF2-40B4-BE49-F238E27FC236}">
                <a16:creationId xmlns:a16="http://schemas.microsoft.com/office/drawing/2014/main" id="{06C00622-B6F6-AD4C-B101-91A61942CC29}"/>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 Implementation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pic>
        <p:nvPicPr>
          <p:cNvPr id="5" name="Picture 4">
            <a:extLst>
              <a:ext uri="{FF2B5EF4-FFF2-40B4-BE49-F238E27FC236}">
                <a16:creationId xmlns:a16="http://schemas.microsoft.com/office/drawing/2014/main" id="{3BB4E403-1CEA-4CBB-B840-F00D2E3C666E}"/>
              </a:ext>
            </a:extLst>
          </p:cNvPr>
          <p:cNvPicPr>
            <a:picLocks noChangeAspect="1"/>
          </p:cNvPicPr>
          <p:nvPr/>
        </p:nvPicPr>
        <p:blipFill>
          <a:blip r:embed="rId3"/>
          <a:stretch>
            <a:fillRect/>
          </a:stretch>
        </p:blipFill>
        <p:spPr>
          <a:xfrm>
            <a:off x="2991091" y="4762617"/>
            <a:ext cx="3803114" cy="2535917"/>
          </a:xfrm>
          <a:prstGeom prst="rect">
            <a:avLst/>
          </a:prstGeom>
        </p:spPr>
      </p:pic>
    </p:spTree>
    <p:extLst>
      <p:ext uri="{BB962C8B-B14F-4D97-AF65-F5344CB8AC3E}">
        <p14:creationId xmlns:p14="http://schemas.microsoft.com/office/powerpoint/2010/main" val="372153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39F3-CD1F-A74B-A6B3-CA8DFA85361F}"/>
              </a:ext>
            </a:extLst>
          </p:cNvPr>
          <p:cNvSpPr>
            <a:spLocks noGrp="1"/>
          </p:cNvSpPr>
          <p:nvPr>
            <p:ph type="title"/>
          </p:nvPr>
        </p:nvSpPr>
        <p:spPr/>
        <p:txBody>
          <a:bodyPr/>
          <a:lstStyle/>
          <a:p>
            <a:r>
              <a:rPr lang="en-US"/>
              <a:t>Brute-force solution</a:t>
            </a:r>
          </a:p>
        </p:txBody>
      </p:sp>
      <p:sp>
        <p:nvSpPr>
          <p:cNvPr id="3" name="Content Placeholder 2">
            <a:extLst>
              <a:ext uri="{FF2B5EF4-FFF2-40B4-BE49-F238E27FC236}">
                <a16:creationId xmlns:a16="http://schemas.microsoft.com/office/drawing/2014/main" id="{D2E27B61-1C76-DC4E-A933-6270C58B3DF6}"/>
              </a:ext>
            </a:extLst>
          </p:cNvPr>
          <p:cNvSpPr>
            <a:spLocks noGrp="1"/>
          </p:cNvSpPr>
          <p:nvPr>
            <p:ph idx="1"/>
          </p:nvPr>
        </p:nvSpPr>
        <p:spPr/>
        <p:txBody>
          <a:bodyPr>
            <a:normAutofit/>
          </a:bodyPr>
          <a:lstStyle/>
          <a:p>
            <a:pPr marL="0" indent="0">
              <a:buNone/>
            </a:pPr>
            <a:r>
              <a:rPr lang="en-US"/>
              <a:t>Enumerate all possible distinct triples and check their sums</a:t>
            </a:r>
          </a:p>
          <a:p>
            <a:pPr marL="0" indent="0">
              <a:buNone/>
            </a:pPr>
            <a:endParaRPr lang="en-US"/>
          </a:p>
          <a:p>
            <a:endParaRPr lang="en-US"/>
          </a:p>
        </p:txBody>
      </p:sp>
      <p:sp>
        <p:nvSpPr>
          <p:cNvPr id="4" name="Footer Placeholder 3">
            <a:extLst>
              <a:ext uri="{FF2B5EF4-FFF2-40B4-BE49-F238E27FC236}">
                <a16:creationId xmlns:a16="http://schemas.microsoft.com/office/drawing/2014/main" id="{7EE18C68-C6AB-0E40-8C00-56AE28616873}"/>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8E875ED2-9344-A744-ADAB-A7D9FDC9B476}"/>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
        <p:nvSpPr>
          <p:cNvPr id="6" name="Rectangle 5">
            <a:extLst>
              <a:ext uri="{FF2B5EF4-FFF2-40B4-BE49-F238E27FC236}">
                <a16:creationId xmlns:a16="http://schemas.microsoft.com/office/drawing/2014/main" id="{11DD346B-A05B-1449-80BC-01ADFF158CB3}"/>
              </a:ext>
            </a:extLst>
          </p:cNvPr>
          <p:cNvSpPr/>
          <p:nvPr/>
        </p:nvSpPr>
        <p:spPr>
          <a:xfrm>
            <a:off x="2483556" y="2660542"/>
            <a:ext cx="5774032" cy="3879075"/>
          </a:xfrm>
          <a:prstGeom prst="rect">
            <a:avLst/>
          </a:prstGeom>
        </p:spPr>
        <p:txBody>
          <a:bodyPr wrap="square">
            <a:spAutoFit/>
          </a:bodyPr>
          <a:lstStyle/>
          <a:p>
            <a:pPr>
              <a:lnSpc>
                <a:spcPct val="200000"/>
              </a:lnSpc>
            </a:pPr>
            <a:r>
              <a:rPr lang="en-US" sz="3200" err="1"/>
              <a:t>cnt</a:t>
            </a:r>
            <a:r>
              <a:rPr lang="en-US" sz="3200"/>
              <a:t> = 0</a:t>
            </a:r>
          </a:p>
          <a:p>
            <a:pPr>
              <a:lnSpc>
                <a:spcPct val="200000"/>
              </a:lnSpc>
            </a:pPr>
            <a:r>
              <a:rPr lang="en-US" sz="3200"/>
              <a:t>for each distinct triple</a:t>
            </a:r>
          </a:p>
          <a:p>
            <a:pPr marL="457063" lvl="1" indent="0">
              <a:lnSpc>
                <a:spcPct val="200000"/>
              </a:lnSpc>
              <a:buNone/>
            </a:pPr>
            <a:r>
              <a:rPr lang="en-US" sz="3200"/>
              <a:t>if sum of triple equals zero 	increment </a:t>
            </a:r>
            <a:r>
              <a:rPr lang="en-US" sz="3200" err="1"/>
              <a:t>cnt</a:t>
            </a:r>
            <a:endParaRPr lang="en-US" sz="3200"/>
          </a:p>
        </p:txBody>
      </p:sp>
    </p:spTree>
    <p:extLst>
      <p:ext uri="{BB962C8B-B14F-4D97-AF65-F5344CB8AC3E}">
        <p14:creationId xmlns:p14="http://schemas.microsoft.com/office/powerpoint/2010/main" val="172437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39F3-CD1F-A74B-A6B3-CA8DFA85361F}"/>
              </a:ext>
            </a:extLst>
          </p:cNvPr>
          <p:cNvSpPr>
            <a:spLocks noGrp="1"/>
          </p:cNvSpPr>
          <p:nvPr>
            <p:ph type="title"/>
          </p:nvPr>
        </p:nvSpPr>
        <p:spPr/>
        <p:txBody>
          <a:bodyPr/>
          <a:lstStyle/>
          <a:p>
            <a:r>
              <a:rPr lang="en-US"/>
              <a:t>Brute-force solution</a:t>
            </a:r>
          </a:p>
        </p:txBody>
      </p:sp>
      <p:sp>
        <p:nvSpPr>
          <p:cNvPr id="3" name="Content Placeholder 2">
            <a:extLst>
              <a:ext uri="{FF2B5EF4-FFF2-40B4-BE49-F238E27FC236}">
                <a16:creationId xmlns:a16="http://schemas.microsoft.com/office/drawing/2014/main" id="{D2E27B61-1C76-DC4E-A933-6270C58B3DF6}"/>
              </a:ext>
            </a:extLst>
          </p:cNvPr>
          <p:cNvSpPr>
            <a:spLocks noGrp="1"/>
          </p:cNvSpPr>
          <p:nvPr>
            <p:ph idx="1"/>
          </p:nvPr>
        </p:nvSpPr>
        <p:spPr/>
        <p:txBody>
          <a:bodyPr>
            <a:normAutofit fontScale="92500" lnSpcReduction="10000"/>
          </a:bodyPr>
          <a:lstStyle/>
          <a:p>
            <a:pPr marL="0" indent="0">
              <a:buNone/>
            </a:pPr>
            <a:r>
              <a:rPr lang="en-US" sz="3200">
                <a:solidFill>
                  <a:srgbClr val="783F04"/>
                </a:solidFill>
                <a:latin typeface="Consolas"/>
                <a:ea typeface="Consolas"/>
                <a:cs typeface="Consolas"/>
                <a:sym typeface="Consolas"/>
              </a:rPr>
              <a:t>public static int count(int[] a)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int n = </a:t>
            </a:r>
            <a:r>
              <a:rPr lang="en-US" sz="3200" err="1">
                <a:solidFill>
                  <a:srgbClr val="783F04"/>
                </a:solidFill>
                <a:latin typeface="Consolas"/>
                <a:ea typeface="Consolas"/>
                <a:cs typeface="Consolas"/>
                <a:sym typeface="Consolas"/>
              </a:rPr>
              <a:t>a.length</a:t>
            </a:r>
            <a:r>
              <a:rPr lang="en-US" sz="3200">
                <a:solidFill>
                  <a:srgbClr val="783F04"/>
                </a:solidFill>
                <a:latin typeface="Consolas"/>
                <a:ea typeface="Consolas"/>
                <a:cs typeface="Consolas"/>
                <a:sym typeface="Consolas"/>
              </a:rPr>
              <a:t>;</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int </a:t>
            </a:r>
            <a:r>
              <a:rPr lang="en-US" sz="3200" err="1">
                <a:solidFill>
                  <a:srgbClr val="783F04"/>
                </a:solidFill>
                <a:latin typeface="Consolas"/>
                <a:ea typeface="Consolas"/>
                <a:cs typeface="Consolas"/>
                <a:sym typeface="Consolas"/>
              </a:rPr>
              <a:t>cnt</a:t>
            </a:r>
            <a:r>
              <a:rPr lang="en-US" sz="3200">
                <a:solidFill>
                  <a:srgbClr val="783F04"/>
                </a:solidFill>
                <a:latin typeface="Consolas"/>
                <a:ea typeface="Consolas"/>
                <a:cs typeface="Consolas"/>
                <a:sym typeface="Consolas"/>
              </a:rPr>
              <a:t> = 0;</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for (int </a:t>
            </a:r>
            <a:r>
              <a:rPr lang="en-US" sz="3200" err="1">
                <a:solidFill>
                  <a:srgbClr val="783F04"/>
                </a:solidFill>
                <a:latin typeface="Consolas"/>
                <a:ea typeface="Consolas"/>
                <a:cs typeface="Consolas"/>
                <a:sym typeface="Consolas"/>
              </a:rPr>
              <a:t>i</a:t>
            </a:r>
            <a:r>
              <a:rPr lang="en-US" sz="3200">
                <a:solidFill>
                  <a:srgbClr val="783F04"/>
                </a:solidFill>
                <a:latin typeface="Consolas"/>
                <a:ea typeface="Consolas"/>
                <a:cs typeface="Consolas"/>
                <a:sym typeface="Consolas"/>
              </a:rPr>
              <a:t> = 0; </a:t>
            </a:r>
            <a:r>
              <a:rPr lang="en-US" sz="3200" err="1">
                <a:solidFill>
                  <a:srgbClr val="783F04"/>
                </a:solidFill>
                <a:latin typeface="Consolas"/>
                <a:ea typeface="Consolas"/>
                <a:cs typeface="Consolas"/>
                <a:sym typeface="Consolas"/>
              </a:rPr>
              <a:t>i</a:t>
            </a:r>
            <a:r>
              <a:rPr lang="en-US" sz="3200">
                <a:solidFill>
                  <a:srgbClr val="783F04"/>
                </a:solidFill>
                <a:latin typeface="Consolas"/>
                <a:ea typeface="Consolas"/>
                <a:cs typeface="Consolas"/>
                <a:sym typeface="Consolas"/>
              </a:rPr>
              <a:t> &lt; n; </a:t>
            </a:r>
            <a:r>
              <a:rPr lang="en-US" sz="3200" err="1">
                <a:solidFill>
                  <a:srgbClr val="783F04"/>
                </a:solidFill>
                <a:latin typeface="Consolas"/>
                <a:ea typeface="Consolas"/>
                <a:cs typeface="Consolas"/>
                <a:sym typeface="Consolas"/>
              </a:rPr>
              <a:t>i</a:t>
            </a: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for (int j = i+1; j &lt; n; </a:t>
            </a:r>
            <a:r>
              <a:rPr lang="en-US" sz="3200" err="1">
                <a:solidFill>
                  <a:srgbClr val="783F04"/>
                </a:solidFill>
                <a:latin typeface="Consolas"/>
                <a:ea typeface="Consolas"/>
                <a:cs typeface="Consolas"/>
                <a:sym typeface="Consolas"/>
              </a:rPr>
              <a:t>j++</a:t>
            </a: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for (int k = j+1; k &lt; n; k++)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if (a[</a:t>
            </a:r>
            <a:r>
              <a:rPr lang="en-US" sz="3200" err="1">
                <a:solidFill>
                  <a:srgbClr val="783F04"/>
                </a:solidFill>
                <a:latin typeface="Consolas"/>
                <a:ea typeface="Consolas"/>
                <a:cs typeface="Consolas"/>
                <a:sym typeface="Consolas"/>
              </a:rPr>
              <a:t>i</a:t>
            </a:r>
            <a:r>
              <a:rPr lang="en-US" sz="3200">
                <a:solidFill>
                  <a:srgbClr val="783F04"/>
                </a:solidFill>
                <a:latin typeface="Consolas"/>
                <a:ea typeface="Consolas"/>
                <a:cs typeface="Consolas"/>
                <a:sym typeface="Consolas"/>
              </a:rPr>
              <a:t>] + a[j] + a[k] == 0)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a:t>
            </a:r>
            <a:r>
              <a:rPr lang="en-US" sz="3200" err="1">
                <a:solidFill>
                  <a:srgbClr val="783F04"/>
                </a:solidFill>
                <a:latin typeface="Consolas"/>
                <a:ea typeface="Consolas"/>
                <a:cs typeface="Consolas"/>
                <a:sym typeface="Consolas"/>
              </a:rPr>
              <a:t>cnt</a:t>
            </a:r>
            <a:r>
              <a:rPr lang="en-US" sz="3200">
                <a:solidFill>
                  <a:srgbClr val="783F04"/>
                </a:solidFill>
                <a:latin typeface="Consolas"/>
                <a:ea typeface="Consolas"/>
                <a:cs typeface="Consolas"/>
                <a:sym typeface="Consolas"/>
              </a:rPr>
              <a:t>++;</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    return </a:t>
            </a:r>
            <a:r>
              <a:rPr lang="en-US" sz="3200" err="1">
                <a:solidFill>
                  <a:srgbClr val="783F04"/>
                </a:solidFill>
                <a:latin typeface="Consolas"/>
                <a:ea typeface="Consolas"/>
                <a:cs typeface="Consolas"/>
                <a:sym typeface="Consolas"/>
              </a:rPr>
              <a:t>cnt</a:t>
            </a:r>
            <a:r>
              <a:rPr lang="en-US" sz="3200">
                <a:solidFill>
                  <a:srgbClr val="783F04"/>
                </a:solidFill>
                <a:latin typeface="Consolas"/>
                <a:ea typeface="Consolas"/>
                <a:cs typeface="Consolas"/>
                <a:sym typeface="Consolas"/>
              </a:rPr>
              <a:t>;</a:t>
            </a:r>
            <a:br>
              <a:rPr lang="en-US" sz="3200">
                <a:solidFill>
                  <a:srgbClr val="783F04"/>
                </a:solidFill>
                <a:latin typeface="Consolas"/>
                <a:ea typeface="Consolas"/>
                <a:cs typeface="Consolas"/>
                <a:sym typeface="Consolas"/>
              </a:rPr>
            </a:br>
            <a:r>
              <a:rPr lang="en-US" sz="3200">
                <a:solidFill>
                  <a:srgbClr val="783F04"/>
                </a:solidFill>
                <a:latin typeface="Consolas"/>
                <a:ea typeface="Consolas"/>
                <a:cs typeface="Consolas"/>
                <a:sym typeface="Consolas"/>
              </a:rPr>
              <a:t>}</a:t>
            </a:r>
          </a:p>
          <a:p>
            <a:endParaRPr lang="en-US"/>
          </a:p>
        </p:txBody>
      </p:sp>
      <p:sp>
        <p:nvSpPr>
          <p:cNvPr id="4" name="Footer Placeholder 3">
            <a:extLst>
              <a:ext uri="{FF2B5EF4-FFF2-40B4-BE49-F238E27FC236}">
                <a16:creationId xmlns:a16="http://schemas.microsoft.com/office/drawing/2014/main" id="{7EE18C68-C6AB-0E40-8C00-56AE28616873}"/>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8E875ED2-9344-A744-ADAB-A7D9FDC9B476}"/>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34694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Mathematically modelling runtime</a:t>
            </a:r>
            <a:endParaRPr/>
          </a:p>
        </p:txBody>
      </p:sp>
      <p:sp>
        <p:nvSpPr>
          <p:cNvPr id="170" name="Google Shape;170;p25"/>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a:lnSpc>
                <a:spcPct val="200000"/>
              </a:lnSpc>
            </a:pPr>
            <a:r>
              <a:rPr lang="en"/>
              <a:t>Runtime primarily determined by two factors:</a:t>
            </a:r>
            <a:endParaRPr/>
          </a:p>
          <a:p>
            <a:pPr lvl="1">
              <a:lnSpc>
                <a:spcPct val="200000"/>
              </a:lnSpc>
            </a:pPr>
            <a:r>
              <a:rPr lang="en" b="1"/>
              <a:t>Cost</a:t>
            </a:r>
            <a:r>
              <a:rPr lang="en"/>
              <a:t> of executing each statement</a:t>
            </a:r>
            <a:endParaRPr/>
          </a:p>
          <a:p>
            <a:pPr lvl="2">
              <a:lnSpc>
                <a:spcPct val="200000"/>
              </a:lnSpc>
            </a:pPr>
            <a:r>
              <a:rPr lang="en"/>
              <a:t>Determined by machine used, environment running on the machine</a:t>
            </a:r>
            <a:endParaRPr/>
          </a:p>
          <a:p>
            <a:pPr lvl="1">
              <a:lnSpc>
                <a:spcPct val="200000"/>
              </a:lnSpc>
            </a:pPr>
            <a:r>
              <a:rPr lang="en" b="1"/>
              <a:t>Frequency</a:t>
            </a:r>
            <a:r>
              <a:rPr lang="en"/>
              <a:t> of execution of each statement</a:t>
            </a:r>
            <a:endParaRPr/>
          </a:p>
          <a:p>
            <a:pPr lvl="2">
              <a:lnSpc>
                <a:spcPct val="200000"/>
              </a:lnSpc>
            </a:pPr>
            <a:r>
              <a:rPr lang="en"/>
              <a:t>Determined by program and input</a:t>
            </a:r>
            <a:endParaRPr/>
          </a:p>
        </p:txBody>
      </p:sp>
      <p:sp>
        <p:nvSpPr>
          <p:cNvPr id="172" name="Google Shape;172;p25"/>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7</a:t>
            </a:fld>
            <a:endParaRPr kern="0"/>
          </a:p>
        </p:txBody>
      </p:sp>
      <p:sp>
        <p:nvSpPr>
          <p:cNvPr id="3" name="Footer Placeholder 2">
            <a:extLst>
              <a:ext uri="{FF2B5EF4-FFF2-40B4-BE49-F238E27FC236}">
                <a16:creationId xmlns:a16="http://schemas.microsoft.com/office/drawing/2014/main" id="{38B02924-E1A1-4946-BC4B-E327ACB570DB}"/>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2579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
                                        <p:tgtEl>
                                          <p:spTgt spid="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6"/>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999"/>
              <a:t>What is the runtime?</a:t>
            </a:r>
            <a:endParaRPr sz="3999"/>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F8C8D79-9E9E-2041-A1BB-08A7F1B3E1F8}"/>
                  </a:ext>
                </a:extLst>
              </p:cNvPr>
              <p:cNvSpPr>
                <a:spLocks noGrp="1"/>
              </p:cNvSpPr>
              <p:nvPr>
                <p:ph idx="1"/>
              </p:nvPr>
            </p:nvSpPr>
            <p:spPr/>
            <p:txBody>
              <a:bodyPr>
                <a:normAutofit/>
              </a:bodyPr>
              <a:lstStyle/>
              <a:p>
                <a:pPr marL="0" indent="0">
                  <a:buNone/>
                </a:pPr>
                <a:r>
                  <a:rPr lang="en-US"/>
                  <a:t>A technique for modeling runtime of algorithms</a:t>
                </a:r>
              </a:p>
              <a:p>
                <a:pPr lvl="1"/>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𝑎</m:t>
                        </m:r>
                        <m:r>
                          <a:rPr lang="en-US" i="1">
                            <a:latin typeface="Cambria Math" panose="02040503050406030204" pitchFamily="18" charset="0"/>
                          </a:rPr>
                          <m:t>𝑙𝑙</m:t>
                        </m:r>
                        <m:r>
                          <a:rPr lang="en-US" i="1">
                            <a:latin typeface="Cambria Math" panose="02040503050406030204" pitchFamily="18" charset="0"/>
                          </a:rPr>
                          <m:t> </m:t>
                        </m:r>
                        <m:r>
                          <a:rPr lang="en-US" i="1">
                            <a:latin typeface="Cambria Math" panose="02040503050406030204" pitchFamily="18" charset="0"/>
                          </a:rPr>
                          <m:t>𝑠𝑡𝑎𝑡𝑒𝑚𝑒𝑛𝑡𝑠</m:t>
                        </m:r>
                      </m:sub>
                      <m:sup/>
                      <m:e>
                        <m:r>
                          <a:rPr lang="en-US" i="1">
                            <a:latin typeface="Cambria Math" panose="02040503050406030204" pitchFamily="18" charset="0"/>
                          </a:rPr>
                          <m:t>𝐶𝑜𝑠𝑡</m:t>
                        </m:r>
                        <m:r>
                          <a:rPr lang="en-US" i="1">
                            <a:latin typeface="Cambria Math" panose="02040503050406030204" pitchFamily="18" charset="0"/>
                          </a:rPr>
                          <m:t>∗</m:t>
                        </m:r>
                        <m:r>
                          <a:rPr lang="en-US" i="1">
                            <a:latin typeface="Cambria Math" panose="02040503050406030204" pitchFamily="18" charset="0"/>
                          </a:rPr>
                          <m:t>𝑓𝑟𝑒𝑞𝑢𝑒𝑛𝑐𝑦</m:t>
                        </m:r>
                      </m:e>
                    </m:nary>
                  </m:oMath>
                </a14:m>
                <a:endParaRPr lang="en-US"/>
              </a:p>
              <a:p>
                <a:pPr lvl="1"/>
                <a:endParaRPr lang="en-US"/>
              </a:p>
              <a:p>
                <a:r>
                  <a:rPr lang="en-US"/>
                  <a:t>Split the algorithm into blocks such that</a:t>
                </a:r>
              </a:p>
              <a:p>
                <a:pPr lvl="1"/>
                <a:r>
                  <a:rPr lang="en-US"/>
                  <a:t>the code statements in each block have the same frequency</a:t>
                </a:r>
              </a:p>
              <a:p>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𝑎</m:t>
                        </m:r>
                        <m:r>
                          <a:rPr lang="en-US" i="1">
                            <a:latin typeface="Cambria Math" panose="02040503050406030204" pitchFamily="18" charset="0"/>
                          </a:rPr>
                          <m:t>𝑙𝑙</m:t>
                        </m:r>
                        <m:r>
                          <a:rPr lang="en-US" i="1">
                            <a:latin typeface="Cambria Math" panose="02040503050406030204" pitchFamily="18" charset="0"/>
                          </a:rPr>
                          <m:t> </m:t>
                        </m:r>
                        <m:r>
                          <a:rPr lang="en-US" b="0" i="1" smtClean="0">
                            <a:latin typeface="Cambria Math" panose="02040503050406030204" pitchFamily="18" charset="0"/>
                          </a:rPr>
                          <m:t>𝑏𝑙𝑜𝑐𝑘𝑠</m:t>
                        </m:r>
                      </m:sub>
                      <m:sup/>
                      <m:e>
                        <m:r>
                          <a:rPr lang="en-US" i="1">
                            <a:latin typeface="Cambria Math" panose="02040503050406030204" pitchFamily="18" charset="0"/>
                          </a:rPr>
                          <m:t>𝐶𝑜𝑠𝑡</m:t>
                        </m:r>
                        <m:r>
                          <a:rPr lang="en-US" i="1">
                            <a:latin typeface="Cambria Math" panose="02040503050406030204" pitchFamily="18" charset="0"/>
                          </a:rPr>
                          <m:t>∗</m:t>
                        </m:r>
                        <m:r>
                          <a:rPr lang="en-US" i="1">
                            <a:latin typeface="Cambria Math" panose="02040503050406030204" pitchFamily="18" charset="0"/>
                          </a:rPr>
                          <m:t>𝑓𝑟𝑒𝑞𝑢𝑒𝑛𝑐𝑦</m:t>
                        </m:r>
                      </m:e>
                    </m:nary>
                  </m:oMath>
                </a14:m>
                <a:endParaRPr lang="en-US"/>
              </a:p>
              <a:p>
                <a:endParaRPr lang="en-US"/>
              </a:p>
            </p:txBody>
          </p:sp>
        </mc:Choice>
        <mc:Fallback>
          <p:sp>
            <p:nvSpPr>
              <p:cNvPr id="2" name="Content Placeholder 1">
                <a:extLst>
                  <a:ext uri="{FF2B5EF4-FFF2-40B4-BE49-F238E27FC236}">
                    <a16:creationId xmlns:a16="http://schemas.microsoft.com/office/drawing/2014/main" id="{EF8C8D79-9E9E-2041-A1BB-08A7F1B3E1F8}"/>
                  </a:ext>
                </a:extLst>
              </p:cNvPr>
              <p:cNvSpPr>
                <a:spLocks noGrp="1" noRot="1" noChangeAspect="1" noMove="1" noResize="1" noEditPoints="1" noAdjustHandles="1" noChangeArrowheads="1" noChangeShapeType="1" noTextEdit="1"/>
              </p:cNvSpPr>
              <p:nvPr>
                <p:ph idx="1"/>
              </p:nvPr>
            </p:nvSpPr>
            <p:spPr>
              <a:blipFill>
                <a:blip r:embed="rId3"/>
                <a:stretch>
                  <a:fillRect l="-2415" t="-1855"/>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7C4503E-29A7-654E-B51F-2FA6D3B0D26C}"/>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 Implementation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190" name="Google Shape;190;p26"/>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marL="0" marR="0" lvl="0" indent="0" algn="r" defTabSz="1007641"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rPr>
              <a:pPr marL="0" marR="0" lvl="0" indent="0" algn="r" defTabSz="1007641" rtl="0" eaLnBrk="1" fontAlgn="auto" latinLnBrk="0" hangingPunct="1">
                <a:lnSpc>
                  <a:spcPct val="100000"/>
                </a:lnSpc>
                <a:spcBef>
                  <a:spcPts val="0"/>
                </a:spcBef>
                <a:spcAft>
                  <a:spcPts val="0"/>
                </a:spcAft>
                <a:buClrTx/>
                <a:buSzTx/>
                <a:buFontTx/>
                <a:buNone/>
                <a:tabLst/>
                <a:defRPr/>
              </a:pPr>
              <a:t>8</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a:endParaRPr>
          </a:p>
        </p:txBody>
      </p:sp>
    </p:spTree>
    <p:extLst>
      <p:ext uri="{BB962C8B-B14F-4D97-AF65-F5344CB8AC3E}">
        <p14:creationId xmlns:p14="http://schemas.microsoft.com/office/powerpoint/2010/main" val="240368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a:t>Algorithm Analysis Example 1</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9</a:t>
            </a:fld>
            <a:endParaRPr lang="en-GB" altLang="en-US"/>
          </a:p>
        </p:txBody>
      </p:sp>
      <p:pic>
        <p:nvPicPr>
          <p:cNvPr id="6" name="Picture 5">
            <a:extLst>
              <a:ext uri="{FF2B5EF4-FFF2-40B4-BE49-F238E27FC236}">
                <a16:creationId xmlns:a16="http://schemas.microsoft.com/office/drawing/2014/main" id="{D9D440DF-6984-4EB9-8EFF-E7FD4FDED3F0}"/>
              </a:ext>
            </a:extLst>
          </p:cNvPr>
          <p:cNvPicPr>
            <a:picLocks noChangeAspect="1"/>
          </p:cNvPicPr>
          <p:nvPr/>
        </p:nvPicPr>
        <p:blipFill rotWithShape="1">
          <a:blip r:embed="rId2"/>
          <a:srcRect r="57404" b="71688"/>
          <a:stretch/>
        </p:blipFill>
        <p:spPr>
          <a:xfrm>
            <a:off x="1279337" y="2042457"/>
            <a:ext cx="7518776" cy="3332347"/>
          </a:xfrm>
          <a:prstGeom prst="rect">
            <a:avLst/>
          </a:prstGeom>
        </p:spPr>
      </p:pic>
    </p:spTree>
    <p:extLst>
      <p:ext uri="{BB962C8B-B14F-4D97-AF65-F5344CB8AC3E}">
        <p14:creationId xmlns:p14="http://schemas.microsoft.com/office/powerpoint/2010/main" val="3630425956"/>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Brand_Template_Gold_Theme_Wide_Screen_2.pptx" id="{79312AD8-AB1D-BE41-87BA-13411FCD6206}" vid="{977CCD2D-F0C3-D34E-BA2E-92BBCAAE8E4E}"/>
    </a:ext>
  </a:extLst>
</a:theme>
</file>

<file path=ppt/theme/theme5.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32</Slides>
  <Notes>17</Notes>
  <HiddenSlides>0</HiddenSlide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1_Office Theme</vt:lpstr>
      <vt:lpstr>Office Theme</vt:lpstr>
      <vt:lpstr>2_Office Theme</vt:lpstr>
      <vt:lpstr>Purdue1</vt:lpstr>
      <vt:lpstr>3_Office Theme</vt:lpstr>
      <vt:lpstr>Algorithms and Data Structures 2 CS 1501</vt:lpstr>
      <vt:lpstr>Announcements</vt:lpstr>
      <vt:lpstr>Today’s Agenda</vt:lpstr>
      <vt:lpstr>Let’s consider ThreeSum problem from text</vt:lpstr>
      <vt:lpstr>Brute-force solution</vt:lpstr>
      <vt:lpstr>Brute-force solution</vt:lpstr>
      <vt:lpstr>Mathematically modelling runtime</vt:lpstr>
      <vt:lpstr>What is the runtime?</vt:lpstr>
      <vt:lpstr>Algorithm Analysis Example 1</vt:lpstr>
      <vt:lpstr>Algorithm Analysis Example 2</vt:lpstr>
      <vt:lpstr>Algorithm Analysis Example 3</vt:lpstr>
      <vt:lpstr>What is the runtime?</vt:lpstr>
      <vt:lpstr>A couple useful Math formulae</vt:lpstr>
      <vt:lpstr>Runtime Analysis of 3-loop Algorithm for ThreeSum</vt:lpstr>
      <vt:lpstr>Enter Asymptotic Analysis</vt:lpstr>
      <vt:lpstr>Asymptotic performance</vt:lpstr>
      <vt:lpstr>Common orders of growth</vt:lpstr>
      <vt:lpstr>Side note</vt:lpstr>
      <vt:lpstr>Quick algorithm analysis</vt:lpstr>
      <vt:lpstr>Example</vt:lpstr>
      <vt:lpstr>The Big O Family</vt:lpstr>
      <vt:lpstr>Formal Definitions</vt:lpstr>
      <vt:lpstr>Formal definitions</vt:lpstr>
      <vt:lpstr>Theta vs. Tilde</vt:lpstr>
      <vt:lpstr>Wait… </vt:lpstr>
      <vt:lpstr>A better algorithm for ThreeSum</vt:lpstr>
      <vt:lpstr>Another problem:  Boggle</vt:lpstr>
      <vt:lpstr>Recursing through Boggle letters</vt:lpstr>
      <vt:lpstr>Search Space</vt:lpstr>
      <vt:lpstr>Boggle Question</vt:lpstr>
      <vt:lpstr>Are all 8 options valid?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revision>1</cp:revision>
  <cp:lastPrinted>1601-01-01T00:00:00Z</cp:lastPrinted>
  <dcterms:created xsi:type="dcterms:W3CDTF">2021-01-20T14:20:08Z</dcterms:created>
  <dcterms:modified xsi:type="dcterms:W3CDTF">2022-01-12T21:23:14Z</dcterms:modified>
</cp:coreProperties>
</file>