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21" r:id="rId4"/>
  </p:sldMasterIdLst>
  <p:notesMasterIdLst>
    <p:notesMasterId r:id="rId12"/>
  </p:notesMasterIdLst>
  <p:sldIdLst>
    <p:sldId id="405" r:id="rId5"/>
    <p:sldId id="1954" r:id="rId6"/>
    <p:sldId id="498" r:id="rId7"/>
    <p:sldId id="1955" r:id="rId8"/>
    <p:sldId id="1946" r:id="rId9"/>
    <p:sldId id="1947" r:id="rId10"/>
    <p:sldId id="513" r:id="rId1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340" autoAdjust="0"/>
  </p:normalViewPr>
  <p:slideViewPr>
    <p:cSldViewPr snapToGrid="0">
      <p:cViewPr varScale="1">
        <p:scale>
          <a:sx n="88" d="100"/>
          <a:sy n="88" d="100"/>
        </p:scale>
        <p:origin x="2512" y="18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33DA6355-76E3-3C4E-B767-BEE6C3754843}"/>
    <pc:docChg chg="delSld delMainMaster">
      <pc:chgData name="Khattab, Sherif" userId="c83b1e15-36f3-4f46-aceb-05aac24c545e" providerId="ADAL" clId="{33DA6355-76E3-3C4E-B767-BEE6C3754843}" dt="2022-02-14T16:09:40.480" v="0" actId="2696"/>
      <pc:docMkLst>
        <pc:docMk/>
      </pc:docMkLst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845085292" sldId="1862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313429713" sldId="1863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898921978" sldId="1864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2298878030" sldId="1865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1944272139" sldId="1866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337427350" sldId="1948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91183322" sldId="1949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88971848" sldId="1950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197648844" sldId="1951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3874774556" sldId="1952"/>
        </pc:sldMkLst>
      </pc:sldChg>
      <pc:sldChg chg="del">
        <pc:chgData name="Khattab, Sherif" userId="c83b1e15-36f3-4f46-aceb-05aac24c545e" providerId="ADAL" clId="{33DA6355-76E3-3C4E-B767-BEE6C3754843}" dt="2022-02-14T16:09:40.480" v="0" actId="2696"/>
        <pc:sldMkLst>
          <pc:docMk/>
          <pc:sldMk cId="1230481557" sldId="1953"/>
        </pc:sldMkLst>
      </pc:sldChg>
      <pc:sldMasterChg chg="del delSldLayout">
        <pc:chgData name="Khattab, Sherif" userId="c83b1e15-36f3-4f46-aceb-05aac24c545e" providerId="ADAL" clId="{33DA6355-76E3-3C4E-B767-BEE6C3754843}" dt="2022-02-14T16:09:40.480" v="0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33DA6355-76E3-3C4E-B767-BEE6C3754843}" dt="2022-02-14T16:09:40.480" v="0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33DA6355-76E3-3C4E-B767-BEE6C3754843}" dt="2022-02-14T16:09:40.480" v="0" actId="2696"/>
          <pc:sldLayoutMkLst>
            <pc:docMk/>
            <pc:sldMasterMk cId="1391243068" sldId="2147483714"/>
            <pc:sldLayoutMk cId="3056266433" sldId="2147483716"/>
          </pc:sldLayoutMkLst>
        </pc:sldLayoutChg>
      </pc:sldMaster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D7580C83-B61C-433E-8EC7-4B2A31CDD69B}"/>
    <pc:docChg chg="custSel addSld modSld">
      <pc:chgData name="Sherif Khattab" userId="c83b1e15-36f3-4f46-aceb-05aac24c545e" providerId="ADAL" clId="{D7580C83-B61C-433E-8EC7-4B2A31CDD69B}" dt="2021-02-25T17:59:59.604" v="216" actId="1076"/>
      <pc:docMkLst>
        <pc:docMk/>
      </pc:docMkLst>
      <pc:sldChg chg="addSp modSp mod">
        <pc:chgData name="Sherif Khattab" userId="c83b1e15-36f3-4f46-aceb-05aac24c545e" providerId="ADAL" clId="{D7580C83-B61C-433E-8EC7-4B2A31CDD69B}" dt="2021-02-25T17:55:58.845" v="107" actId="1076"/>
        <pc:sldMkLst>
          <pc:docMk/>
          <pc:sldMk cId="962558261" sldId="272"/>
        </pc:sldMkLst>
        <pc:spChg chg="mod">
          <ac:chgData name="Sherif Khattab" userId="c83b1e15-36f3-4f46-aceb-05aac24c545e" providerId="ADAL" clId="{D7580C83-B61C-433E-8EC7-4B2A31CDD69B}" dt="2021-02-25T17:55:56.551" v="106" actId="1076"/>
          <ac:spMkLst>
            <pc:docMk/>
            <pc:sldMk cId="962558261" sldId="272"/>
            <ac:spMk id="508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5:58.845" v="107" actId="1076"/>
          <ac:picMkLst>
            <pc:docMk/>
            <pc:sldMk cId="962558261" sldId="272"/>
            <ac:picMk id="4" creationId="{D9F481E8-8399-4A51-A8CE-91FF6C33FF7C}"/>
          </ac:picMkLst>
        </pc:picChg>
      </pc:sldChg>
      <pc:sldChg chg="modSp mod">
        <pc:chgData name="Sherif Khattab" userId="c83b1e15-36f3-4f46-aceb-05aac24c545e" providerId="ADAL" clId="{D7580C83-B61C-433E-8EC7-4B2A31CDD69B}" dt="2021-02-25T17:57:23.505" v="135" actId="20577"/>
        <pc:sldMkLst>
          <pc:docMk/>
          <pc:sldMk cId="2905431576" sldId="274"/>
        </pc:sldMkLst>
        <pc:spChg chg="mod">
          <ac:chgData name="Sherif Khattab" userId="c83b1e15-36f3-4f46-aceb-05aac24c545e" providerId="ADAL" clId="{D7580C83-B61C-433E-8EC7-4B2A31CDD69B}" dt="2021-02-25T17:57:23.505" v="135" actId="20577"/>
          <ac:spMkLst>
            <pc:docMk/>
            <pc:sldMk cId="2905431576" sldId="274"/>
            <ac:spMk id="540" creationId="{00000000-0000-0000-0000-000000000000}"/>
          </ac:spMkLst>
        </pc:spChg>
      </pc:sldChg>
      <pc:sldChg chg="addSp modSp mod">
        <pc:chgData name="Sherif Khattab" userId="c83b1e15-36f3-4f46-aceb-05aac24c545e" providerId="ADAL" clId="{D7580C83-B61C-433E-8EC7-4B2A31CDD69B}" dt="2021-02-25T17:58:13.430" v="150" actId="1076"/>
        <pc:sldMkLst>
          <pc:docMk/>
          <pc:sldMk cId="4081978611" sldId="275"/>
        </pc:sldMkLst>
        <pc:spChg chg="mod">
          <ac:chgData name="Sherif Khattab" userId="c83b1e15-36f3-4f46-aceb-05aac24c545e" providerId="ADAL" clId="{D7580C83-B61C-433E-8EC7-4B2A31CDD69B}" dt="2021-02-25T17:58:11.420" v="149" actId="14100"/>
          <ac:spMkLst>
            <pc:docMk/>
            <pc:sldMk cId="4081978611" sldId="275"/>
            <ac:spMk id="597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8:13.430" v="150" actId="1076"/>
          <ac:picMkLst>
            <pc:docMk/>
            <pc:sldMk cId="4081978611" sldId="275"/>
            <ac:picMk id="4" creationId="{13CD2DEB-F1B6-4285-8366-C2A92C1B14A8}"/>
          </ac:picMkLst>
        </pc:picChg>
      </pc:sldChg>
      <pc:sldChg chg="addSp modSp mod">
        <pc:chgData name="Sherif Khattab" userId="c83b1e15-36f3-4f46-aceb-05aac24c545e" providerId="ADAL" clId="{D7580C83-B61C-433E-8EC7-4B2A31CDD69B}" dt="2021-02-25T17:58:47.849" v="156" actId="1076"/>
        <pc:sldMkLst>
          <pc:docMk/>
          <pc:sldMk cId="1342083279" sldId="276"/>
        </pc:sldMkLst>
        <pc:spChg chg="mod">
          <ac:chgData name="Sherif Khattab" userId="c83b1e15-36f3-4f46-aceb-05aac24c545e" providerId="ADAL" clId="{D7580C83-B61C-433E-8EC7-4B2A31CDD69B}" dt="2021-02-25T17:58:41.481" v="152" actId="1076"/>
          <ac:spMkLst>
            <pc:docMk/>
            <pc:sldMk cId="1342083279" sldId="276"/>
            <ac:spMk id="604" creationId="{00000000-0000-0000-0000-000000000000}"/>
          </ac:spMkLst>
        </pc:spChg>
        <pc:picChg chg="add mod">
          <ac:chgData name="Sherif Khattab" userId="c83b1e15-36f3-4f46-aceb-05aac24c545e" providerId="ADAL" clId="{D7580C83-B61C-433E-8EC7-4B2A31CDD69B}" dt="2021-02-25T17:58:47.849" v="156" actId="1076"/>
          <ac:picMkLst>
            <pc:docMk/>
            <pc:sldMk cId="1342083279" sldId="276"/>
            <ac:picMk id="4" creationId="{35FE9EC0-1395-4610-BD61-4EF0D5B68B0F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2:42.470" v="27" actId="1076"/>
        <pc:sldMkLst>
          <pc:docMk/>
          <pc:sldMk cId="3466629285" sldId="1879"/>
        </pc:sldMkLst>
        <pc:spChg chg="mod">
          <ac:chgData name="Sherif Khattab" userId="c83b1e15-36f3-4f46-aceb-05aac24c545e" providerId="ADAL" clId="{D7580C83-B61C-433E-8EC7-4B2A31CDD69B}" dt="2021-02-25T17:52:34.248" v="23" actId="20577"/>
          <ac:spMkLst>
            <pc:docMk/>
            <pc:sldMk cId="3466629285" sldId="1879"/>
            <ac:spMk id="2" creationId="{8ADF2EA5-9008-4463-8D25-D07704FBD7BA}"/>
          </ac:spMkLst>
        </pc:spChg>
        <pc:picChg chg="add mod">
          <ac:chgData name="Sherif Khattab" userId="c83b1e15-36f3-4f46-aceb-05aac24c545e" providerId="ADAL" clId="{D7580C83-B61C-433E-8EC7-4B2A31CDD69B}" dt="2021-02-25T17:52:42.470" v="27" actId="1076"/>
          <ac:picMkLst>
            <pc:docMk/>
            <pc:sldMk cId="3466629285" sldId="1879"/>
            <ac:picMk id="7" creationId="{202AD550-DA13-4CD5-8B53-E1F185F658CC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3:22.541" v="44" actId="1076"/>
        <pc:sldMkLst>
          <pc:docMk/>
          <pc:sldMk cId="3017774606" sldId="1880"/>
        </pc:sldMkLst>
        <pc:spChg chg="mod">
          <ac:chgData name="Sherif Khattab" userId="c83b1e15-36f3-4f46-aceb-05aac24c545e" providerId="ADAL" clId="{D7580C83-B61C-433E-8EC7-4B2A31CDD69B}" dt="2021-02-25T17:53:13.610" v="41" actId="20577"/>
          <ac:spMkLst>
            <pc:docMk/>
            <pc:sldMk cId="3017774606" sldId="1880"/>
            <ac:spMk id="2" creationId="{1EC011ED-1EA9-4AE1-9115-7B6320E4187D}"/>
          </ac:spMkLst>
        </pc:spChg>
        <pc:picChg chg="add mod">
          <ac:chgData name="Sherif Khattab" userId="c83b1e15-36f3-4f46-aceb-05aac24c545e" providerId="ADAL" clId="{D7580C83-B61C-433E-8EC7-4B2A31CDD69B}" dt="2021-02-25T17:53:22.541" v="44" actId="1076"/>
          <ac:picMkLst>
            <pc:docMk/>
            <pc:sldMk cId="3017774606" sldId="1880"/>
            <ac:picMk id="7" creationId="{B9F9AFFB-9378-4C75-B3C0-6242C7345765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4:10.333" v="60" actId="1076"/>
        <pc:sldMkLst>
          <pc:docMk/>
          <pc:sldMk cId="3058994478" sldId="1881"/>
        </pc:sldMkLst>
        <pc:spChg chg="mod">
          <ac:chgData name="Sherif Khattab" userId="c83b1e15-36f3-4f46-aceb-05aac24c545e" providerId="ADAL" clId="{D7580C83-B61C-433E-8EC7-4B2A31CDD69B}" dt="2021-02-25T17:53:59.270" v="55" actId="20577"/>
          <ac:spMkLst>
            <pc:docMk/>
            <pc:sldMk cId="3058994478" sldId="1881"/>
            <ac:spMk id="2" creationId="{F7BA9073-1028-4306-9BBA-8DDDD10BBAC0}"/>
          </ac:spMkLst>
        </pc:spChg>
        <pc:picChg chg="add mod">
          <ac:chgData name="Sherif Khattab" userId="c83b1e15-36f3-4f46-aceb-05aac24c545e" providerId="ADAL" clId="{D7580C83-B61C-433E-8EC7-4B2A31CDD69B}" dt="2021-02-25T17:54:10.333" v="60" actId="1076"/>
          <ac:picMkLst>
            <pc:docMk/>
            <pc:sldMk cId="3058994478" sldId="1881"/>
            <ac:picMk id="7" creationId="{300A49B2-BE3D-422F-9001-2EBE534227DE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4:57.607" v="85" actId="1076"/>
        <pc:sldMkLst>
          <pc:docMk/>
          <pc:sldMk cId="2423317915" sldId="1882"/>
        </pc:sldMkLst>
        <pc:spChg chg="mod">
          <ac:chgData name="Sherif Khattab" userId="c83b1e15-36f3-4f46-aceb-05aac24c545e" providerId="ADAL" clId="{D7580C83-B61C-433E-8EC7-4B2A31CDD69B}" dt="2021-02-25T17:54:51.632" v="82" actId="20577"/>
          <ac:spMkLst>
            <pc:docMk/>
            <pc:sldMk cId="2423317915" sldId="1882"/>
            <ac:spMk id="2" creationId="{E95346B2-3DEE-4E5A-9542-002977A2B3CD}"/>
          </ac:spMkLst>
        </pc:spChg>
        <pc:picChg chg="add mod">
          <ac:chgData name="Sherif Khattab" userId="c83b1e15-36f3-4f46-aceb-05aac24c545e" providerId="ADAL" clId="{D7580C83-B61C-433E-8EC7-4B2A31CDD69B}" dt="2021-02-25T17:54:57.607" v="85" actId="1076"/>
          <ac:picMkLst>
            <pc:docMk/>
            <pc:sldMk cId="2423317915" sldId="1882"/>
            <ac:picMk id="7" creationId="{EF6457B3-C9EA-44C0-A50D-08B6D93B27C7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5:27.031" v="100" actId="1076"/>
        <pc:sldMkLst>
          <pc:docMk/>
          <pc:sldMk cId="13845765" sldId="1883"/>
        </pc:sldMkLst>
        <pc:spChg chg="mod">
          <ac:chgData name="Sherif Khattab" userId="c83b1e15-36f3-4f46-aceb-05aac24c545e" providerId="ADAL" clId="{D7580C83-B61C-433E-8EC7-4B2A31CDD69B}" dt="2021-02-25T17:55:20.954" v="97" actId="20577"/>
          <ac:spMkLst>
            <pc:docMk/>
            <pc:sldMk cId="13845765" sldId="1883"/>
            <ac:spMk id="3" creationId="{F4F21BD2-A789-4A14-82EF-4C40B6FEED4D}"/>
          </ac:spMkLst>
        </pc:spChg>
        <pc:picChg chg="add mod">
          <ac:chgData name="Sherif Khattab" userId="c83b1e15-36f3-4f46-aceb-05aac24c545e" providerId="ADAL" clId="{D7580C83-B61C-433E-8EC7-4B2A31CDD69B}" dt="2021-02-25T17:55:27.031" v="100" actId="1076"/>
          <ac:picMkLst>
            <pc:docMk/>
            <pc:sldMk cId="13845765" sldId="1883"/>
            <ac:picMk id="7" creationId="{ABEBB796-FA95-489A-B256-6C4C0E0E76A8}"/>
          </ac:picMkLst>
        </pc:picChg>
      </pc:sldChg>
      <pc:sldChg chg="addSp delSp modSp new mod">
        <pc:chgData name="Sherif Khattab" userId="c83b1e15-36f3-4f46-aceb-05aac24c545e" providerId="ADAL" clId="{D7580C83-B61C-433E-8EC7-4B2A31CDD69B}" dt="2021-02-25T17:57:27.697" v="137" actId="20577"/>
        <pc:sldMkLst>
          <pc:docMk/>
          <pc:sldMk cId="4170313025" sldId="1884"/>
        </pc:sldMkLst>
        <pc:spChg chg="mod">
          <ac:chgData name="Sherif Khattab" userId="c83b1e15-36f3-4f46-aceb-05aac24c545e" providerId="ADAL" clId="{D7580C83-B61C-433E-8EC7-4B2A31CDD69B}" dt="2021-02-25T17:57:27.697" v="137" actId="20577"/>
          <ac:spMkLst>
            <pc:docMk/>
            <pc:sldMk cId="4170313025" sldId="1884"/>
            <ac:spMk id="3" creationId="{2CF7CF2F-5919-4DB7-B1E2-65F08BE40928}"/>
          </ac:spMkLst>
        </pc:spChg>
        <pc:picChg chg="add del mod">
          <ac:chgData name="Sherif Khattab" userId="c83b1e15-36f3-4f46-aceb-05aac24c545e" providerId="ADAL" clId="{D7580C83-B61C-433E-8EC7-4B2A31CDD69B}" dt="2021-02-25T17:56:53.676" v="126" actId="478"/>
          <ac:picMkLst>
            <pc:docMk/>
            <pc:sldMk cId="4170313025" sldId="1884"/>
            <ac:picMk id="7" creationId="{F32813A4-FA5F-4F8A-B304-30D55BD8853B}"/>
          </ac:picMkLst>
        </pc:picChg>
        <pc:picChg chg="add mod">
          <ac:chgData name="Sherif Khattab" userId="c83b1e15-36f3-4f46-aceb-05aac24c545e" providerId="ADAL" clId="{D7580C83-B61C-433E-8EC7-4B2A31CDD69B}" dt="2021-02-25T17:57:17.081" v="133" actId="1076"/>
          <ac:picMkLst>
            <pc:docMk/>
            <pc:sldMk cId="4170313025" sldId="1884"/>
            <ac:picMk id="9" creationId="{AC4C2365-528B-4736-86AB-A9FC17A2B66B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9:33.286" v="198" actId="1076"/>
        <pc:sldMkLst>
          <pc:docMk/>
          <pc:sldMk cId="1873564767" sldId="1885"/>
        </pc:sldMkLst>
        <pc:spChg chg="mod">
          <ac:chgData name="Sherif Khattab" userId="c83b1e15-36f3-4f46-aceb-05aac24c545e" providerId="ADAL" clId="{D7580C83-B61C-433E-8EC7-4B2A31CDD69B}" dt="2021-02-25T17:59:27.287" v="195" actId="20577"/>
          <ac:spMkLst>
            <pc:docMk/>
            <pc:sldMk cId="1873564767" sldId="1885"/>
            <ac:spMk id="3" creationId="{A0E88DF3-8666-4760-848A-0C690B3FCE56}"/>
          </ac:spMkLst>
        </pc:spChg>
        <pc:picChg chg="add mod">
          <ac:chgData name="Sherif Khattab" userId="c83b1e15-36f3-4f46-aceb-05aac24c545e" providerId="ADAL" clId="{D7580C83-B61C-433E-8EC7-4B2A31CDD69B}" dt="2021-02-25T17:59:33.286" v="198" actId="1076"/>
          <ac:picMkLst>
            <pc:docMk/>
            <pc:sldMk cId="1873564767" sldId="1885"/>
            <ac:picMk id="7" creationId="{2EECD150-B2C1-429E-9497-35C6D0DF521B}"/>
          </ac:picMkLst>
        </pc:picChg>
      </pc:sldChg>
      <pc:sldChg chg="addSp modSp new mod">
        <pc:chgData name="Sherif Khattab" userId="c83b1e15-36f3-4f46-aceb-05aac24c545e" providerId="ADAL" clId="{D7580C83-B61C-433E-8EC7-4B2A31CDD69B}" dt="2021-02-25T17:59:59.604" v="216" actId="1076"/>
        <pc:sldMkLst>
          <pc:docMk/>
          <pc:sldMk cId="3414119179" sldId="1886"/>
        </pc:sldMkLst>
        <pc:spChg chg="mod">
          <ac:chgData name="Sherif Khattab" userId="c83b1e15-36f3-4f46-aceb-05aac24c545e" providerId="ADAL" clId="{D7580C83-B61C-433E-8EC7-4B2A31CDD69B}" dt="2021-02-25T17:59:53.813" v="213" actId="20577"/>
          <ac:spMkLst>
            <pc:docMk/>
            <pc:sldMk cId="3414119179" sldId="1886"/>
            <ac:spMk id="3" creationId="{43B7AC2B-889C-404A-A3C6-EAAA27703EBD}"/>
          </ac:spMkLst>
        </pc:spChg>
        <pc:picChg chg="add mod">
          <ac:chgData name="Sherif Khattab" userId="c83b1e15-36f3-4f46-aceb-05aac24c545e" providerId="ADAL" clId="{D7580C83-B61C-433E-8EC7-4B2A31CDD69B}" dt="2021-02-25T17:59:59.604" v="216" actId="1076"/>
          <ac:picMkLst>
            <pc:docMk/>
            <pc:sldMk cId="3414119179" sldId="1886"/>
            <ac:picMk id="7" creationId="{8A5E7B57-2175-44C3-9F9A-3DB34778A6E6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2F62795C-8122-FA49-8C5E-E96A753EC330}"/>
    <pc:docChg chg="custSel modSld">
      <pc:chgData name="Khattab, Sherif" userId="c83b1e15-36f3-4f46-aceb-05aac24c545e" providerId="ADAL" clId="{2F62795C-8122-FA49-8C5E-E96A753EC330}" dt="2021-09-01T05:40:26.820" v="1" actId="478"/>
      <pc:docMkLst>
        <pc:docMk/>
      </pc:docMkLst>
      <pc:sldChg chg="delSp modSp mod">
        <pc:chgData name="Khattab, Sherif" userId="c83b1e15-36f3-4f46-aceb-05aac24c545e" providerId="ADAL" clId="{2F62795C-8122-FA49-8C5E-E96A753EC330}" dt="2021-09-01T05:40:26.820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2F62795C-8122-FA49-8C5E-E96A753EC330}" dt="2021-09-01T05:40:24.354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2F62795C-8122-FA49-8C5E-E96A753EC330}" dt="2021-09-01T05:40:26.820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BA6B62CE-1BC2-4B3B-9175-3A7D2DB1F425}"/>
    <pc:docChg chg="custSel addSld delSld modSld">
      <pc:chgData name="Khattab, Sherif" userId="c83b1e15-36f3-4f46-aceb-05aac24c545e" providerId="ADAL" clId="{BA6B62CE-1BC2-4B3B-9175-3A7D2DB1F425}" dt="2021-10-11T14:36:08.293" v="86" actId="47"/>
      <pc:docMkLst>
        <pc:docMk/>
      </pc:docMkLst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618372333" sldId="263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115184803" sldId="264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129893676" sldId="265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1960561335" sldId="26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543874095" sldId="277"/>
        </pc:sldMkLst>
      </pc:sldChg>
      <pc:sldChg chg="del">
        <pc:chgData name="Khattab, Sherif" userId="c83b1e15-36f3-4f46-aceb-05aac24c545e" providerId="ADAL" clId="{BA6B62CE-1BC2-4B3B-9175-3A7D2DB1F425}" dt="2021-10-06T14:29:03.362" v="48" actId="47"/>
        <pc:sldMkLst>
          <pc:docMk/>
          <pc:sldMk cId="1068465410" sldId="496"/>
        </pc:sldMkLst>
      </pc:sldChg>
      <pc:sldChg chg="modSp mod">
        <pc:chgData name="Khattab, Sherif" userId="c83b1e15-36f3-4f46-aceb-05aac24c545e" providerId="ADAL" clId="{BA6B62CE-1BC2-4B3B-9175-3A7D2DB1F425}" dt="2021-10-06T14:27:44.838" v="31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BA6B62CE-1BC2-4B3B-9175-3A7D2DB1F425}" dt="2021-10-06T14:27:44.838" v="3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BA6B62CE-1BC2-4B3B-9175-3A7D2DB1F425}" dt="2021-10-06T14:27:48.582" v="32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7806260" sldId="513"/>
        </pc:sldMkLst>
      </pc:sldChg>
      <pc:sldChg chg="modSp del mod">
        <pc:chgData name="Khattab, Sherif" userId="c83b1e15-36f3-4f46-aceb-05aac24c545e" providerId="ADAL" clId="{BA6B62CE-1BC2-4B3B-9175-3A7D2DB1F425}" dt="2021-10-11T14:36:08.293" v="86" actId="47"/>
        <pc:sldMkLst>
          <pc:docMk/>
          <pc:sldMk cId="1241308872" sldId="1860"/>
        </pc:sldMkLst>
        <pc:spChg chg="mod">
          <ac:chgData name="Khattab, Sherif" userId="c83b1e15-36f3-4f46-aceb-05aac24c545e" providerId="ADAL" clId="{BA6B62CE-1BC2-4B3B-9175-3A7D2DB1F425}" dt="2021-10-06T14:28:24.264" v="4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add del">
        <pc:chgData name="Khattab, Sherif" userId="c83b1e15-36f3-4f46-aceb-05aac24c545e" providerId="ADAL" clId="{BA6B62CE-1BC2-4B3B-9175-3A7D2DB1F425}" dt="2021-10-11T14:34:55.141" v="85" actId="47"/>
        <pc:sldMkLst>
          <pc:docMk/>
          <pc:sldMk cId="697723903" sldId="1861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845085292" sldId="1862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313429713" sldId="1863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98921978" sldId="1864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298878030" sldId="1865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1944272139" sldId="1866"/>
        </pc:sldMkLst>
      </pc:sldChg>
      <pc:sldChg chg="del">
        <pc:chgData name="Khattab, Sherif" userId="c83b1e15-36f3-4f46-aceb-05aac24c545e" providerId="ADAL" clId="{BA6B62CE-1BC2-4B3B-9175-3A7D2DB1F425}" dt="2021-10-06T14:27:49.646" v="34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BA6B62CE-1BC2-4B3B-9175-3A7D2DB1F425}" dt="2021-10-06T14:27:49.044" v="33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466629285" sldId="1879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017774606" sldId="1880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058994478" sldId="1881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2423317915" sldId="1882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3845765" sldId="1883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4170313025" sldId="1884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1873564767" sldId="1885"/>
        </pc:sldMkLst>
      </pc:sldChg>
      <pc:sldChg chg="del">
        <pc:chgData name="Khattab, Sherif" userId="c83b1e15-36f3-4f46-aceb-05aac24c545e" providerId="ADAL" clId="{BA6B62CE-1BC2-4B3B-9175-3A7D2DB1F425}" dt="2021-10-11T14:36:08.293" v="86" actId="47"/>
        <pc:sldMkLst>
          <pc:docMk/>
          <pc:sldMk cId="3414119179" sldId="188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73386315" sldId="1946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249728022" sldId="1947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337427350" sldId="1948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91183322" sldId="1949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8971848" sldId="1950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197648844" sldId="1951"/>
        </pc:sldMkLst>
      </pc:sldChg>
      <pc:sldChg chg="add del">
        <pc:chgData name="Khattab, Sherif" userId="c83b1e15-36f3-4f46-aceb-05aac24c545e" providerId="ADAL" clId="{BA6B62CE-1BC2-4B3B-9175-3A7D2DB1F425}" dt="2021-10-06T14:28:00.157" v="37"/>
        <pc:sldMkLst>
          <pc:docMk/>
          <pc:sldMk cId="3874774556" sldId="1952"/>
        </pc:sldMkLst>
      </pc:sldChg>
      <pc:sldChg chg="modSp add mod">
        <pc:chgData name="Khattab, Sherif" userId="c83b1e15-36f3-4f46-aceb-05aac24c545e" providerId="ADAL" clId="{BA6B62CE-1BC2-4B3B-9175-3A7D2DB1F425}" dt="2021-10-11T14:34:26.608" v="84" actId="5793"/>
        <pc:sldMkLst>
          <pc:docMk/>
          <pc:sldMk cId="1230481557" sldId="1953"/>
        </pc:sldMkLst>
        <pc:spChg chg="mod">
          <ac:chgData name="Khattab, Sherif" userId="c83b1e15-36f3-4f46-aceb-05aac24c545e" providerId="ADAL" clId="{BA6B62CE-1BC2-4B3B-9175-3A7D2DB1F425}" dt="2021-10-11T14:34:26.608" v="84" actId="5793"/>
          <ac:spMkLst>
            <pc:docMk/>
            <pc:sldMk cId="1230481557" sldId="1953"/>
            <ac:spMk id="2" creationId="{09964AE1-DBFC-2848-B191-FE3ED1AFB0DB}"/>
          </ac:spMkLst>
        </pc:spChg>
      </pc:sldChg>
      <pc:sldChg chg="add del">
        <pc:chgData name="Khattab, Sherif" userId="c83b1e15-36f3-4f46-aceb-05aac24c545e" providerId="ADAL" clId="{BA6B62CE-1BC2-4B3B-9175-3A7D2DB1F425}" dt="2021-10-06T14:28:00.030" v="36"/>
        <pc:sldMkLst>
          <pc:docMk/>
          <pc:sldMk cId="1429241423" sldId="1953"/>
        </pc:sldMkLst>
      </pc:sldChg>
      <pc:sldChg chg="modSp add mod">
        <pc:chgData name="Khattab, Sherif" userId="c83b1e15-36f3-4f46-aceb-05aac24c545e" providerId="ADAL" clId="{BA6B62CE-1BC2-4B3B-9175-3A7D2DB1F425}" dt="2021-10-06T14:29:08.261" v="50" actId="20577"/>
        <pc:sldMkLst>
          <pc:docMk/>
          <pc:sldMk cId="229545352" sldId="1954"/>
        </pc:sldMkLst>
        <pc:spChg chg="mod">
          <ac:chgData name="Khattab, Sherif" userId="c83b1e15-36f3-4f46-aceb-05aac24c545e" providerId="ADAL" clId="{BA6B62CE-1BC2-4B3B-9175-3A7D2DB1F425}" dt="2021-10-06T14:29:08.261" v="50" actId="20577"/>
          <ac:spMkLst>
            <pc:docMk/>
            <pc:sldMk cId="229545352" sldId="1954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A6B62CE-1BC2-4B3B-9175-3A7D2DB1F425}" dt="2021-10-06T14:29:24.301" v="75" actId="20577"/>
        <pc:sldMkLst>
          <pc:docMk/>
          <pc:sldMk cId="166213077" sldId="1955"/>
        </pc:sldMkLst>
        <pc:spChg chg="mod">
          <ac:chgData name="Khattab, Sherif" userId="c83b1e15-36f3-4f46-aceb-05aac24c545e" providerId="ADAL" clId="{BA6B62CE-1BC2-4B3B-9175-3A7D2DB1F425}" dt="2021-10-06T14:29:24.301" v="75" actId="20577"/>
          <ac:spMkLst>
            <pc:docMk/>
            <pc:sldMk cId="166213077" sldId="1955"/>
            <ac:spMk id="2" creationId="{8D4BC0F8-B519-445F-BA2F-718F9D6E01B4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9:23.971" v="406" actId="2696"/>
      <pc:docMkLst>
        <pc:docMk/>
      </pc:docMkLst>
      <pc:sldChg chg="add del">
        <pc:chgData name="Khattab, Sherif" userId="c83b1e15-36f3-4f46-aceb-05aac24c545e" providerId="ADAL" clId="{E1874BEF-B8D6-A647-AFBB-3C38350CCF28}" dt="2021-02-24T16:19:05.117" v="39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E1874BEF-B8D6-A647-AFBB-3C38350CCF28}" dt="2021-02-24T16:19:06.276" v="399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E1874BEF-B8D6-A647-AFBB-3C38350CCF28}" dt="2021-02-24T16:19:07.244" v="400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E1874BEF-B8D6-A647-AFBB-3C38350CCF28}" dt="2021-02-24T16:19:08.256" v="401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E1874BEF-B8D6-A647-AFBB-3C38350CCF28}" dt="2021-02-24T16:19:09.322" v="402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E1874BEF-B8D6-A647-AFBB-3C38350CCF28}" dt="2021-02-24T16:19:03.815" v="396" actId="2696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E1874BEF-B8D6-A647-AFBB-3C38350CCF28}" dt="2021-02-24T16:19:04.448" v="397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del mod">
        <pc:chgData name="Khattab, Sherif" userId="c83b1e15-36f3-4f46-aceb-05aac24c545e" providerId="ADAL" clId="{E1874BEF-B8D6-A647-AFBB-3C38350CCF28}" dt="2021-02-24T16:18:56.732" v="374" actId="269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del">
        <pc:chgData name="Khattab, Sherif" userId="c83b1e15-36f3-4f46-aceb-05aac24c545e" providerId="ADAL" clId="{E1874BEF-B8D6-A647-AFBB-3C38350CCF28}" dt="2021-02-24T16:18:57.379" v="375" actId="2696"/>
        <pc:sldMkLst>
          <pc:docMk/>
          <pc:sldMk cId="3737516041" sldId="1863"/>
        </pc:sldMkLst>
      </pc:sldChg>
      <pc:sldChg chg="modSp del mod">
        <pc:chgData name="Khattab, Sherif" userId="c83b1e15-36f3-4f46-aceb-05aac24c545e" providerId="ADAL" clId="{E1874BEF-B8D6-A647-AFBB-3C38350CCF28}" dt="2021-02-24T16:18:57.587" v="376" actId="2696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del mod">
        <pc:chgData name="Khattab, Sherif" userId="c83b1e15-36f3-4f46-aceb-05aac24c545e" providerId="ADAL" clId="{E1874BEF-B8D6-A647-AFBB-3C38350CCF28}" dt="2021-02-24T16:18:57.792" v="377" actId="2696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del">
        <pc:chgData name="Khattab, Sherif" userId="c83b1e15-36f3-4f46-aceb-05aac24c545e" providerId="ADAL" clId="{E1874BEF-B8D6-A647-AFBB-3C38350CCF28}" dt="2021-02-24T16:18:58.015" v="37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E1874BEF-B8D6-A647-AFBB-3C38350CCF28}" dt="2021-02-24T16:18:58.079" v="379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E1874BEF-B8D6-A647-AFBB-3C38350CCF28}" dt="2021-02-24T16:18:58.398" v="380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E1874BEF-B8D6-A647-AFBB-3C38350CCF28}" dt="2021-02-24T16:18:58.492" v="381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E1874BEF-B8D6-A647-AFBB-3C38350CCF28}" dt="2021-02-24T16:18:58.707" v="382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E1874BEF-B8D6-A647-AFBB-3C38350CCF28}" dt="2021-02-24T16:18:58.804" v="383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E1874BEF-B8D6-A647-AFBB-3C38350CCF28}" dt="2021-02-24T16:18:58.857" v="384" actId="2696"/>
        <pc:sldMkLst>
          <pc:docMk/>
          <pc:sldMk cId="3657925594" sldId="1872"/>
        </pc:sldMkLst>
      </pc:sldChg>
      <pc:sldChg chg="modSp del mod">
        <pc:chgData name="Khattab, Sherif" userId="c83b1e15-36f3-4f46-aceb-05aac24c545e" providerId="ADAL" clId="{E1874BEF-B8D6-A647-AFBB-3C38350CCF28}" dt="2021-02-24T16:18:58.893" v="385" actId="2696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del mod">
        <pc:chgData name="Khattab, Sherif" userId="c83b1e15-36f3-4f46-aceb-05aac24c545e" providerId="ADAL" clId="{E1874BEF-B8D6-A647-AFBB-3C38350CCF28}" dt="2021-02-24T16:18:59.103" v="386" actId="2696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add del mod">
        <pc:chgData name="Khattab, Sherif" userId="c83b1e15-36f3-4f46-aceb-05aac24c545e" providerId="ADAL" clId="{E1874BEF-B8D6-A647-AFBB-3C38350CCF28}" dt="2021-02-24T16:19:21.715" v="405" actId="2696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add del mod">
        <pc:chgData name="Khattab, Sherif" userId="c83b1e15-36f3-4f46-aceb-05aac24c545e" providerId="ADAL" clId="{E1874BEF-B8D6-A647-AFBB-3C38350CCF28}" dt="2021-02-24T16:19:23.971" v="406" actId="2696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a8e63a62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a8e63a62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2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94073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1249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470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673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5951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5210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2/14/22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9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034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4 due on 10/8</a:t>
            </a:r>
          </a:p>
          <a:p>
            <a:pPr lvl="1"/>
            <a:r>
              <a:rPr lang="en-US" dirty="0"/>
              <a:t>Assignment 2 due on 10/25</a:t>
            </a:r>
          </a:p>
          <a:p>
            <a:r>
              <a:rPr lang="en-US" dirty="0"/>
              <a:t>Midterm on 10/13</a:t>
            </a:r>
          </a:p>
          <a:p>
            <a:pPr lvl="1"/>
            <a:r>
              <a:rPr lang="en-US" dirty="0"/>
              <a:t>In-class, paper-based exam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Iterative search and traversals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C0F8-B519-445F-BA2F-718F9D6E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CourseMIRROR</a:t>
            </a:r>
            <a:r>
              <a:rPr lang="en-US" dirty="0"/>
              <a:t>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8E87-A1F9-4942-A6CC-56000215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B0D8-1F67-4CCD-B009-6A459E37C9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D22CA-309A-4EE9-B6AF-D03B31FA9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21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45116-4A7E-4AC1-8E0C-41D0BA0C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32BD5D-C623-4E65-9B4F-E5858D4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E09F-BDAF-4DA6-9220-ACA197D95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9A85-CCCA-49BB-B344-13DAC2AA6C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F16B8-94E2-45B8-BADD-B7D918D9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" y="1265789"/>
            <a:ext cx="9118476" cy="60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Can we do better than these?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These methods depend on comparisons against other keys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I.e., k is compared against other keys in the data structure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4 options at each node in a BST: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Node ref is null, k not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equal to the current node's key, k is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less than current key, continue to left child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greater than the current key, continue to right child</a:t>
            </a:r>
            <a:endParaRPr dirty="0"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closer look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90F1A-936E-E445-8B91-D7D5E847A2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7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253</Words>
  <Application>Microsoft Macintosh PowerPoint</Application>
  <PresentationFormat>Custom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Algorithms and Data Structures 2 CS 1501</vt:lpstr>
      <vt:lpstr>Announcements</vt:lpstr>
      <vt:lpstr>Last lecture …</vt:lpstr>
      <vt:lpstr>CourseMIRROR Reflections</vt:lpstr>
      <vt:lpstr>Symbol Table Implementations</vt:lpstr>
      <vt:lpstr>A closer look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12</cp:revision>
  <dcterms:created xsi:type="dcterms:W3CDTF">2021-01-20T14:20:08Z</dcterms:created>
  <dcterms:modified xsi:type="dcterms:W3CDTF">2022-02-14T16:09:50Z</dcterms:modified>
</cp:coreProperties>
</file>