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14" r:id="rId3"/>
  </p:sldMasterIdLst>
  <p:notesMasterIdLst>
    <p:notesMasterId r:id="rId11"/>
  </p:notesMasterIdLst>
  <p:sldIdLst>
    <p:sldId id="405" r:id="rId4"/>
    <p:sldId id="496" r:id="rId5"/>
    <p:sldId id="1893" r:id="rId6"/>
    <p:sldId id="1894" r:id="rId7"/>
    <p:sldId id="498" r:id="rId8"/>
    <p:sldId id="1881" r:id="rId9"/>
    <p:sldId id="513" r:id="rId10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286" autoAdjust="0"/>
  </p:normalViewPr>
  <p:slideViewPr>
    <p:cSldViewPr snapToGrid="0">
      <p:cViewPr varScale="1">
        <p:scale>
          <a:sx n="93" d="100"/>
          <a:sy n="93" d="100"/>
        </p:scale>
        <p:origin x="2384" y="192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B89D7EC5-2BC1-44E9-BCB3-5E75435B1298}"/>
    <pc:docChg chg="custSel addSld delSld modSld">
      <pc:chgData name="Sherif Khattab" userId="c83b1e15-36f3-4f46-aceb-05aac24c545e" providerId="ADAL" clId="{B89D7EC5-2BC1-44E9-BCB3-5E75435B1298}" dt="2021-03-01T22:11:57.561" v="170" actId="47"/>
      <pc:docMkLst>
        <pc:docMk/>
      </pc:docMkLst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3657925594" sldId="1872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194571508" sldId="1873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1477908616" sldId="1874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2874707963" sldId="1875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2242669048" sldId="1876"/>
        </pc:sldMkLst>
      </pc:sldChg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60786E6F-BBEA-42A9-B1B4-A40D2305D298}"/>
    <pc:docChg chg="undo custSel addSld delSld modSld sldOrd delMainMaster">
      <pc:chgData name="Khattab, Sherif" userId="c83b1e15-36f3-4f46-aceb-05aac24c545e" providerId="ADAL" clId="{60786E6F-BBEA-42A9-B1B4-A40D2305D298}" dt="2021-10-12T16:25:14.101" v="208" actId="2696"/>
      <pc:docMkLst>
        <pc:docMk/>
      </pc:docMkLst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742265227" sldId="258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631118870" sldId="259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655359375" sldId="260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758073367" sldId="261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57869667" sldId="262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3417548307" sldId="267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332470044" sldId="268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730646500" sldId="269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968777322" sldId="270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994869914" sldId="271"/>
        </pc:sldMkLst>
      </pc:sldChg>
      <pc:sldChg chg="modSp add del mod">
        <pc:chgData name="Khattab, Sherif" userId="c83b1e15-36f3-4f46-aceb-05aac24c545e" providerId="ADAL" clId="{60786E6F-BBEA-42A9-B1B4-A40D2305D298}" dt="2021-10-11T14:35:47.235" v="8"/>
        <pc:sldMkLst>
          <pc:docMk/>
          <pc:sldMk cId="962558261" sldId="272"/>
        </pc:sldMkLst>
        <pc:spChg chg="mod">
          <ac:chgData name="Khattab, Sherif" userId="c83b1e15-36f3-4f46-aceb-05aac24c545e" providerId="ADAL" clId="{60786E6F-BBEA-42A9-B1B4-A40D2305D298}" dt="2021-10-11T14:35:47.117" v="7"/>
          <ac:spMkLst>
            <pc:docMk/>
            <pc:sldMk cId="962558261" sldId="272"/>
            <ac:spMk id="508" creationId="{00000000-0000-0000-0000-000000000000}"/>
          </ac:spMkLst>
        </pc:spChg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105955890" sldId="273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905431576" sldId="274"/>
        </pc:sldMkLst>
      </pc:sldChg>
      <pc:sldChg chg="modSp add del mod">
        <pc:chgData name="Khattab, Sherif" userId="c83b1e15-36f3-4f46-aceb-05aac24c545e" providerId="ADAL" clId="{60786E6F-BBEA-42A9-B1B4-A40D2305D298}" dt="2021-10-11T14:35:47.235" v="8"/>
        <pc:sldMkLst>
          <pc:docMk/>
          <pc:sldMk cId="4081978611" sldId="275"/>
        </pc:sldMkLst>
        <pc:spChg chg="mod">
          <ac:chgData name="Khattab, Sherif" userId="c83b1e15-36f3-4f46-aceb-05aac24c545e" providerId="ADAL" clId="{60786E6F-BBEA-42A9-B1B4-A40D2305D298}" dt="2021-10-11T14:35:47.117" v="7"/>
          <ac:spMkLst>
            <pc:docMk/>
            <pc:sldMk cId="4081978611" sldId="275"/>
            <ac:spMk id="597" creationId="{00000000-0000-0000-0000-000000000000}"/>
          </ac:spMkLst>
        </pc:spChg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1342083279" sldId="276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60786E6F-BBEA-42A9-B1B4-A40D2305D298}" dt="2021-10-11T14:40:18.246" v="10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0786E6F-BBEA-42A9-B1B4-A40D2305D298}" dt="2021-10-11T14:40:18.246" v="10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del mod">
        <pc:chgData name="Khattab, Sherif" userId="c83b1e15-36f3-4f46-aceb-05aac24c545e" providerId="ADAL" clId="{60786E6F-BBEA-42A9-B1B4-A40D2305D298}" dt="2021-10-11T14:41:04.552" v="164" actId="2696"/>
        <pc:sldMkLst>
          <pc:docMk/>
          <pc:sldMk cId="2374057061" sldId="498"/>
        </pc:sldMkLst>
        <pc:spChg chg="mod">
          <ac:chgData name="Khattab, Sherif" userId="c83b1e15-36f3-4f46-aceb-05aac24c545e" providerId="ADAL" clId="{60786E6F-BBEA-42A9-B1B4-A40D2305D298}" dt="2021-10-11T14:40:27.729" v="112" actId="5793"/>
          <ac:spMkLst>
            <pc:docMk/>
            <pc:sldMk cId="2374057061" sldId="498"/>
            <ac:spMk id="2" creationId="{741EEA9E-5858-4409-A959-87D88423DD63}"/>
          </ac:spMkLst>
        </pc:spChg>
      </pc:sldChg>
      <pc:sldChg chg="add">
        <pc:chgData name="Khattab, Sherif" userId="c83b1e15-36f3-4f46-aceb-05aac24c545e" providerId="ADAL" clId="{60786E6F-BBEA-42A9-B1B4-A40D2305D298}" dt="2021-10-11T14:41:18.457" v="165"/>
        <pc:sldMkLst>
          <pc:docMk/>
          <pc:sldMk cId="3599421127" sldId="498"/>
        </pc:sldMkLst>
      </pc:sldChg>
      <pc:sldChg chg="del">
        <pc:chgData name="Khattab, Sherif" userId="c83b1e15-36f3-4f46-aceb-05aac24c545e" providerId="ADAL" clId="{60786E6F-BBEA-42A9-B1B4-A40D2305D298}" dt="2021-10-11T14:35:36.360" v="0" actId="47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60786E6F-BBEA-42A9-B1B4-A40D2305D298}" dt="2021-10-11T14:41:39.591" v="191" actId="2696"/>
        <pc:sldMkLst>
          <pc:docMk/>
          <pc:sldMk cId="737806260" sldId="513"/>
        </pc:sldMkLst>
      </pc:sldChg>
      <pc:sldChg chg="add">
        <pc:chgData name="Khattab, Sherif" userId="c83b1e15-36f3-4f46-aceb-05aac24c545e" providerId="ADAL" clId="{60786E6F-BBEA-42A9-B1B4-A40D2305D298}" dt="2021-10-11T14:41:53.231" v="192"/>
        <pc:sldMkLst>
          <pc:docMk/>
          <pc:sldMk cId="3873531267" sldId="513"/>
        </pc:sldMkLst>
      </pc:sldChg>
      <pc:sldChg chg="modSp del mod">
        <pc:chgData name="Khattab, Sherif" userId="c83b1e15-36f3-4f46-aceb-05aac24c545e" providerId="ADAL" clId="{60786E6F-BBEA-42A9-B1B4-A40D2305D298}" dt="2021-10-12T16:25:14.101" v="208" actId="2696"/>
        <pc:sldMkLst>
          <pc:docMk/>
          <pc:sldMk cId="1241308872" sldId="1860"/>
        </pc:sldMkLst>
        <pc:spChg chg="mod">
          <ac:chgData name="Khattab, Sherif" userId="c83b1e15-36f3-4f46-aceb-05aac24c545e" providerId="ADAL" clId="{60786E6F-BBEA-42A9-B1B4-A40D2305D298}" dt="2021-10-11T14:44:51.004" v="205" actId="5793"/>
          <ac:spMkLst>
            <pc:docMk/>
            <pc:sldMk cId="1241308872" sldId="1860"/>
            <ac:spMk id="2" creationId="{09964AE1-DBFC-2848-B191-FE3ED1AFB0DB}"/>
          </ac:spMkLst>
        </pc:spChg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422877061" sldId="1868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0786E6F-BBEA-42A9-B1B4-A40D2305D298}" dt="2021-10-11T14:35:38.533" v="2" actId="47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60786E6F-BBEA-42A9-B1B4-A40D2305D298}" dt="2021-10-11T14:35:37.280" v="1" actId="47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4145067663" sldId="1880"/>
        </pc:sldMkLst>
      </pc:sldChg>
      <pc:sldChg chg="add">
        <pc:chgData name="Khattab, Sherif" userId="c83b1e15-36f3-4f46-aceb-05aac24c545e" providerId="ADAL" clId="{60786E6F-BBEA-42A9-B1B4-A40D2305D298}" dt="2021-10-11T14:44:57.202" v="206"/>
        <pc:sldMkLst>
          <pc:docMk/>
          <pc:sldMk cId="479718214" sldId="1881"/>
        </pc:sldMkLst>
      </pc:sldChg>
      <pc:sldChg chg="del">
        <pc:chgData name="Khattab, Sherif" userId="c83b1e15-36f3-4f46-aceb-05aac24c545e" providerId="ADAL" clId="{60786E6F-BBEA-42A9-B1B4-A40D2305D298}" dt="2021-10-11T14:44:46.755" v="196" actId="2696"/>
        <pc:sldMkLst>
          <pc:docMk/>
          <pc:sldMk cId="3474068777" sldId="1881"/>
        </pc:sldMkLst>
      </pc:sldChg>
      <pc:sldChg chg="add">
        <pc:chgData name="Khattab, Sherif" userId="c83b1e15-36f3-4f46-aceb-05aac24c545e" providerId="ADAL" clId="{60786E6F-BBEA-42A9-B1B4-A40D2305D298}" dt="2021-10-11T14:44:57.202" v="206"/>
        <pc:sldMkLst>
          <pc:docMk/>
          <pc:sldMk cId="721862585" sldId="1882"/>
        </pc:sldMkLst>
      </pc:sldChg>
      <pc:sldChg chg="del">
        <pc:chgData name="Khattab, Sherif" userId="c83b1e15-36f3-4f46-aceb-05aac24c545e" providerId="ADAL" clId="{60786E6F-BBEA-42A9-B1B4-A40D2305D298}" dt="2021-10-11T14:44:46.755" v="196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60786E6F-BBEA-42A9-B1B4-A40D2305D298}" dt="2021-10-11T14:44:46.755" v="196" actId="2696"/>
        <pc:sldMkLst>
          <pc:docMk/>
          <pc:sldMk cId="69341335" sldId="1883"/>
        </pc:sldMkLst>
      </pc:sldChg>
      <pc:sldChg chg="modSp add mod">
        <pc:chgData name="Khattab, Sherif" userId="c83b1e15-36f3-4f46-aceb-05aac24c545e" providerId="ADAL" clId="{60786E6F-BBEA-42A9-B1B4-A40D2305D298}" dt="2021-10-11T14:45:00.974" v="207" actId="1076"/>
        <pc:sldMkLst>
          <pc:docMk/>
          <pc:sldMk cId="1283355018" sldId="1883"/>
        </pc:sldMkLst>
        <pc:picChg chg="mod">
          <ac:chgData name="Khattab, Sherif" userId="c83b1e15-36f3-4f46-aceb-05aac24c545e" providerId="ADAL" clId="{60786E6F-BBEA-42A9-B1B4-A40D2305D298}" dt="2021-10-11T14:45:00.974" v="207" actId="1076"/>
          <ac:picMkLst>
            <pc:docMk/>
            <pc:sldMk cId="1283355018" sldId="1883"/>
            <ac:picMk id="7" creationId="{25B9FB61-B0CE-47D5-AB77-C6CC010B07B5}"/>
          </ac:picMkLst>
        </pc:picChg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3058994478" sldId="1884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423317915" sldId="1885"/>
        </pc:sldMkLst>
      </pc:sldChg>
      <pc:sldChg chg="add del ord">
        <pc:chgData name="Khattab, Sherif" userId="c83b1e15-36f3-4f46-aceb-05aac24c545e" providerId="ADAL" clId="{60786E6F-BBEA-42A9-B1B4-A40D2305D298}" dt="2021-10-11T14:42:47.297" v="194"/>
        <pc:sldMkLst>
          <pc:docMk/>
          <pc:sldMk cId="3017774606" sldId="1886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3466629285" sldId="1887"/>
        </pc:sldMkLst>
      </pc:sldChg>
      <pc:sldChg chg="add del">
        <pc:chgData name="Khattab, Sherif" userId="c83b1e15-36f3-4f46-aceb-05aac24c545e" providerId="ADAL" clId="{60786E6F-BBEA-42A9-B1B4-A40D2305D298}" dt="2021-10-11T14:43:08.807" v="195" actId="47"/>
        <pc:sldMkLst>
          <pc:docMk/>
          <pc:sldMk cId="1279786646" sldId="1888"/>
        </pc:sldMkLst>
      </pc:sldChg>
      <pc:sldChg chg="add del">
        <pc:chgData name="Khattab, Sherif" userId="c83b1e15-36f3-4f46-aceb-05aac24c545e" providerId="ADAL" clId="{60786E6F-BBEA-42A9-B1B4-A40D2305D298}" dt="2021-10-11T14:35:47.117" v="7"/>
        <pc:sldMkLst>
          <pc:docMk/>
          <pc:sldMk cId="2051090433" sldId="1888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13845765" sldId="1889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4170313025" sldId="1890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873564767" sldId="1891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414119179" sldId="1892"/>
        </pc:sldMkLst>
      </pc:sldChg>
      <pc:sldChg chg="modSp new mod">
        <pc:chgData name="Khattab, Sherif" userId="c83b1e15-36f3-4f46-aceb-05aac24c545e" providerId="ADAL" clId="{60786E6F-BBEA-42A9-B1B4-A40D2305D298}" dt="2021-10-11T14:40:57.228" v="163" actId="20577"/>
        <pc:sldMkLst>
          <pc:docMk/>
          <pc:sldMk cId="3077682493" sldId="1893"/>
        </pc:sldMkLst>
        <pc:spChg chg="mod">
          <ac:chgData name="Khattab, Sherif" userId="c83b1e15-36f3-4f46-aceb-05aac24c545e" providerId="ADAL" clId="{60786E6F-BBEA-42A9-B1B4-A40D2305D298}" dt="2021-10-11T14:40:37.699" v="130" actId="5793"/>
          <ac:spMkLst>
            <pc:docMk/>
            <pc:sldMk cId="3077682493" sldId="1893"/>
            <ac:spMk id="2" creationId="{8EEFB32B-58C5-48F6-BFAD-C19AE723178A}"/>
          </ac:spMkLst>
        </pc:spChg>
        <pc:spChg chg="mod">
          <ac:chgData name="Khattab, Sherif" userId="c83b1e15-36f3-4f46-aceb-05aac24c545e" providerId="ADAL" clId="{60786E6F-BBEA-42A9-B1B4-A40D2305D298}" dt="2021-10-11T14:40:57.228" v="163" actId="20577"/>
          <ac:spMkLst>
            <pc:docMk/>
            <pc:sldMk cId="3077682493" sldId="1893"/>
            <ac:spMk id="3" creationId="{63F012A6-9828-403B-A1EF-80C215A082DF}"/>
          </ac:spMkLst>
        </pc:spChg>
      </pc:sldChg>
      <pc:sldChg chg="modSp new mod">
        <pc:chgData name="Khattab, Sherif" userId="c83b1e15-36f3-4f46-aceb-05aac24c545e" providerId="ADAL" clId="{60786E6F-BBEA-42A9-B1B4-A40D2305D298}" dt="2021-10-11T14:41:25.128" v="190" actId="20577"/>
        <pc:sldMkLst>
          <pc:docMk/>
          <pc:sldMk cId="3356279672" sldId="1894"/>
        </pc:sldMkLst>
        <pc:spChg chg="mod">
          <ac:chgData name="Khattab, Sherif" userId="c83b1e15-36f3-4f46-aceb-05aac24c545e" providerId="ADAL" clId="{60786E6F-BBEA-42A9-B1B4-A40D2305D298}" dt="2021-10-11T14:41:25.128" v="190" actId="20577"/>
          <ac:spMkLst>
            <pc:docMk/>
            <pc:sldMk cId="3356279672" sldId="1894"/>
            <ac:spMk id="2" creationId="{61DD8003-A23A-4C2D-BB1A-09A589A7750C}"/>
          </ac:spMkLst>
        </pc:spChg>
      </pc:sldChg>
      <pc:sldMasterChg chg="del delSldLayout">
        <pc:chgData name="Khattab, Sherif" userId="c83b1e15-36f3-4f46-aceb-05aac24c545e" providerId="ADAL" clId="{60786E6F-BBEA-42A9-B1B4-A40D2305D298}" dt="2021-10-12T16:25:14.101" v="208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60786E6F-BBEA-42A9-B1B4-A40D2305D298}" dt="2021-10-11T14:41:39.591" v="191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60786E6F-BBEA-42A9-B1B4-A40D2305D298}" dt="2021-10-11T14:41:39.591" v="191" actId="2696"/>
          <pc:sldLayoutMkLst>
            <pc:docMk/>
            <pc:sldMasterMk cId="1391243068" sldId="2147483714"/>
            <pc:sldLayoutMk cId="205441843" sldId="2147483721"/>
          </pc:sldLayoutMkLst>
        </pc:sldLayoutChg>
      </pc:sldMasterChg>
    </pc:docChg>
  </pc:docChgLst>
  <pc:docChgLst>
    <pc:chgData name="Khattab, Sherif" userId="c83b1e15-36f3-4f46-aceb-05aac24c545e" providerId="ADAL" clId="{645B6859-9E53-8F4F-9ABE-40DB0D662D30}"/>
    <pc:docChg chg="delSld">
      <pc:chgData name="Khattab, Sherif" userId="c83b1e15-36f3-4f46-aceb-05aac24c545e" providerId="ADAL" clId="{645B6859-9E53-8F4F-9ABE-40DB0D662D30}" dt="2022-02-14T16:10:34.438" v="0" actId="2696"/>
      <pc:docMkLst>
        <pc:docMk/>
      </pc:docMkLst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968777322" sldId="270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543874095" sldId="277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721862585" sldId="1882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1283355018" sldId="1883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3058994478" sldId="1884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2423317915" sldId="1885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3017774606" sldId="1886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3466629285" sldId="1887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13845765" sldId="1889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4170313025" sldId="1890"/>
        </pc:sldMkLst>
      </pc:sldChg>
      <pc:sldMasterChg chg="delSldLayout">
        <pc:chgData name="Khattab, Sherif" userId="c83b1e15-36f3-4f46-aceb-05aac24c545e" providerId="ADAL" clId="{645B6859-9E53-8F4F-9ABE-40DB0D662D30}" dt="2022-02-14T16:10:34.438" v="0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645B6859-9E53-8F4F-9ABE-40DB0D662D30}" dt="2022-02-14T16:10:34.438" v="0" actId="2696"/>
          <pc:sldLayoutMkLst>
            <pc:docMk/>
            <pc:sldMasterMk cId="1391243068" sldId="2147483714"/>
            <pc:sldLayoutMk cId="3056266433" sldId="2147483716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AB0F826D-A687-1644-B7E9-CFBA43290F11}"/>
    <pc:docChg chg="custSel modSld">
      <pc:chgData name="Khattab, Sherif" userId="c83b1e15-36f3-4f46-aceb-05aac24c545e" providerId="ADAL" clId="{AB0F826D-A687-1644-B7E9-CFBA43290F11}" dt="2021-09-01T05:40:20.618" v="1" actId="478"/>
      <pc:docMkLst>
        <pc:docMk/>
      </pc:docMkLst>
      <pc:sldChg chg="delSp modSp mod">
        <pc:chgData name="Khattab, Sherif" userId="c83b1e15-36f3-4f46-aceb-05aac24c545e" providerId="ADAL" clId="{AB0F826D-A687-1644-B7E9-CFBA43290F11}" dt="2021-09-01T05:40:20.618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AB0F826D-A687-1644-B7E9-CFBA43290F11}" dt="2021-09-01T05:40:18.041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AB0F826D-A687-1644-B7E9-CFBA43290F11}" dt="2021-09-01T05:40:20.618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07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20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88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4 and Homework 5 due on 10/15</a:t>
            </a:r>
          </a:p>
          <a:p>
            <a:pPr lvl="1"/>
            <a:r>
              <a:rPr lang="en-US" dirty="0"/>
              <a:t>Homework 6 and Lab 5 due on 10/22</a:t>
            </a:r>
          </a:p>
          <a:p>
            <a:pPr lvl="1"/>
            <a:r>
              <a:rPr lang="en-US" dirty="0"/>
              <a:t>Assignment 2 due on 10/25</a:t>
            </a:r>
          </a:p>
          <a:p>
            <a:r>
              <a:rPr lang="en-US" dirty="0"/>
              <a:t>Midterm on 10/13</a:t>
            </a:r>
          </a:p>
          <a:p>
            <a:pPr lvl="1"/>
            <a:r>
              <a:rPr lang="en-US" dirty="0"/>
              <a:t>In-class, paper-based exam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B32B-58C5-48F6-BFAD-C19AE723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12A6-9828-403B-A1EF-80C215A0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DST</a:t>
            </a:r>
          </a:p>
          <a:p>
            <a:r>
              <a:rPr lang="en-US" dirty="0"/>
              <a:t>RST</a:t>
            </a:r>
          </a:p>
          <a:p>
            <a:r>
              <a:rPr lang="en-US" dirty="0"/>
              <a:t>Multi-way RST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94759-FFE5-4EC9-812A-771015FBF3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CEC2A-02A2-4460-9446-A12D4922F4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768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8003-A23A-4C2D-BB1A-09A589A7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CourseMIRROR</a:t>
            </a:r>
            <a:r>
              <a:rPr lang="en-US" dirty="0"/>
              <a:t>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3659-F475-49A3-9F6A-C8F86639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BEDD-E3B0-48DD-8447-6E1DB15A1D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E78F6-1C63-4C9D-8AA9-648C8FDBB9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627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</a:rPr>
              <a:t>de la </a:t>
            </a:r>
            <a:r>
              <a:rPr lang="en-US" err="1">
                <a:latin typeface="Calibri" panose="020F0502020204030204" pitchFamily="34" charset="0"/>
              </a:rPr>
              <a:t>Briandais</a:t>
            </a:r>
            <a:r>
              <a:rPr lang="en-US">
                <a:latin typeface="Calibri" panose="020F0502020204030204" pitchFamily="34" charset="0"/>
              </a:rPr>
              <a:t> trees</a:t>
            </a:r>
          </a:p>
          <a:p>
            <a:r>
              <a:rPr lang="en-US">
                <a:latin typeface="Calibri" panose="020F0502020204030204" pitchFamily="34" charset="0"/>
              </a:rPr>
              <a:t>Introduction to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2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538D-C362-4DFB-9B44-F0C247DE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7EE8-5F8E-4B33-A71C-317D39D0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E02C5-7A4E-4125-AB4E-CC55AD9A95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11E00-8BC5-4FD5-9959-638D9C53E6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61695-A7F2-48AE-8AB1-F6EA40F2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1351087"/>
            <a:ext cx="8064500" cy="53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353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189</Words>
  <Application>Microsoft Macintosh PowerPoint</Application>
  <PresentationFormat>Custom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Pitt_minimal</vt:lpstr>
      <vt:lpstr>Algorithms and Data Structures 2 CS 1501</vt:lpstr>
      <vt:lpstr>Announcements</vt:lpstr>
      <vt:lpstr>Last lecture …</vt:lpstr>
      <vt:lpstr>CourseMIRROR Reflections</vt:lpstr>
      <vt:lpstr>Today …</vt:lpstr>
      <vt:lpstr>Big O Approximation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2022-02-14T16:10:36Z</dcterms:modified>
</cp:coreProperties>
</file>