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  <p:sldMasterId id="2147483728" r:id="rId4"/>
    <p:sldMasterId id="2147483735" r:id="rId5"/>
  </p:sldMasterIdLst>
  <p:notesMasterIdLst>
    <p:notesMasterId r:id="rId34"/>
  </p:notesMasterIdLst>
  <p:sldIdLst>
    <p:sldId id="405" r:id="rId6"/>
    <p:sldId id="496" r:id="rId7"/>
    <p:sldId id="498" r:id="rId8"/>
    <p:sldId id="1885" r:id="rId9"/>
    <p:sldId id="1880" r:id="rId10"/>
    <p:sldId id="1884" r:id="rId11"/>
    <p:sldId id="291" r:id="rId12"/>
    <p:sldId id="292" r:id="rId13"/>
    <p:sldId id="293" r:id="rId14"/>
    <p:sldId id="1877" r:id="rId15"/>
    <p:sldId id="294" r:id="rId16"/>
    <p:sldId id="295" r:id="rId17"/>
    <p:sldId id="296" r:id="rId18"/>
    <p:sldId id="1878" r:id="rId19"/>
    <p:sldId id="1886" r:id="rId20"/>
    <p:sldId id="349" r:id="rId21"/>
    <p:sldId id="350" r:id="rId22"/>
    <p:sldId id="351" r:id="rId23"/>
    <p:sldId id="1863" r:id="rId24"/>
    <p:sldId id="1881" r:id="rId25"/>
    <p:sldId id="352" r:id="rId26"/>
    <p:sldId id="353" r:id="rId27"/>
    <p:sldId id="354" r:id="rId28"/>
    <p:sldId id="1882" r:id="rId29"/>
    <p:sldId id="355" r:id="rId30"/>
    <p:sldId id="356" r:id="rId31"/>
    <p:sldId id="357" r:id="rId32"/>
    <p:sldId id="513" r:id="rId3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E5095-B3A1-4EF8-9323-1D636C33300B}" v="11" dt="2021-11-08T15:27:44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090" autoAdjust="0"/>
  </p:normalViewPr>
  <p:slideViewPr>
    <p:cSldViewPr snapToGrid="0">
      <p:cViewPr varScale="1">
        <p:scale>
          <a:sx n="68" d="100"/>
          <a:sy n="68" d="100"/>
        </p:scale>
        <p:origin x="1191" y="33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6AFC32D7-D443-4DF6-B99D-450E0E8CDB1F}"/>
    <pc:docChg chg="undo custSel addSld delSld modSld addSection delSection">
      <pc:chgData name="Khattab, Sherif" userId="c83b1e15-36f3-4f46-aceb-05aac24c545e" providerId="ADAL" clId="{6AFC32D7-D443-4DF6-B99D-450E0E8CDB1F}" dt="2021-03-30T02:33:23.088" v="318" actId="22"/>
      <pc:docMkLst>
        <pc:docMk/>
      </pc:docMkLst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68479281" sldId="30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1135639" sldId="304"/>
        </pc:sldMkLst>
      </pc:sldChg>
      <pc:sldChg chg="addSp modSp mod">
        <pc:chgData name="Khattab, Sherif" userId="c83b1e15-36f3-4f46-aceb-05aac24c545e" providerId="ADAL" clId="{6AFC32D7-D443-4DF6-B99D-450E0E8CDB1F}" dt="2021-03-30T02:29:59.928" v="223" actId="27636"/>
        <pc:sldMkLst>
          <pc:docMk/>
          <pc:sldMk cId="2939769635" sldId="308"/>
        </pc:sldMkLst>
        <pc:spChg chg="mod">
          <ac:chgData name="Khattab, Sherif" userId="c83b1e15-36f3-4f46-aceb-05aac24c545e" providerId="ADAL" clId="{6AFC32D7-D443-4DF6-B99D-450E0E8CDB1F}" dt="2021-03-30T02:29:59.928" v="223" actId="27636"/>
          <ac:spMkLst>
            <pc:docMk/>
            <pc:sldMk cId="2939769635" sldId="308"/>
            <ac:spMk id="43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29:54.048" v="218" actId="1076"/>
          <ac:picMkLst>
            <pc:docMk/>
            <pc:sldMk cId="2939769635" sldId="308"/>
            <ac:picMk id="3" creationId="{4B125552-68DA-4540-B35B-2B11D06E5899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0:47.231" v="235" actId="1076"/>
        <pc:sldMkLst>
          <pc:docMk/>
          <pc:sldMk cId="1628672070" sldId="311"/>
        </pc:sldMkLst>
        <pc:spChg chg="mod">
          <ac:chgData name="Khattab, Sherif" userId="c83b1e15-36f3-4f46-aceb-05aac24c545e" providerId="ADAL" clId="{6AFC32D7-D443-4DF6-B99D-450E0E8CDB1F}" dt="2021-03-30T02:30:35.073" v="229" actId="1076"/>
          <ac:spMkLst>
            <pc:docMk/>
            <pc:sldMk cId="1628672070" sldId="311"/>
            <ac:spMk id="117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0:47.231" v="235" actId="1076"/>
          <ac:picMkLst>
            <pc:docMk/>
            <pc:sldMk cId="1628672070" sldId="311"/>
            <ac:picMk id="3" creationId="{BC6A4129-6E9A-4D8B-A8B8-1B5BAEFF6FBD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1:49.347" v="266" actId="20577"/>
        <pc:sldMkLst>
          <pc:docMk/>
          <pc:sldMk cId="550773723" sldId="315"/>
        </pc:sldMkLst>
        <pc:spChg chg="mod">
          <ac:chgData name="Khattab, Sherif" userId="c83b1e15-36f3-4f46-aceb-05aac24c545e" providerId="ADAL" clId="{6AFC32D7-D443-4DF6-B99D-450E0E8CDB1F}" dt="2021-03-30T02:31:28.661" v="241" actId="1076"/>
          <ac:spMkLst>
            <pc:docMk/>
            <pc:sldMk cId="550773723" sldId="315"/>
            <ac:spMk id="155" creationId="{00000000-0000-0000-0000-000000000000}"/>
          </ac:spMkLst>
        </pc:spChg>
        <pc:spChg chg="mod">
          <ac:chgData name="Khattab, Sherif" userId="c83b1e15-36f3-4f46-aceb-05aac24c545e" providerId="ADAL" clId="{6AFC32D7-D443-4DF6-B99D-450E0E8CDB1F}" dt="2021-03-30T02:31:49.347" v="266" actId="20577"/>
          <ac:spMkLst>
            <pc:docMk/>
            <pc:sldMk cId="550773723" sldId="315"/>
            <ac:spMk id="156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1:35.900" v="244" actId="1076"/>
          <ac:picMkLst>
            <pc:docMk/>
            <pc:sldMk cId="550773723" sldId="315"/>
            <ac:picMk id="3" creationId="{312DD79A-68D3-4DD5-9B31-A468089C2FCF}"/>
          </ac:picMkLst>
        </pc:picChg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75007199" sldId="323"/>
        </pc:sldMkLst>
      </pc:sldChg>
      <pc:sldChg chg="addSp modSp new mod">
        <pc:chgData name="Khattab, Sherif" userId="c83b1e15-36f3-4f46-aceb-05aac24c545e" providerId="ADAL" clId="{6AFC32D7-D443-4DF6-B99D-450E0E8CDB1F}" dt="2021-03-30T02:23:05.603" v="26" actId="1076"/>
        <pc:sldMkLst>
          <pc:docMk/>
          <pc:sldMk cId="2432217148" sldId="1862"/>
        </pc:sldMkLst>
        <pc:spChg chg="mod">
          <ac:chgData name="Khattab, Sherif" userId="c83b1e15-36f3-4f46-aceb-05aac24c545e" providerId="ADAL" clId="{6AFC32D7-D443-4DF6-B99D-450E0E8CDB1F}" dt="2021-03-30T02:22:59.483" v="23" actId="20577"/>
          <ac:spMkLst>
            <pc:docMk/>
            <pc:sldMk cId="2432217148" sldId="1862"/>
            <ac:spMk id="2" creationId="{15A3CAA4-E40B-47C7-B91A-554196EA2AC0}"/>
          </ac:spMkLst>
        </pc:spChg>
        <pc:picChg chg="add mod">
          <ac:chgData name="Khattab, Sherif" userId="c83b1e15-36f3-4f46-aceb-05aac24c545e" providerId="ADAL" clId="{6AFC32D7-D443-4DF6-B99D-450E0E8CDB1F}" dt="2021-03-30T02:23:05.603" v="26" actId="1076"/>
          <ac:picMkLst>
            <pc:docMk/>
            <pc:sldMk cId="2432217148" sldId="1862"/>
            <ac:picMk id="7" creationId="{911ECBD0-7729-445A-B217-C846AB2B1CE7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3:48.222" v="47" actId="22"/>
        <pc:sldMkLst>
          <pc:docMk/>
          <pc:sldMk cId="512555426" sldId="1863"/>
        </pc:sldMkLst>
        <pc:spChg chg="mod">
          <ac:chgData name="Khattab, Sherif" userId="c83b1e15-36f3-4f46-aceb-05aac24c545e" providerId="ADAL" clId="{6AFC32D7-D443-4DF6-B99D-450E0E8CDB1F}" dt="2021-03-30T02:23:30.035" v="44" actId="20577"/>
          <ac:spMkLst>
            <pc:docMk/>
            <pc:sldMk cId="512555426" sldId="1863"/>
            <ac:spMk id="2" creationId="{95CBB330-CB7F-464F-9459-FF79242120C9}"/>
          </ac:spMkLst>
        </pc:spChg>
        <pc:picChg chg="add">
          <ac:chgData name="Khattab, Sherif" userId="c83b1e15-36f3-4f46-aceb-05aac24c545e" providerId="ADAL" clId="{6AFC32D7-D443-4DF6-B99D-450E0E8CDB1F}" dt="2021-03-30T02:23:48.222" v="47" actId="22"/>
          <ac:picMkLst>
            <pc:docMk/>
            <pc:sldMk cId="512555426" sldId="1863"/>
            <ac:picMk id="8" creationId="{FCF84A3F-87C5-4EEB-A308-A14E8B13F23D}"/>
          </ac:picMkLst>
        </pc:picChg>
        <pc:inkChg chg="add del">
          <ac:chgData name="Khattab, Sherif" userId="c83b1e15-36f3-4f46-aceb-05aac24c545e" providerId="ADAL" clId="{6AFC32D7-D443-4DF6-B99D-450E0E8CDB1F}" dt="2021-03-30T02:23:33.940" v="46"/>
          <ac:inkMkLst>
            <pc:docMk/>
            <pc:sldMk cId="512555426" sldId="1863"/>
            <ac:inkMk id="6" creationId="{F5C7059D-6CA6-44C6-8550-419647EDE3EA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4:36.338" v="73" actId="1076"/>
        <pc:sldMkLst>
          <pc:docMk/>
          <pc:sldMk cId="4208597595" sldId="1864"/>
        </pc:sldMkLst>
        <pc:spChg chg="mod">
          <ac:chgData name="Khattab, Sherif" userId="c83b1e15-36f3-4f46-aceb-05aac24c545e" providerId="ADAL" clId="{6AFC32D7-D443-4DF6-B99D-450E0E8CDB1F}" dt="2021-03-30T02:24:29.335" v="70" actId="20577"/>
          <ac:spMkLst>
            <pc:docMk/>
            <pc:sldMk cId="4208597595" sldId="1864"/>
            <ac:spMk id="2" creationId="{83319F99-A573-4A4A-BDDA-EF374A11B6C1}"/>
          </ac:spMkLst>
        </pc:spChg>
        <pc:picChg chg="add mod">
          <ac:chgData name="Khattab, Sherif" userId="c83b1e15-36f3-4f46-aceb-05aac24c545e" providerId="ADAL" clId="{6AFC32D7-D443-4DF6-B99D-450E0E8CDB1F}" dt="2021-03-30T02:24:36.338" v="73" actId="1076"/>
          <ac:picMkLst>
            <pc:docMk/>
            <pc:sldMk cId="4208597595" sldId="1864"/>
            <ac:picMk id="7" creationId="{919DBA03-CEE9-4237-85C7-5C987977D6EA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5:17.510" v="96" actId="22"/>
        <pc:sldMkLst>
          <pc:docMk/>
          <pc:sldMk cId="1931972140" sldId="1865"/>
        </pc:sldMkLst>
        <pc:spChg chg="mod">
          <ac:chgData name="Khattab, Sherif" userId="c83b1e15-36f3-4f46-aceb-05aac24c545e" providerId="ADAL" clId="{6AFC32D7-D443-4DF6-B99D-450E0E8CDB1F}" dt="2021-03-30T02:24:58.467" v="93" actId="20577"/>
          <ac:spMkLst>
            <pc:docMk/>
            <pc:sldMk cId="1931972140" sldId="1865"/>
            <ac:spMk id="2" creationId="{D59D7D28-4293-4F99-81CE-1CE789DBCECE}"/>
          </ac:spMkLst>
        </pc:spChg>
        <pc:picChg chg="add">
          <ac:chgData name="Khattab, Sherif" userId="c83b1e15-36f3-4f46-aceb-05aac24c545e" providerId="ADAL" clId="{6AFC32D7-D443-4DF6-B99D-450E0E8CDB1F}" dt="2021-03-30T02:25:17.510" v="96" actId="22"/>
          <ac:picMkLst>
            <pc:docMk/>
            <pc:sldMk cId="1931972140" sldId="1865"/>
            <ac:picMk id="8" creationId="{42256CF9-C881-4576-BA4D-C8E4F32942A5}"/>
          </ac:picMkLst>
        </pc:picChg>
        <pc:inkChg chg="add del">
          <ac:chgData name="Khattab, Sherif" userId="c83b1e15-36f3-4f46-aceb-05aac24c545e" providerId="ADAL" clId="{6AFC32D7-D443-4DF6-B99D-450E0E8CDB1F}" dt="2021-03-30T02:25:02.119" v="95"/>
          <ac:inkMkLst>
            <pc:docMk/>
            <pc:sldMk cId="1931972140" sldId="1865"/>
            <ac:inkMk id="6" creationId="{97816CD0-9B61-4EA5-8CA7-43894655558E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6:14.756" v="123" actId="1076"/>
        <pc:sldMkLst>
          <pc:docMk/>
          <pc:sldMk cId="2173334488" sldId="1866"/>
        </pc:sldMkLst>
        <pc:spChg chg="mod">
          <ac:chgData name="Khattab, Sherif" userId="c83b1e15-36f3-4f46-aceb-05aac24c545e" providerId="ADAL" clId="{6AFC32D7-D443-4DF6-B99D-450E0E8CDB1F}" dt="2021-03-30T02:26:08.432" v="120" actId="20577"/>
          <ac:spMkLst>
            <pc:docMk/>
            <pc:sldMk cId="2173334488" sldId="1866"/>
            <ac:spMk id="3" creationId="{291C85E8-E28B-4E04-ABCA-8BCCBCE3132B}"/>
          </ac:spMkLst>
        </pc:spChg>
        <pc:picChg chg="add mod">
          <ac:chgData name="Khattab, Sherif" userId="c83b1e15-36f3-4f46-aceb-05aac24c545e" providerId="ADAL" clId="{6AFC32D7-D443-4DF6-B99D-450E0E8CDB1F}" dt="2021-03-30T02:26:14.756" v="123" actId="1076"/>
          <ac:picMkLst>
            <pc:docMk/>
            <pc:sldMk cId="2173334488" sldId="1866"/>
            <ac:picMk id="6" creationId="{7EB01CAC-F303-4DF3-A649-29DE8A903560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7:30.316" v="158" actId="1076"/>
        <pc:sldMkLst>
          <pc:docMk/>
          <pc:sldMk cId="357891716" sldId="1867"/>
        </pc:sldMkLst>
        <pc:spChg chg="del">
          <ac:chgData name="Khattab, Sherif" userId="c83b1e15-36f3-4f46-aceb-05aac24c545e" providerId="ADAL" clId="{6AFC32D7-D443-4DF6-B99D-450E0E8CDB1F}" dt="2021-03-30T02:26:45.253" v="127" actId="478"/>
          <ac:spMkLst>
            <pc:docMk/>
            <pc:sldMk cId="357891716" sldId="1867"/>
            <ac:spMk id="2" creationId="{A3B538C8-3007-41B4-BB29-2EA3F52B549C}"/>
          </ac:spMkLst>
        </pc:spChg>
        <pc:spChg chg="mod">
          <ac:chgData name="Khattab, Sherif" userId="c83b1e15-36f3-4f46-aceb-05aac24c545e" providerId="ADAL" clId="{6AFC32D7-D443-4DF6-B99D-450E0E8CDB1F}" dt="2021-03-30T02:27:06.399" v="153" actId="20577"/>
          <ac:spMkLst>
            <pc:docMk/>
            <pc:sldMk cId="357891716" sldId="1867"/>
            <ac:spMk id="3" creationId="{9803C369-6DA4-4DE5-ACD7-30FC37847BD6}"/>
          </ac:spMkLst>
        </pc:spChg>
        <pc:picChg chg="add del mod">
          <ac:chgData name="Khattab, Sherif" userId="c83b1e15-36f3-4f46-aceb-05aac24c545e" providerId="ADAL" clId="{6AFC32D7-D443-4DF6-B99D-450E0E8CDB1F}" dt="2021-03-30T02:27:23.662" v="154" actId="478"/>
          <ac:picMkLst>
            <pc:docMk/>
            <pc:sldMk cId="357891716" sldId="1867"/>
            <ac:picMk id="6" creationId="{C03AA6B7-F276-4ADE-935C-8CBBB4AC10E7}"/>
          </ac:picMkLst>
        </pc:picChg>
        <pc:picChg chg="add mod">
          <ac:chgData name="Khattab, Sherif" userId="c83b1e15-36f3-4f46-aceb-05aac24c545e" providerId="ADAL" clId="{6AFC32D7-D443-4DF6-B99D-450E0E8CDB1F}" dt="2021-03-30T02:27:30.316" v="158" actId="1076"/>
          <ac:picMkLst>
            <pc:docMk/>
            <pc:sldMk cId="357891716" sldId="1867"/>
            <ac:picMk id="8" creationId="{4BA2DC29-1C73-4E5E-8C20-D1A8F2FEED50}"/>
          </ac:picMkLst>
        </pc:picChg>
      </pc:sldChg>
      <pc:sldChg chg="new del">
        <pc:chgData name="Khattab, Sherif" userId="c83b1e15-36f3-4f46-aceb-05aac24c545e" providerId="ADAL" clId="{6AFC32D7-D443-4DF6-B99D-450E0E8CDB1F}" dt="2021-03-30T02:26:31.431" v="125" actId="680"/>
        <pc:sldMkLst>
          <pc:docMk/>
          <pc:sldMk cId="3111585669" sldId="1867"/>
        </pc:sldMkLst>
      </pc:sldChg>
      <pc:sldChg chg="addSp modSp new mod">
        <pc:chgData name="Khattab, Sherif" userId="c83b1e15-36f3-4f46-aceb-05aac24c545e" providerId="ADAL" clId="{6AFC32D7-D443-4DF6-B99D-450E0E8CDB1F}" dt="2021-03-30T02:28:41.367" v="182" actId="1076"/>
        <pc:sldMkLst>
          <pc:docMk/>
          <pc:sldMk cId="1771857109" sldId="1868"/>
        </pc:sldMkLst>
        <pc:spChg chg="mod">
          <ac:chgData name="Khattab, Sherif" userId="c83b1e15-36f3-4f46-aceb-05aac24c545e" providerId="ADAL" clId="{6AFC32D7-D443-4DF6-B99D-450E0E8CDB1F}" dt="2021-03-30T02:28:35.052" v="179" actId="20577"/>
          <ac:spMkLst>
            <pc:docMk/>
            <pc:sldMk cId="1771857109" sldId="1868"/>
            <ac:spMk id="3" creationId="{3F412AB8-1D29-4716-81D1-149E41E10E5F}"/>
          </ac:spMkLst>
        </pc:spChg>
        <pc:picChg chg="add mod">
          <ac:chgData name="Khattab, Sherif" userId="c83b1e15-36f3-4f46-aceb-05aac24c545e" providerId="ADAL" clId="{6AFC32D7-D443-4DF6-B99D-450E0E8CDB1F}" dt="2021-03-30T02:28:41.367" v="182" actId="1076"/>
          <ac:picMkLst>
            <pc:docMk/>
            <pc:sldMk cId="1771857109" sldId="1868"/>
            <ac:picMk id="6" creationId="{3FF525A3-E8B3-48C0-9DD3-06133FD9D547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1:56.475" v="267" actId="20577"/>
        <pc:sldMkLst>
          <pc:docMk/>
          <pc:sldMk cId="2256142437" sldId="1869"/>
        </pc:sldMkLst>
        <pc:spChg chg="mod">
          <ac:chgData name="Khattab, Sherif" userId="c83b1e15-36f3-4f46-aceb-05aac24c545e" providerId="ADAL" clId="{6AFC32D7-D443-4DF6-B99D-450E0E8CDB1F}" dt="2021-03-30T02:31:56.475" v="267" actId="20577"/>
          <ac:spMkLst>
            <pc:docMk/>
            <pc:sldMk cId="2256142437" sldId="1869"/>
            <ac:spMk id="3" creationId="{7021ACF6-F352-450F-99DB-B9C9E62C70E5}"/>
          </ac:spMkLst>
        </pc:spChg>
        <pc:picChg chg="add mod">
          <ac:chgData name="Khattab, Sherif" userId="c83b1e15-36f3-4f46-aceb-05aac24c545e" providerId="ADAL" clId="{6AFC32D7-D443-4DF6-B99D-450E0E8CDB1F}" dt="2021-03-30T02:29:21.823" v="211" actId="1076"/>
          <ac:picMkLst>
            <pc:docMk/>
            <pc:sldMk cId="2256142437" sldId="1869"/>
            <ac:picMk id="6" creationId="{C75F01EB-753A-4850-9136-381D9046794B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2:41.004" v="299" actId="1076"/>
        <pc:sldMkLst>
          <pc:docMk/>
          <pc:sldMk cId="48316494" sldId="1870"/>
        </pc:sldMkLst>
        <pc:spChg chg="mod">
          <ac:chgData name="Khattab, Sherif" userId="c83b1e15-36f3-4f46-aceb-05aac24c545e" providerId="ADAL" clId="{6AFC32D7-D443-4DF6-B99D-450E0E8CDB1F}" dt="2021-03-30T02:32:34.788" v="296" actId="20577"/>
          <ac:spMkLst>
            <pc:docMk/>
            <pc:sldMk cId="48316494" sldId="1870"/>
            <ac:spMk id="2" creationId="{BA49A3B5-B63B-491C-BCA6-669123EB1BF7}"/>
          </ac:spMkLst>
        </pc:spChg>
        <pc:picChg chg="add mod">
          <ac:chgData name="Khattab, Sherif" userId="c83b1e15-36f3-4f46-aceb-05aac24c545e" providerId="ADAL" clId="{6AFC32D7-D443-4DF6-B99D-450E0E8CDB1F}" dt="2021-03-30T02:32:41.004" v="299" actId="1076"/>
          <ac:picMkLst>
            <pc:docMk/>
            <pc:sldMk cId="48316494" sldId="1870"/>
            <ac:picMk id="7" creationId="{F9781E82-1D91-4758-B771-22C60ED4EB32}"/>
          </ac:picMkLst>
        </pc:picChg>
      </pc:sldChg>
      <pc:sldChg chg="new del">
        <pc:chgData name="Khattab, Sherif" userId="c83b1e15-36f3-4f46-aceb-05aac24c545e" providerId="ADAL" clId="{6AFC32D7-D443-4DF6-B99D-450E0E8CDB1F}" dt="2021-03-30T02:31:22.973" v="239" actId="680"/>
        <pc:sldMkLst>
          <pc:docMk/>
          <pc:sldMk cId="1617034228" sldId="1870"/>
        </pc:sldMkLst>
      </pc:sldChg>
      <pc:sldChg chg="new del">
        <pc:chgData name="Khattab, Sherif" userId="c83b1e15-36f3-4f46-aceb-05aac24c545e" providerId="ADAL" clId="{6AFC32D7-D443-4DF6-B99D-450E0E8CDB1F}" dt="2021-03-30T02:30:24.785" v="225" actId="680"/>
        <pc:sldMkLst>
          <pc:docMk/>
          <pc:sldMk cId="3660488691" sldId="1870"/>
        </pc:sldMkLst>
      </pc:sldChg>
      <pc:sldChg chg="addSp delSp modSp new mod">
        <pc:chgData name="Khattab, Sherif" userId="c83b1e15-36f3-4f46-aceb-05aac24c545e" providerId="ADAL" clId="{6AFC32D7-D443-4DF6-B99D-450E0E8CDB1F}" dt="2021-03-30T02:33:23.088" v="318" actId="22"/>
        <pc:sldMkLst>
          <pc:docMk/>
          <pc:sldMk cId="4096444437" sldId="1871"/>
        </pc:sldMkLst>
        <pc:spChg chg="mod">
          <ac:chgData name="Khattab, Sherif" userId="c83b1e15-36f3-4f46-aceb-05aac24c545e" providerId="ADAL" clId="{6AFC32D7-D443-4DF6-B99D-450E0E8CDB1F}" dt="2021-03-30T02:33:08.049" v="315" actId="20577"/>
          <ac:spMkLst>
            <pc:docMk/>
            <pc:sldMk cId="4096444437" sldId="1871"/>
            <ac:spMk id="2" creationId="{AB4FE26C-345F-41A6-ACFA-6DC1C0AD8E47}"/>
          </ac:spMkLst>
        </pc:spChg>
        <pc:picChg chg="add">
          <ac:chgData name="Khattab, Sherif" userId="c83b1e15-36f3-4f46-aceb-05aac24c545e" providerId="ADAL" clId="{6AFC32D7-D443-4DF6-B99D-450E0E8CDB1F}" dt="2021-03-30T02:33:23.088" v="318" actId="22"/>
          <ac:picMkLst>
            <pc:docMk/>
            <pc:sldMk cId="4096444437" sldId="1871"/>
            <ac:picMk id="8" creationId="{7D975CC7-04F6-4E95-8FAA-F9E829675B21}"/>
          </ac:picMkLst>
        </pc:picChg>
        <pc:inkChg chg="add del">
          <ac:chgData name="Khattab, Sherif" userId="c83b1e15-36f3-4f46-aceb-05aac24c545e" providerId="ADAL" clId="{6AFC32D7-D443-4DF6-B99D-450E0E8CDB1F}" dt="2021-03-30T02:33:11.166" v="317"/>
          <ac:inkMkLst>
            <pc:docMk/>
            <pc:sldMk cId="4096444437" sldId="1871"/>
            <ac:inkMk id="6" creationId="{CE57791B-6D1B-4E02-969B-ABE2CF7C9DD4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49F0F81E-BA35-1C45-BF2D-C00B9179A613}"/>
    <pc:docChg chg="modSld">
      <pc:chgData name="Khattab, Sherif" userId="c83b1e15-36f3-4f46-aceb-05aac24c545e" providerId="ADAL" clId="{49F0F81E-BA35-1C45-BF2D-C00B9179A613}" dt="2021-09-01T05:46:07.894" v="0"/>
      <pc:docMkLst>
        <pc:docMk/>
      </pc:docMkLst>
      <pc:sldChg chg="modSp">
        <pc:chgData name="Khattab, Sherif" userId="c83b1e15-36f3-4f46-aceb-05aac24c545e" providerId="ADAL" clId="{49F0F81E-BA35-1C45-BF2D-C00B9179A613}" dt="2021-09-01T05:46:07.894" v="0"/>
        <pc:sldMkLst>
          <pc:docMk/>
          <pc:sldMk cId="1894775455" sldId="405"/>
        </pc:sldMkLst>
        <pc:spChg chg="mod">
          <ac:chgData name="Khattab, Sherif" userId="c83b1e15-36f3-4f46-aceb-05aac24c545e" providerId="ADAL" clId="{49F0F81E-BA35-1C45-BF2D-C00B9179A613}" dt="2021-09-01T05:46:07.89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5AAE5095-B3A1-4EF8-9323-1D636C33300B}"/>
    <pc:docChg chg="custSel addSld delSld modSld sldOrd delMainMaster">
      <pc:chgData name="Khattab, Sherif" userId="c83b1e15-36f3-4f46-aceb-05aac24c545e" providerId="ADAL" clId="{5AAE5095-B3A1-4EF8-9323-1D636C33300B}" dt="2021-11-10T15:25:30.214" v="309" actId="47"/>
      <pc:docMkLst>
        <pc:docMk/>
      </pc:docMkLst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009510567" sldId="294"/>
        </pc:sldMkLst>
      </pc:sldChg>
      <pc:sldChg chg="add del modNotesTx">
        <pc:chgData name="Khattab, Sherif" userId="c83b1e15-36f3-4f46-aceb-05aac24c545e" providerId="ADAL" clId="{5AAE5095-B3A1-4EF8-9323-1D636C33300B}" dt="2021-11-08T15:10:05.439" v="178" actId="20577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736620482" sldId="29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408005592" sldId="301"/>
        </pc:sldMkLst>
      </pc:sldChg>
      <pc:sldChg chg="modSp del mod">
        <pc:chgData name="Khattab, Sherif" userId="c83b1e15-36f3-4f46-aceb-05aac24c545e" providerId="ADAL" clId="{5AAE5095-B3A1-4EF8-9323-1D636C33300B}" dt="2021-11-10T15:25:30.214" v="309" actId="47"/>
        <pc:sldMkLst>
          <pc:docMk/>
          <pc:sldMk cId="1164319736" sldId="305"/>
        </pc:sldMkLst>
        <pc:spChg chg="mod">
          <ac:chgData name="Khattab, Sherif" userId="c83b1e15-36f3-4f46-aceb-05aac24c545e" providerId="ADAL" clId="{5AAE5095-B3A1-4EF8-9323-1D636C33300B}" dt="2021-11-08T15:29:44.868" v="308" actId="6549"/>
          <ac:spMkLst>
            <pc:docMk/>
            <pc:sldMk cId="1164319736" sldId="305"/>
            <ac:spMk id="453" creationId="{00000000-0000-0000-0000-000000000000}"/>
          </ac:spMkLst>
        </pc:spChg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713816456" sldId="349"/>
        </pc:sldMkLst>
      </pc:sldChg>
      <pc:sldChg chg="add del modNotesTx">
        <pc:chgData name="Khattab, Sherif" userId="c83b1e15-36f3-4f46-aceb-05aac24c545e" providerId="ADAL" clId="{5AAE5095-B3A1-4EF8-9323-1D636C33300B}" dt="2021-11-08T15:14:22.738" v="285" actId="20577"/>
        <pc:sldMkLst>
          <pc:docMk/>
          <pc:sldMk cId="362446433" sldId="350"/>
        </pc:sldMkLst>
      </pc:sldChg>
      <pc:sldChg chg="add del modNotesTx">
        <pc:chgData name="Khattab, Sherif" userId="c83b1e15-36f3-4f46-aceb-05aac24c545e" providerId="ADAL" clId="{5AAE5095-B3A1-4EF8-9323-1D636C33300B}" dt="2021-11-08T15:14:29.668" v="287" actId="20577"/>
        <pc:sldMkLst>
          <pc:docMk/>
          <pc:sldMk cId="3710277558" sldId="35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150585913" sldId="35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788983448" sldId="360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1411193010" sldId="362"/>
        </pc:sldMkLst>
      </pc:sldChg>
      <pc:sldChg chg="add del ord">
        <pc:chgData name="Khattab, Sherif" userId="c83b1e15-36f3-4f46-aceb-05aac24c545e" providerId="ADAL" clId="{5AAE5095-B3A1-4EF8-9323-1D636C33300B}" dt="2021-11-10T15:25:30.214" v="309" actId="47"/>
        <pc:sldMkLst>
          <pc:docMk/>
          <pc:sldMk cId="1468692519" sldId="36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AAE5095-B3A1-4EF8-9323-1D636C33300B}" dt="2021-11-08T14:59:40.237" v="1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AAE5095-B3A1-4EF8-9323-1D636C33300B}" dt="2021-11-08T14:59:40.237" v="1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AAE5095-B3A1-4EF8-9323-1D636C33300B}" dt="2021-11-08T15:05:16.628" v="12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AAE5095-B3A1-4EF8-9323-1D636C33300B}" dt="2021-11-08T15:04:39.708" v="26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5AAE5095-B3A1-4EF8-9323-1D636C33300B}" dt="2021-11-08T15:05:16.628" v="12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AAE5095-B3A1-4EF8-9323-1D636C33300B}" dt="2021-11-08T15:03:41.095" v="13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5AAE5095-B3A1-4EF8-9323-1D636C33300B}" dt="2021-11-08T15:07:16.589" v="174" actId="2696"/>
        <pc:sldMkLst>
          <pc:docMk/>
          <pc:sldMk cId="885259124" sldId="513"/>
        </pc:sldMkLst>
      </pc:sldChg>
      <pc:sldChg chg="modSp add mod">
        <pc:chgData name="Khattab, Sherif" userId="c83b1e15-36f3-4f46-aceb-05aac24c545e" providerId="ADAL" clId="{5AAE5095-B3A1-4EF8-9323-1D636C33300B}" dt="2021-11-08T15:08:34.917" v="177" actId="14100"/>
        <pc:sldMkLst>
          <pc:docMk/>
          <pc:sldMk cId="1415840886" sldId="513"/>
        </pc:sldMkLst>
        <pc:spChg chg="mod">
          <ac:chgData name="Khattab, Sherif" userId="c83b1e15-36f3-4f46-aceb-05aac24c545e" providerId="ADAL" clId="{5AAE5095-B3A1-4EF8-9323-1D636C33300B}" dt="2021-11-08T15:08:34.917" v="177" actId="14100"/>
          <ac:spMkLst>
            <pc:docMk/>
            <pc:sldMk cId="1415840886" sldId="513"/>
            <ac:spMk id="5" creationId="{6C566CCB-EA83-4CF7-9EDD-EAD8BA08143B}"/>
          </ac:spMkLst>
        </pc:spChg>
      </pc:sldChg>
      <pc:sldChg chg="modSp del mod">
        <pc:chgData name="Khattab, Sherif" userId="c83b1e15-36f3-4f46-aceb-05aac24c545e" providerId="ADAL" clId="{5AAE5095-B3A1-4EF8-9323-1D636C33300B}" dt="2021-11-08T15:29:02.619" v="307" actId="47"/>
        <pc:sldMkLst>
          <pc:docMk/>
          <pc:sldMk cId="1241308872" sldId="1860"/>
        </pc:sldMkLst>
        <pc:spChg chg="mod">
          <ac:chgData name="Khattab, Sherif" userId="c83b1e15-36f3-4f46-aceb-05aac24c545e" providerId="ADAL" clId="{5AAE5095-B3A1-4EF8-9323-1D636C33300B}" dt="2021-11-08T15:28:55.075" v="306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5AAE5095-B3A1-4EF8-9323-1D636C33300B}" dt="2021-11-08T15:07:48.346" v="175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432217148" sldId="1862"/>
        </pc:sldMkLst>
      </pc:sldChg>
      <pc:sldChg chg="del">
        <pc:chgData name="Khattab, Sherif" userId="c83b1e15-36f3-4f46-aceb-05aac24c545e" providerId="ADAL" clId="{5AAE5095-B3A1-4EF8-9323-1D636C33300B}" dt="2021-11-08T15:27:05.194" v="288" actId="2696"/>
        <pc:sldMkLst>
          <pc:docMk/>
          <pc:sldMk cId="512555426" sldId="1863"/>
        </pc:sldMkLst>
      </pc:sldChg>
      <pc:sldChg chg="add del">
        <pc:chgData name="Khattab, Sherif" userId="c83b1e15-36f3-4f46-aceb-05aac24c545e" providerId="ADAL" clId="{5AAE5095-B3A1-4EF8-9323-1D636C33300B}" dt="2021-11-08T15:27:18.801" v="290"/>
        <pc:sldMkLst>
          <pc:docMk/>
          <pc:sldMk cId="842769540" sldId="1863"/>
        </pc:sldMkLst>
      </pc:sldChg>
      <pc:sldChg chg="add">
        <pc:chgData name="Khattab, Sherif" userId="c83b1e15-36f3-4f46-aceb-05aac24c545e" providerId="ADAL" clId="{5AAE5095-B3A1-4EF8-9323-1D636C33300B}" dt="2021-11-08T15:27:18.822" v="291"/>
        <pc:sldMkLst>
          <pc:docMk/>
          <pc:sldMk cId="1154639074" sldId="186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208597595" sldId="1864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1815293" sldId="1865"/>
        </pc:sldMkLst>
      </pc:sldChg>
      <pc:sldChg chg="del">
        <pc:chgData name="Khattab, Sherif" userId="c83b1e15-36f3-4f46-aceb-05aac24c545e" providerId="ADAL" clId="{5AAE5095-B3A1-4EF8-9323-1D636C33300B}" dt="2021-11-08T15:27:38.445" v="292" actId="2696"/>
        <pc:sldMkLst>
          <pc:docMk/>
          <pc:sldMk cId="1931972140" sldId="1865"/>
        </pc:sldMkLst>
      </pc:sldChg>
      <pc:sldChg chg="add del">
        <pc:chgData name="Khattab, Sherif" userId="c83b1e15-36f3-4f46-aceb-05aac24c545e" providerId="ADAL" clId="{5AAE5095-B3A1-4EF8-9323-1D636C33300B}" dt="2021-11-08T15:27:44.636" v="294"/>
        <pc:sldMkLst>
          <pc:docMk/>
          <pc:sldMk cId="3612955094" sldId="1865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173334488" sldId="186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7891716" sldId="186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771857109" sldId="186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256142437" sldId="186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8316494" sldId="1870"/>
        </pc:sldMkLst>
      </pc:sldChg>
      <pc:sldChg chg="add del">
        <pc:chgData name="Khattab, Sherif" userId="c83b1e15-36f3-4f46-aceb-05aac24c545e" providerId="ADAL" clId="{5AAE5095-B3A1-4EF8-9323-1D636C33300B}" dt="2021-11-08T15:27:44.636" v="294"/>
        <pc:sldMkLst>
          <pc:docMk/>
          <pc:sldMk cId="1254927938" sldId="1871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789593980" sldId="1871"/>
        </pc:sldMkLst>
      </pc:sldChg>
      <pc:sldChg chg="del">
        <pc:chgData name="Khattab, Sherif" userId="c83b1e15-36f3-4f46-aceb-05aac24c545e" providerId="ADAL" clId="{5AAE5095-B3A1-4EF8-9323-1D636C33300B}" dt="2021-11-08T15:27:38.445" v="292" actId="2696"/>
        <pc:sldMkLst>
          <pc:docMk/>
          <pc:sldMk cId="4096444437" sldId="187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706306151" sldId="1877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708391639" sldId="1878"/>
        </pc:sldMkLst>
      </pc:sldChg>
      <pc:sldChg chg="add del">
        <pc:chgData name="Khattab, Sherif" userId="c83b1e15-36f3-4f46-aceb-05aac24c545e" providerId="ADAL" clId="{5AAE5095-B3A1-4EF8-9323-1D636C33300B}" dt="2021-11-08T15:12:32.695" v="179" actId="47"/>
        <pc:sldMkLst>
          <pc:docMk/>
          <pc:sldMk cId="1037760999" sldId="1879"/>
        </pc:sldMkLst>
      </pc:sldChg>
      <pc:sldChg chg="add del ord">
        <pc:chgData name="Khattab, Sherif" userId="c83b1e15-36f3-4f46-aceb-05aac24c545e" providerId="ADAL" clId="{5AAE5095-B3A1-4EF8-9323-1D636C33300B}" dt="2021-11-08T15:12:52.631" v="181"/>
        <pc:sldMkLst>
          <pc:docMk/>
          <pc:sldMk cId="1548705591" sldId="1880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576357296" sldId="188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7841849" sldId="1882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2705275168" sldId="1883"/>
        </pc:sldMkLst>
      </pc:sldChg>
      <pc:sldChg chg="modSp add mod">
        <pc:chgData name="Khattab, Sherif" userId="c83b1e15-36f3-4f46-aceb-05aac24c545e" providerId="ADAL" clId="{5AAE5095-B3A1-4EF8-9323-1D636C33300B}" dt="2021-11-08T15:05:33.644" v="148" actId="20577"/>
        <pc:sldMkLst>
          <pc:docMk/>
          <pc:sldMk cId="156913921" sldId="1884"/>
        </pc:sldMkLst>
        <pc:spChg chg="mod">
          <ac:chgData name="Khattab, Sherif" userId="c83b1e15-36f3-4f46-aceb-05aac24c545e" providerId="ADAL" clId="{5AAE5095-B3A1-4EF8-9323-1D636C33300B}" dt="2021-11-08T15:05:23.798" v="130" actId="20577"/>
          <ac:spMkLst>
            <pc:docMk/>
            <pc:sldMk cId="156913921" sldId="1884"/>
            <ac:spMk id="2" creationId="{741EEA9E-5858-4409-A959-87D88423DD63}"/>
          </ac:spMkLst>
        </pc:spChg>
        <pc:spChg chg="mod">
          <ac:chgData name="Khattab, Sherif" userId="c83b1e15-36f3-4f46-aceb-05aac24c545e" providerId="ADAL" clId="{5AAE5095-B3A1-4EF8-9323-1D636C33300B}" dt="2021-11-08T15:05:33.644" v="148" actId="20577"/>
          <ac:spMkLst>
            <pc:docMk/>
            <pc:sldMk cId="156913921" sldId="1884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5AAE5095-B3A1-4EF8-9323-1D636C33300B}" dt="2021-11-08T15:05:46.598" v="173" actId="20577"/>
        <pc:sldMkLst>
          <pc:docMk/>
          <pc:sldMk cId="772257528" sldId="1885"/>
        </pc:sldMkLst>
        <pc:spChg chg="mod">
          <ac:chgData name="Khattab, Sherif" userId="c83b1e15-36f3-4f46-aceb-05aac24c545e" providerId="ADAL" clId="{5AAE5095-B3A1-4EF8-9323-1D636C33300B}" dt="2021-11-08T15:05:46.598" v="173" actId="20577"/>
          <ac:spMkLst>
            <pc:docMk/>
            <pc:sldMk cId="772257528" sldId="1885"/>
            <ac:spMk id="2" creationId="{0C8D156B-D2B9-4EC0-A18E-008A18F10987}"/>
          </ac:spMkLst>
        </pc:spChg>
      </pc:sldChg>
      <pc:sldChg chg="modSp new mod">
        <pc:chgData name="Khattab, Sherif" userId="c83b1e15-36f3-4f46-aceb-05aac24c545e" providerId="ADAL" clId="{5AAE5095-B3A1-4EF8-9323-1D636C33300B}" dt="2021-11-08T15:13:46.469" v="281" actId="20577"/>
        <pc:sldMkLst>
          <pc:docMk/>
          <pc:sldMk cId="2776772584" sldId="1886"/>
        </pc:sldMkLst>
        <pc:spChg chg="mod">
          <ac:chgData name="Khattab, Sherif" userId="c83b1e15-36f3-4f46-aceb-05aac24c545e" providerId="ADAL" clId="{5AAE5095-B3A1-4EF8-9323-1D636C33300B}" dt="2021-11-08T15:13:07.537" v="196" actId="20577"/>
          <ac:spMkLst>
            <pc:docMk/>
            <pc:sldMk cId="2776772584" sldId="1886"/>
            <ac:spMk id="2" creationId="{FE7058DD-EE6A-4C6B-B7E7-E067A9D68450}"/>
          </ac:spMkLst>
        </pc:spChg>
        <pc:spChg chg="mod">
          <ac:chgData name="Khattab, Sherif" userId="c83b1e15-36f3-4f46-aceb-05aac24c545e" providerId="ADAL" clId="{5AAE5095-B3A1-4EF8-9323-1D636C33300B}" dt="2021-11-08T15:13:46.469" v="281" actId="20577"/>
          <ac:spMkLst>
            <pc:docMk/>
            <pc:sldMk cId="2776772584" sldId="1886"/>
            <ac:spMk id="3" creationId="{EEED289C-BB87-4B4F-BEFE-0AA0C8ED3BF5}"/>
          </ac:spMkLst>
        </pc:spChg>
      </pc:sldChg>
      <pc:sldMasterChg chg="del delSldLayout">
        <pc:chgData name="Khattab, Sherif" userId="c83b1e15-36f3-4f46-aceb-05aac24c545e" providerId="ADAL" clId="{5AAE5095-B3A1-4EF8-9323-1D636C33300B}" dt="2021-11-08T15:29:02.619" v="307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5AAE5095-B3A1-4EF8-9323-1D636C33300B}" dt="2021-11-10T15:25:30.214" v="309" actId="47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5AAE5095-B3A1-4EF8-9323-1D636C33300B}" dt="2021-11-10T15:25:30.214" v="309" actId="47"/>
          <pc:sldLayoutMkLst>
            <pc:docMk/>
            <pc:sldMasterMk cId="501794917" sldId="2147483721"/>
            <pc:sldLayoutMk cId="2274572912" sldId="2147483723"/>
          </pc:sldLayoutMkLst>
        </pc:sldLayoutChg>
      </pc:sldMasterChg>
      <pc:sldMasterChg chg="delSldLayout">
        <pc:chgData name="Khattab, Sherif" userId="c83b1e15-36f3-4f46-aceb-05aac24c545e" providerId="ADAL" clId="{5AAE5095-B3A1-4EF8-9323-1D636C33300B}" dt="2021-11-08T15:07:16.589" v="174" actId="2696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5AAE5095-B3A1-4EF8-9323-1D636C33300B}" dt="2021-11-08T15:07:16.589" v="174" actId="2696"/>
          <pc:sldLayoutMkLst>
            <pc:docMk/>
            <pc:sldMasterMk cId="1853819143" sldId="2147483728"/>
            <pc:sldLayoutMk cId="1511560703" sldId="214748374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dde7e38c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dde7e38c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Θ</a:t>
            </a:r>
            <a:r>
              <a:rPr lang="en" dirty="0"/>
              <a:t>(k</a:t>
            </a:r>
            <a:r>
              <a:rPr lang="en" baseline="30000" dirty="0"/>
              <a:t>2</a:t>
            </a:r>
            <a:r>
              <a:rPr lang="en" dirty="0"/>
              <a:t>)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Have to insert n initial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27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e9d488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e9d488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88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e9d4880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e9d4880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02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e9d4880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e9d4880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712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e9d4880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e9d4880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590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f46cb4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f46cb4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4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f46cb4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f46cb4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Insert: 7, 42, 37, 5, 8, 15, 12, 9, 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72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a4aaa2a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a4aaa2a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8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581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581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sure to highlight the set of edges that could possibly be used to bring a vertex into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edges that connect two green vertices dont need to be considered, thing to come back to when we talk about implementation, should we try to remove them from consideration?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really, no asymptotic improvement for parent and best edge implementation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eager prims, that would just be more updates to try and avoid unneccesary removals, but both have the same asymptotic cost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03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4aaa2a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4aaa2a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naively what we did on the previous slide looking at the images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41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a4aaa2a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a4aaa2a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5816c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5816c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Green vertices/red edges in 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67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7a44ae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7a44ae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v vertices will be added to T, so we do the following v times: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neighbors of the next vertex to adjust the parent and best edge arrays as needed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Constant time to update parent/best edge arrays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Neighbor enumeration: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Matrix: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(degree)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</a:t>
            </a:r>
            <a:r>
              <a:rPr lang="en" dirty="0" err="1">
                <a:solidFill>
                  <a:schemeClr val="dk1"/>
                </a:solidFill>
              </a:rPr>
              <a:t>best_edge</a:t>
            </a:r>
            <a:r>
              <a:rPr lang="en" dirty="0">
                <a:solidFill>
                  <a:schemeClr val="dk1"/>
                </a:solidFill>
              </a:rPr>
              <a:t> array to find the next addition to T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So, matrix: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2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* degree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1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dde7e38c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dde7e38c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632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dde7e38c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dde7e38c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Θ(k</a:t>
            </a:r>
            <a:r>
              <a:rPr lang="en" baseline="30000" dirty="0"/>
              <a:t>2</a:t>
            </a:r>
            <a:r>
              <a:rPr lang="en" dirty="0"/>
              <a:t>)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have to perform 2*k removals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6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4220889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46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831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715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1152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163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704024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7938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310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5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2262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8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4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38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6085-2EC8-4F49-9B5A-B9BE4D57E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9C3D7-5303-4504-9CEB-F16FC108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Naïve implementation of Prim’s MST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8FCA-746B-4B3B-A69B-E3C41D42C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A28BF-51F0-4464-B3C9-20A400BC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68" y="1638958"/>
            <a:ext cx="7575913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504349" y="3437060"/>
            <a:ext cx="9068753" cy="237463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No!  We only need to consider the </a:t>
            </a:r>
            <a:r>
              <a:rPr lang="en" i="1" dirty="0"/>
              <a:t>best</a:t>
            </a:r>
            <a:r>
              <a:rPr lang="en" dirty="0"/>
              <a:t> edge possible for each vertex!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360664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Do we need to look through all remaining edges? </a:t>
            </a:r>
            <a:endParaRPr sz="2865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0095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16"/>
          <p:cNvCxnSpPr>
            <a:stCxn id="142" idx="7"/>
            <a:endCxn id="14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6"/>
          <p:cNvCxnSpPr>
            <a:stCxn id="142" idx="5"/>
            <a:endCxn id="14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>
            <a:stCxn id="143" idx="5"/>
            <a:endCxn id="14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>
            <a:stCxn id="144" idx="7"/>
            <a:endCxn id="14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6"/>
          <p:cNvCxnSpPr>
            <a:stCxn id="148" idx="7"/>
            <a:endCxn id="14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>
            <a:stCxn id="148" idx="5"/>
            <a:endCxn id="14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>
            <a:stCxn id="146" idx="5"/>
            <a:endCxn id="14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>
            <a:stCxn id="145" idx="7"/>
            <a:endCxn id="14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>
            <a:stCxn id="143" idx="6"/>
            <a:endCxn id="14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>
            <a:stCxn id="144" idx="6"/>
            <a:endCxn id="14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16"/>
          <p:cNvCxnSpPr>
            <a:stCxn id="143" idx="4"/>
            <a:endCxn id="14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>
            <a:stCxn id="146" idx="4"/>
            <a:endCxn id="14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75" name="Google Shape;175;p16"/>
            <p:cNvCxnSpPr>
              <a:stCxn id="173" idx="7"/>
              <a:endCxn id="14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" name="Google Shape;176;p16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78" name="Google Shape;178;p16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9" name="Google Shape;179;p16"/>
            <p:cNvCxnSpPr>
              <a:endCxn id="17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" name="Google Shape;180;p16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81" name="Google Shape;181;p16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2" name="Google Shape;182;p16"/>
            <p:cNvCxnSpPr>
              <a:stCxn id="178" idx="7"/>
              <a:endCxn id="14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" name="Google Shape;183;p16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84" name="Google Shape;184;p16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5" name="Google Shape;185;p16"/>
            <p:cNvCxnSpPr>
              <a:stCxn id="178" idx="6"/>
              <a:endCxn id="14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" name="Google Shape;186;p16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87" name="Google Shape;187;p16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8" name="Google Shape;188;p16"/>
            <p:cNvCxnSpPr>
              <a:stCxn id="145" idx="7"/>
              <a:endCxn id="14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16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90" name="Google Shape;190;p16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1" name="Google Shape;191;p16"/>
            <p:cNvCxnSpPr>
              <a:stCxn id="146" idx="4"/>
              <a:endCxn id="14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61299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4283106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495321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62331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6293425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696353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483668" y="6354684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Best Edge: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97750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364761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4317722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98782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65793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6328041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99814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1483668" y="5483552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Parent: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297750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364761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317722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98782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565793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6328041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699814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>
            <a:off x="3612999" y="5483553"/>
            <a:ext cx="670107" cy="1541239"/>
            <a:chOff x="3278200" y="4973625"/>
            <a:chExt cx="608100" cy="1398625"/>
          </a:xfrm>
        </p:grpSpPr>
        <p:sp>
          <p:nvSpPr>
            <p:cNvPr id="217" name="Google Shape;217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4283106" y="5483553"/>
            <a:ext cx="670107" cy="1541239"/>
            <a:chOff x="3278200" y="4973625"/>
            <a:chExt cx="608100" cy="1398625"/>
          </a:xfrm>
        </p:grpSpPr>
        <p:sp>
          <p:nvSpPr>
            <p:cNvPr id="220" name="Google Shape;220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4987828" y="5483553"/>
            <a:ext cx="670107" cy="1541239"/>
            <a:chOff x="3278200" y="4973625"/>
            <a:chExt cx="608100" cy="1398625"/>
          </a:xfrm>
        </p:grpSpPr>
        <p:sp>
          <p:nvSpPr>
            <p:cNvPr id="223" name="Google Shape;223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26" name="Google Shape;226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4953212" y="5483553"/>
            <a:ext cx="670107" cy="1541239"/>
            <a:chOff x="3278200" y="4973625"/>
            <a:chExt cx="608100" cy="1398625"/>
          </a:xfrm>
        </p:grpSpPr>
        <p:sp>
          <p:nvSpPr>
            <p:cNvPr id="229" name="Google Shape;229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6328041" y="5483553"/>
            <a:ext cx="670107" cy="1541239"/>
            <a:chOff x="3278200" y="4973625"/>
            <a:chExt cx="608100" cy="1398625"/>
          </a:xfrm>
        </p:grpSpPr>
        <p:sp>
          <p:nvSpPr>
            <p:cNvPr id="232" name="Google Shape;232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35" name="Google Shape;235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6998148" y="5483553"/>
            <a:ext cx="670107" cy="1541239"/>
            <a:chOff x="3278200" y="4973625"/>
            <a:chExt cx="608100" cy="1398625"/>
          </a:xfrm>
        </p:grpSpPr>
        <p:sp>
          <p:nvSpPr>
            <p:cNvPr id="238" name="Google Shape;238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40" name="Google Shape;24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8809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556284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For every vertex we add to T, we’ll need to check all of its neighbors to check for edges to add to T next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Let's assume we use an adjacency matrix: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Takes Θ(v) to check the neighbors of a given vertex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update parent/best edge arrays?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pick next vertex?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about with an adjacency list?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so what's our runtime?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73662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9C86-15D6-4DC2-AA84-7D430430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8948-8926-438F-909C-5412B4A7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5A05A-C87C-4592-A4A5-44602BFA13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DC13D-2C33-4DDB-8261-5B381BD196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689B2-8265-49D2-8657-EFC24B1F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89276"/>
            <a:ext cx="9574530" cy="6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58DD-EE6A-4C6B-B7E7-E067A9D6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289C-BB87-4B4F-BEFE-0AA0C8ED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Yes! Use a priority queue instead of an array for </a:t>
            </a:r>
            <a:r>
              <a:rPr lang="en-US" dirty="0" err="1"/>
              <a:t>BestEdge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79A6C-D0B8-43E7-B806-0808CEBF74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538B-0D74-4781-98F0-96E84FADEE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677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Primary operations they needed: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Insert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Find item with highest priority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</a:t>
            </a:r>
            <a:r>
              <a:rPr lang="en" dirty="0" err="1"/>
              <a:t>findMin</a:t>
            </a:r>
            <a:r>
              <a:rPr lang="en" dirty="0"/>
              <a:t>() or </a:t>
            </a:r>
            <a:r>
              <a:rPr lang="en" dirty="0" err="1"/>
              <a:t>findMax</a:t>
            </a:r>
            <a:r>
              <a:rPr lang="en" dirty="0"/>
              <a:t>()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Remove an item with highest priority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</a:t>
            </a:r>
            <a:r>
              <a:rPr lang="en" dirty="0" err="1"/>
              <a:t>removeMin</a:t>
            </a:r>
            <a:r>
              <a:rPr lang="en" dirty="0"/>
              <a:t>() or </a:t>
            </a:r>
            <a:r>
              <a:rPr lang="en" dirty="0" err="1"/>
              <a:t>removeMax</a:t>
            </a:r>
            <a:r>
              <a:rPr lang="en" dirty="0"/>
              <a:t>()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How do we implement these operations?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Simplest approach:  arrays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We mentioned priority queues in building Huffman tries</a:t>
            </a:r>
            <a:endParaRPr sz="2424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8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Insert: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Add new item to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Find: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Search for the highest priority item (e.g., min or max)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Remove: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Search for the highest priority item and delete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>
              <a:lnSpc>
                <a:spcPct val="115000"/>
              </a:lnSpc>
            </a:pPr>
            <a:r>
              <a:rPr lang="en"/>
              <a:t>Runtime for use in Huffman tree generation?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Unsorted array PQ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62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Insert: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Add new item in appropriate sorted order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Find: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Return the item at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Remove: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Return and delete the item at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>
              <a:lnSpc>
                <a:spcPct val="115000"/>
              </a:lnSpc>
            </a:pPr>
            <a:r>
              <a:rPr lang="en"/>
              <a:t>Runtime for use in Huffman tree generation?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Sorted array PQ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102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B330-CB7F-464F-9459-FF792421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5D16-A214-4CE5-9FF5-9AB19824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6B979-C0B0-431F-B0FE-341F6B5A73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3E330-1479-4CE0-8DC5-24F7685E6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84A3F-87C5-4EEB-A308-A14E8B13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677"/>
            <a:ext cx="10077450" cy="17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3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11/9: Midterm-exam corrections</a:t>
            </a:r>
          </a:p>
          <a:p>
            <a:pPr lvl="1"/>
            <a:r>
              <a:rPr lang="en-US" dirty="0"/>
              <a:t>11/12: Lab 9 and Homework 9</a:t>
            </a:r>
          </a:p>
          <a:p>
            <a:pPr lvl="1"/>
            <a:r>
              <a:rPr lang="en-US" dirty="0"/>
              <a:t>11/15: Assignment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B8ADD6-07AD-4EAE-B4EC-6CDFDBB7E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6B7B2-649F-4350-ACE0-586F6BB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2A8A0-52E3-4495-A86F-427BACAEA3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7EF62-CD0B-492E-87F6-422095F2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252310"/>
            <a:ext cx="8843010" cy="58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5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What about a binary search tree?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Insert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Find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Remove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indent="-39186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"/>
              <a:t>OK, so in the average case, all operations are </a:t>
            </a:r>
            <a:r>
              <a:rPr lang="en" sz="2204"/>
              <a:t>Θ(lg n)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/>
              <a:t>No constant time operations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Worst case is Θ(n) for all operations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 other options do we have?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9732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04349" y="2406004"/>
            <a:ext cx="9068753" cy="483488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Our find and remove operations only need the highest priority item, not to find/remove </a:t>
            </a:r>
            <a:r>
              <a:rPr lang="en" i="1"/>
              <a:t>any</a:t>
            </a:r>
            <a:r>
              <a:rPr lang="en"/>
              <a:t> item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Can we take advantage of this to improve our runtime?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Yes!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Is a BST overkill?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087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 heap is complete binary tree such that for each node T in the tree: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T.item is of a higher priority than T.right_child.item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T.item is of a higher priority than T.left_child.item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It does not matter how T.left_child.item relates to T.right_child.item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This is a relaxation of the approach needed by a BST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The heap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27807" y="1693748"/>
            <a:ext cx="376542" cy="2075776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27806" y="6213716"/>
            <a:ext cx="3205734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645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The </a:t>
            </a:r>
            <a:r>
              <a:rPr kumimoji="0" lang="en" sz="2645" b="0" i="1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heap property</a:t>
            </a:r>
            <a:endParaRPr kumimoji="0" sz="2645" b="0" i="1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rot="10800000" flipH="1">
            <a:off x="281035" y="3841704"/>
            <a:ext cx="40001" cy="2436119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5565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728DC-AA96-448B-893F-8A3B8FCFC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9D6D7-F275-4662-807C-BB9D0FDB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0E7A4-80AA-4090-8277-12045B939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FD3CD-F3C7-4A7D-9D0F-2E686B10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332911"/>
            <a:ext cx="8863965" cy="59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 is easy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Simply the root of the tree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Remove and insert are not quite so trivial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tree is modified and the heap property must be maintained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PQ runtimes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5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504349" y="2657061"/>
            <a:ext cx="9068753" cy="458396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Add a new node at the next available leaf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Push the new node up the tree until it is supporting the heap property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insert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7746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 heap insert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690409" y="1864470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5752415" y="2408290"/>
            <a:ext cx="1431070" cy="1071141"/>
            <a:chOff x="3273350" y="1865125"/>
            <a:chExt cx="1298650" cy="972025"/>
          </a:xfrm>
        </p:grpSpPr>
        <p:sp>
          <p:nvSpPr>
            <p:cNvPr id="105" name="Google Shape;105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6" name="Google Shape;106;p17"/>
            <p:cNvCxnSpPr>
              <a:stCxn id="103" idx="2"/>
              <a:endCxn id="105" idx="0"/>
            </p:cNvCxnSpPr>
            <p:nvPr/>
          </p:nvCxnSpPr>
          <p:spPr>
            <a:xfrm flipH="1">
              <a:off x="3720900" y="1865125"/>
              <a:ext cx="851100" cy="4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" name="Google Shape;107;p17"/>
          <p:cNvGrpSpPr/>
          <p:nvPr/>
        </p:nvGrpSpPr>
        <p:grpSpPr>
          <a:xfrm>
            <a:off x="7183484" y="2408290"/>
            <a:ext cx="1479226" cy="1071141"/>
            <a:chOff x="4572000" y="1865125"/>
            <a:chExt cx="1342350" cy="972025"/>
          </a:xfrm>
        </p:grpSpPr>
        <p:sp>
          <p:nvSpPr>
            <p:cNvPr id="108" name="Google Shape;108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9" name="Google Shape;109;p17"/>
            <p:cNvCxnSpPr>
              <a:stCxn id="103" idx="2"/>
              <a:endCxn id="108" idx="0"/>
            </p:cNvCxnSpPr>
            <p:nvPr/>
          </p:nvCxnSpPr>
          <p:spPr>
            <a:xfrm>
              <a:off x="4572000" y="1865125"/>
              <a:ext cx="894900" cy="4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4766264" y="3479431"/>
            <a:ext cx="1479226" cy="1301534"/>
            <a:chOff x="2378450" y="2837150"/>
            <a:chExt cx="1342350" cy="1181100"/>
          </a:xfrm>
        </p:grpSpPr>
        <p:sp>
          <p:nvSpPr>
            <p:cNvPr id="111" name="Google Shape;111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7"/>
            <p:cNvCxnSpPr>
              <a:stCxn id="105" idx="2"/>
              <a:endCxn id="111" idx="0"/>
            </p:cNvCxnSpPr>
            <p:nvPr/>
          </p:nvCxnSpPr>
          <p:spPr>
            <a:xfrm flipH="1">
              <a:off x="2825900" y="2837150"/>
              <a:ext cx="8949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7"/>
          <p:cNvGrpSpPr/>
          <p:nvPr/>
        </p:nvGrpSpPr>
        <p:grpSpPr>
          <a:xfrm>
            <a:off x="4766264" y="2935609"/>
            <a:ext cx="1972302" cy="1845355"/>
            <a:chOff x="2378450" y="2343650"/>
            <a:chExt cx="1789800" cy="1674600"/>
          </a:xfrm>
        </p:grpSpPr>
        <p:sp>
          <p:nvSpPr>
            <p:cNvPr id="114" name="Google Shape;114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5752414" y="1864470"/>
            <a:ext cx="1924146" cy="1614961"/>
            <a:chOff x="3273350" y="1371625"/>
            <a:chExt cx="1746100" cy="1465525"/>
          </a:xfrm>
        </p:grpSpPr>
        <p:sp>
          <p:nvSpPr>
            <p:cNvPr id="117" name="Google Shape;117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24550" y="1371625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6112896" y="3479431"/>
            <a:ext cx="986151" cy="1301534"/>
            <a:chOff x="3600475" y="2837150"/>
            <a:chExt cx="894900" cy="1181100"/>
          </a:xfrm>
        </p:grpSpPr>
        <p:sp>
          <p:nvSpPr>
            <p:cNvPr id="120" name="Google Shape;120;p17"/>
            <p:cNvSpPr/>
            <p:nvPr/>
          </p:nvSpPr>
          <p:spPr>
            <a:xfrm>
              <a:off x="36004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1" name="Google Shape;121;p17"/>
            <p:cNvCxnSpPr>
              <a:stCxn id="117" idx="2"/>
              <a:endCxn id="120" idx="0"/>
            </p:cNvCxnSpPr>
            <p:nvPr/>
          </p:nvCxnSpPr>
          <p:spPr>
            <a:xfrm>
              <a:off x="3720800" y="2837150"/>
              <a:ext cx="3270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" name="Google Shape;122;p17"/>
          <p:cNvGrpSpPr/>
          <p:nvPr/>
        </p:nvGrpSpPr>
        <p:grpSpPr>
          <a:xfrm>
            <a:off x="7243404" y="3479431"/>
            <a:ext cx="986151" cy="1301534"/>
            <a:chOff x="4626375" y="2837150"/>
            <a:chExt cx="894900" cy="1181100"/>
          </a:xfrm>
        </p:grpSpPr>
        <p:sp>
          <p:nvSpPr>
            <p:cNvPr id="123" name="Google Shape;123;p17"/>
            <p:cNvSpPr/>
            <p:nvPr/>
          </p:nvSpPr>
          <p:spPr>
            <a:xfrm>
              <a:off x="46263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4" name="Google Shape;124;p17"/>
            <p:cNvCxnSpPr>
              <a:stCxn id="108" idx="2"/>
              <a:endCxn id="123" idx="0"/>
            </p:cNvCxnSpPr>
            <p:nvPr/>
          </p:nvCxnSpPr>
          <p:spPr>
            <a:xfrm flipH="1">
              <a:off x="5073900" y="2837150"/>
              <a:ext cx="3930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125;p17"/>
          <p:cNvGrpSpPr/>
          <p:nvPr/>
        </p:nvGrpSpPr>
        <p:grpSpPr>
          <a:xfrm>
            <a:off x="7243404" y="2935609"/>
            <a:ext cx="1419307" cy="1845355"/>
            <a:chOff x="4626375" y="2343650"/>
            <a:chExt cx="1287975" cy="1674600"/>
          </a:xfrm>
        </p:grpSpPr>
        <p:sp>
          <p:nvSpPr>
            <p:cNvPr id="126" name="Google Shape;126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6263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8169635" y="3479431"/>
            <a:ext cx="1403466" cy="1301534"/>
            <a:chOff x="5466900" y="2837150"/>
            <a:chExt cx="1273600" cy="1181100"/>
          </a:xfrm>
        </p:grpSpPr>
        <p:sp>
          <p:nvSpPr>
            <p:cNvPr id="129" name="Google Shape;129;p17"/>
            <p:cNvSpPr/>
            <p:nvPr/>
          </p:nvSpPr>
          <p:spPr>
            <a:xfrm>
              <a:off x="584560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0" name="Google Shape;130;p17"/>
            <p:cNvCxnSpPr>
              <a:stCxn id="126" idx="2"/>
              <a:endCxn id="129" idx="0"/>
            </p:cNvCxnSpPr>
            <p:nvPr/>
          </p:nvCxnSpPr>
          <p:spPr>
            <a:xfrm>
              <a:off x="5466900" y="2837150"/>
              <a:ext cx="8262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" name="Google Shape;131;p17"/>
          <p:cNvGrpSpPr/>
          <p:nvPr/>
        </p:nvGrpSpPr>
        <p:grpSpPr>
          <a:xfrm>
            <a:off x="7676561" y="2935609"/>
            <a:ext cx="1896541" cy="1845355"/>
            <a:chOff x="5019450" y="2343650"/>
            <a:chExt cx="1721050" cy="1674600"/>
          </a:xfrm>
        </p:grpSpPr>
        <p:sp>
          <p:nvSpPr>
            <p:cNvPr id="132" name="Google Shape;132;p17"/>
            <p:cNvSpPr/>
            <p:nvPr/>
          </p:nvSpPr>
          <p:spPr>
            <a:xfrm>
              <a:off x="584560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3878437" y="4780965"/>
            <a:ext cx="1380903" cy="1397791"/>
            <a:chOff x="1572775" y="4018250"/>
            <a:chExt cx="1253125" cy="1268450"/>
          </a:xfrm>
        </p:grpSpPr>
        <p:sp>
          <p:nvSpPr>
            <p:cNvPr id="135" name="Google Shape;135;p17"/>
            <p:cNvSpPr/>
            <p:nvPr/>
          </p:nvSpPr>
          <p:spPr>
            <a:xfrm>
              <a:off x="15727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6" name="Google Shape;136;p17"/>
            <p:cNvCxnSpPr>
              <a:stCxn id="115" idx="2"/>
              <a:endCxn id="135" idx="0"/>
            </p:cNvCxnSpPr>
            <p:nvPr/>
          </p:nvCxnSpPr>
          <p:spPr>
            <a:xfrm flipH="1">
              <a:off x="2020100" y="4018250"/>
              <a:ext cx="8058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" name="Google Shape;137;p17"/>
          <p:cNvGrpSpPr/>
          <p:nvPr/>
        </p:nvGrpSpPr>
        <p:grpSpPr>
          <a:xfrm>
            <a:off x="3878437" y="4237144"/>
            <a:ext cx="1873979" cy="1941612"/>
            <a:chOff x="1572775" y="3524750"/>
            <a:chExt cx="1700575" cy="1761950"/>
          </a:xfrm>
        </p:grpSpPr>
        <p:sp>
          <p:nvSpPr>
            <p:cNvPr id="138" name="Google Shape;138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5727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5193303" y="4780965"/>
            <a:ext cx="986151" cy="1397791"/>
            <a:chOff x="2765975" y="4018250"/>
            <a:chExt cx="894900" cy="1268450"/>
          </a:xfrm>
        </p:grpSpPr>
        <p:sp>
          <p:nvSpPr>
            <p:cNvPr id="141" name="Google Shape;141;p17"/>
            <p:cNvSpPr/>
            <p:nvPr/>
          </p:nvSpPr>
          <p:spPr>
            <a:xfrm>
              <a:off x="27659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2" name="Google Shape;142;p17"/>
            <p:cNvCxnSpPr>
              <a:stCxn id="138" idx="2"/>
              <a:endCxn id="141" idx="0"/>
            </p:cNvCxnSpPr>
            <p:nvPr/>
          </p:nvCxnSpPr>
          <p:spPr>
            <a:xfrm>
              <a:off x="2825900" y="4018250"/>
              <a:ext cx="3876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" name="Google Shape;143;p17"/>
          <p:cNvGrpSpPr/>
          <p:nvPr/>
        </p:nvGrpSpPr>
        <p:grpSpPr>
          <a:xfrm>
            <a:off x="4766251" y="4237144"/>
            <a:ext cx="1413191" cy="1941612"/>
            <a:chOff x="2378438" y="3524750"/>
            <a:chExt cx="1282425" cy="1761950"/>
          </a:xfrm>
        </p:grpSpPr>
        <p:sp>
          <p:nvSpPr>
            <p:cNvPr id="144" name="Google Shape;144;p17"/>
            <p:cNvSpPr/>
            <p:nvPr/>
          </p:nvSpPr>
          <p:spPr>
            <a:xfrm>
              <a:off x="2378438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765963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4766264" y="2935596"/>
            <a:ext cx="1972302" cy="1845369"/>
            <a:chOff x="2378450" y="2343638"/>
            <a:chExt cx="1789800" cy="1674612"/>
          </a:xfrm>
        </p:grpSpPr>
        <p:sp>
          <p:nvSpPr>
            <p:cNvPr id="147" name="Google Shape;147;p17"/>
            <p:cNvSpPr/>
            <p:nvPr/>
          </p:nvSpPr>
          <p:spPr>
            <a:xfrm>
              <a:off x="3273350" y="234363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5752414" y="1864470"/>
            <a:ext cx="1924146" cy="1614961"/>
            <a:chOff x="3273350" y="1371625"/>
            <a:chExt cx="1746100" cy="1465525"/>
          </a:xfrm>
        </p:grpSpPr>
        <p:sp>
          <p:nvSpPr>
            <p:cNvPr id="150" name="Google Shape;150;p17"/>
            <p:cNvSpPr/>
            <p:nvPr/>
          </p:nvSpPr>
          <p:spPr>
            <a:xfrm>
              <a:off x="4124550" y="1371625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2" name="Google Shape;152;p17"/>
          <p:cNvSpPr txBox="1"/>
          <p:nvPr/>
        </p:nvSpPr>
        <p:spPr>
          <a:xfrm>
            <a:off x="488977" y="1707770"/>
            <a:ext cx="4036838" cy="107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Insert:</a:t>
            </a:r>
            <a:b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</a:b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7, 42, 37, 5, 8, 15, 12, 9, 3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7685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11/10/2021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Using DFS to find articulation points in a graph</a:t>
            </a:r>
          </a:p>
          <a:p>
            <a:r>
              <a:rPr lang="en-US" dirty="0">
                <a:latin typeface="Calibri" panose="020F0502020204030204" pitchFamily="34" charset="0"/>
              </a:rPr>
              <a:t>Prim’s Minimum Spanning Tree (MST)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156B-D2B9-4EC0-A18E-008A18F1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38A7-5939-4392-A24A-B4FC7AE5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5A67-2CBB-4148-A7C7-B9B758C284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3F65-A197-481B-8270-57828330F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22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0D5E-EC98-4DBD-9551-1D9130A3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0367-AD6D-4051-9828-FD91B245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9466D-EA2A-485E-B481-F9EBCB3260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50CBB-E101-4712-AC95-50D08F63E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779BC-38F3-4E38-8D15-9C90573C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246934"/>
            <a:ext cx="8614410" cy="57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Prim’s analysis</a:t>
            </a:r>
          </a:p>
          <a:p>
            <a:r>
              <a:rPr lang="en-US" dirty="0">
                <a:latin typeface="Calibri" panose="020F0502020204030204" pitchFamily="34" charset="0"/>
              </a:rPr>
              <a:t>Priority Queue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Definition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Operations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Heap implementation</a:t>
            </a:r>
          </a:p>
          <a:p>
            <a:r>
              <a:rPr lang="en-US" dirty="0">
                <a:latin typeface="Calibri" panose="020F0502020204030204" pitchFamily="34" charset="0"/>
              </a:rPr>
              <a:t>Heap Sort</a:t>
            </a:r>
          </a:p>
          <a:p>
            <a:pPr lvl="1"/>
            <a:r>
              <a:rPr lang="en-US" dirty="0" err="1">
                <a:latin typeface="Calibri" panose="020F0502020204030204" pitchFamily="34" charset="0"/>
              </a:rPr>
              <a:t>Heapify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Initialize T  to contain the starting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 will eventually become the MST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While there are vertices not in 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 minimum edge weight edge that connects a vertex in T to a vertex not yet in 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Add the edge with its vertex to T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710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" name="Google Shape;79;p13"/>
          <p:cNvCxnSpPr>
            <a:stCxn id="72" idx="7"/>
            <a:endCxn id="7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2" idx="5"/>
            <a:endCxn id="7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3" idx="5"/>
            <a:endCxn id="7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7"/>
            <a:endCxn id="7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78" idx="7"/>
            <a:endCxn id="7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78" idx="5"/>
            <a:endCxn id="7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6" idx="5"/>
            <a:endCxn id="7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5" idx="7"/>
            <a:endCxn id="7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3" idx="6"/>
            <a:endCxn id="7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4" idx="6"/>
            <a:endCxn id="7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13"/>
          <p:cNvCxnSpPr>
            <a:stCxn id="73" idx="4"/>
            <a:endCxn id="7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76" idx="4"/>
            <a:endCxn id="7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05" name="Google Shape;105;p13"/>
            <p:cNvCxnSpPr>
              <a:stCxn id="103" idx="7"/>
              <a:endCxn id="7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08" name="Google Shape;108;p13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13"/>
            <p:cNvCxnSpPr>
              <a:endCxn id="10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11" name="Google Shape;111;p13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3"/>
            <p:cNvCxnSpPr>
              <a:stCxn id="108" idx="7"/>
              <a:endCxn id="7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14" name="Google Shape;114;p13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13"/>
            <p:cNvCxnSpPr>
              <a:stCxn id="108" idx="6"/>
              <a:endCxn id="7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17" name="Google Shape;117;p13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8" name="Google Shape;118;p13"/>
            <p:cNvCxnSpPr>
              <a:stCxn id="75" idx="7"/>
              <a:endCxn id="7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20" name="Google Shape;120;p13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13"/>
            <p:cNvCxnSpPr>
              <a:stCxn id="76" idx="4"/>
              <a:endCxn id="7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At each step, check all possible edges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For a complete graph:</a:t>
            </a:r>
            <a:endParaRPr/>
          </a:p>
          <a:p>
            <a:pPr lvl="1"/>
            <a:r>
              <a:rPr lang="en"/>
              <a:t>First iteration:</a:t>
            </a:r>
            <a:endParaRPr/>
          </a:p>
          <a:p>
            <a:pPr lvl="2"/>
            <a:r>
              <a:rPr lang="en"/>
              <a:t>v - 1 possible edges</a:t>
            </a:r>
            <a:endParaRPr/>
          </a:p>
          <a:p>
            <a:pPr lvl="1"/>
            <a:r>
              <a:rPr lang="en"/>
              <a:t>Next iteration:</a:t>
            </a:r>
            <a:endParaRPr/>
          </a:p>
          <a:p>
            <a:pPr lvl="2"/>
            <a:r>
              <a:rPr lang="en"/>
              <a:t>2(v - 2) possibilities</a:t>
            </a:r>
            <a:endParaRPr/>
          </a:p>
          <a:p>
            <a:pPr lvl="3"/>
            <a:r>
              <a:rPr lang="en"/>
              <a:t>Each vertex in T shared v-1 edges with other vertices, but the edges they shared with each other already in T</a:t>
            </a:r>
            <a:endParaRPr/>
          </a:p>
          <a:p>
            <a:pPr lvl="1"/>
            <a:r>
              <a:rPr lang="en"/>
              <a:t>Next:</a:t>
            </a:r>
            <a:endParaRPr/>
          </a:p>
          <a:p>
            <a:pPr lvl="2"/>
            <a:r>
              <a:rPr lang="en"/>
              <a:t>3(v - 3) possibilities</a:t>
            </a:r>
            <a:endParaRPr/>
          </a:p>
          <a:p>
            <a:pPr lvl="1"/>
            <a:r>
              <a:rPr lang="en"/>
              <a:t>…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Runtime:</a:t>
            </a:r>
            <a:endParaRPr/>
          </a:p>
          <a:p>
            <a:pPr lvl="1"/>
            <a:r>
              <a:rPr lang="en"/>
              <a:t>Σ</a:t>
            </a:r>
            <a:r>
              <a:rPr lang="en" baseline="-25000"/>
              <a:t>i = 1 to v </a:t>
            </a:r>
            <a:r>
              <a:rPr lang="en"/>
              <a:t>(i * (v - i))</a:t>
            </a:r>
            <a:endParaRPr/>
          </a:p>
          <a:p>
            <a:pPr lvl="2"/>
            <a:r>
              <a:rPr lang="en"/>
              <a:t>Evaluates to Θ(v</a:t>
            </a:r>
            <a:r>
              <a:rPr lang="en" baseline="30000"/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of Prim’s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845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1383</Words>
  <Application>Microsoft Office PowerPoint</Application>
  <PresentationFormat>Custom</PresentationFormat>
  <Paragraphs>317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2_Pitt_minimal</vt:lpstr>
      <vt:lpstr>3_Pitt_minimal</vt:lpstr>
      <vt:lpstr>Algorithms and Data Structures 2 CS 1501</vt:lpstr>
      <vt:lpstr>Announcements</vt:lpstr>
      <vt:lpstr>Previous lecture …</vt:lpstr>
      <vt:lpstr>CourseMIRROR Reflections</vt:lpstr>
      <vt:lpstr>Articulation Points Algorithm</vt:lpstr>
      <vt:lpstr>Today…</vt:lpstr>
      <vt:lpstr>Prim’s algorithm</vt:lpstr>
      <vt:lpstr>Prim’s algorithm</vt:lpstr>
      <vt:lpstr>Runtime of Prim’s</vt:lpstr>
      <vt:lpstr>Analysis of Naïve implementation of Prim’s MST Algorithm</vt:lpstr>
      <vt:lpstr>Do we need to look through all remaining edges? </vt:lpstr>
      <vt:lpstr>Prim’s algorithm</vt:lpstr>
      <vt:lpstr>OK, so what's our runtime?</vt:lpstr>
      <vt:lpstr>Prim’s MST Algorithm</vt:lpstr>
      <vt:lpstr>Priority Queue</vt:lpstr>
      <vt:lpstr>We mentioned priority queues in building Huffman tries</vt:lpstr>
      <vt:lpstr>Unsorted array PQ</vt:lpstr>
      <vt:lpstr>Sorted array PQ</vt:lpstr>
      <vt:lpstr>Amortized Runtime</vt:lpstr>
      <vt:lpstr>Amortized Time</vt:lpstr>
      <vt:lpstr>So what other options do we have?</vt:lpstr>
      <vt:lpstr>Is a BST overkill?</vt:lpstr>
      <vt:lpstr>The heap</vt:lpstr>
      <vt:lpstr>Heap Example</vt:lpstr>
      <vt:lpstr>Heap PQ runtimes</vt:lpstr>
      <vt:lpstr>Heap insert</vt:lpstr>
      <vt:lpstr>Min heap insert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2021-11-10T15:25:31Z</dcterms:modified>
</cp:coreProperties>
</file>