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31" r:id="rId4"/>
    <p:sldMasterId id="2147483766" r:id="rId5"/>
  </p:sldMasterIdLst>
  <p:notesMasterIdLst>
    <p:notesMasterId r:id="rId43"/>
  </p:notesMasterIdLst>
  <p:sldIdLst>
    <p:sldId id="405" r:id="rId6"/>
    <p:sldId id="496" r:id="rId7"/>
    <p:sldId id="498" r:id="rId8"/>
    <p:sldId id="1882" r:id="rId9"/>
    <p:sldId id="1961" r:id="rId10"/>
    <p:sldId id="515" r:id="rId11"/>
    <p:sldId id="516" r:id="rId12"/>
    <p:sldId id="517" r:id="rId13"/>
    <p:sldId id="1948" r:id="rId14"/>
    <p:sldId id="1949" r:id="rId15"/>
    <p:sldId id="1950" r:id="rId16"/>
    <p:sldId id="1863" r:id="rId17"/>
    <p:sldId id="1862" r:id="rId18"/>
    <p:sldId id="1960" r:id="rId19"/>
    <p:sldId id="1951" r:id="rId20"/>
    <p:sldId id="1952" r:id="rId21"/>
    <p:sldId id="265" r:id="rId22"/>
    <p:sldId id="266" r:id="rId23"/>
    <p:sldId id="267" r:id="rId24"/>
    <p:sldId id="268" r:id="rId25"/>
    <p:sldId id="269" r:id="rId26"/>
    <p:sldId id="270" r:id="rId27"/>
    <p:sldId id="1884" r:id="rId28"/>
    <p:sldId id="1885" r:id="rId29"/>
    <p:sldId id="1886" r:id="rId30"/>
    <p:sldId id="1887" r:id="rId31"/>
    <p:sldId id="271" r:id="rId32"/>
    <p:sldId id="272" r:id="rId33"/>
    <p:sldId id="273" r:id="rId34"/>
    <p:sldId id="1889" r:id="rId35"/>
    <p:sldId id="274" r:id="rId36"/>
    <p:sldId id="275" r:id="rId37"/>
    <p:sldId id="1883" r:id="rId38"/>
    <p:sldId id="1959" r:id="rId39"/>
    <p:sldId id="1958" r:id="rId40"/>
    <p:sldId id="277" r:id="rId41"/>
    <p:sldId id="513" r:id="rId4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35363-8AB5-7A4E-BF63-6F4155B66113}" v="712" dt="2022-02-14T18:45:4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061" autoAdjust="0"/>
  </p:normalViewPr>
  <p:slideViewPr>
    <p:cSldViewPr snapToGrid="0">
      <p:cViewPr varScale="1">
        <p:scale>
          <a:sx n="79" d="100"/>
          <a:sy n="79" d="100"/>
        </p:scale>
        <p:origin x="1616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9E2AB6C-B6C5-2D4C-871C-4957A9DD4224}"/>
    <pc:docChg chg="modSld">
      <pc:chgData name="Khattab, Sherif" userId="c83b1e15-36f3-4f46-aceb-05aac24c545e" providerId="ADAL" clId="{E9E2AB6C-B6C5-2D4C-871C-4957A9DD4224}" dt="2021-09-01T05:40:30.447" v="0"/>
      <pc:docMkLst>
        <pc:docMk/>
      </pc:docMkLst>
      <pc:sldChg chg="modSp">
        <pc:chgData name="Khattab, Sherif" userId="c83b1e15-36f3-4f46-aceb-05aac24c545e" providerId="ADAL" clId="{E9E2AB6C-B6C5-2D4C-871C-4957A9DD4224}" dt="2021-09-01T05:40:30.447" v="0"/>
        <pc:sldMkLst>
          <pc:docMk/>
          <pc:sldMk cId="1894775455" sldId="405"/>
        </pc:sldMkLst>
        <pc:spChg chg="mod">
          <ac:chgData name="Khattab, Sherif" userId="c83b1e15-36f3-4f46-aceb-05aac24c545e" providerId="ADAL" clId="{E9E2AB6C-B6C5-2D4C-871C-4957A9DD4224}" dt="2021-09-01T05:40:30.447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73E0C8A-941E-4F69-BD97-8070C5A20532}"/>
    <pc:docChg chg="undo custSel addSld delSld modSld delMainMaster">
      <pc:chgData name="Khattab, Sherif" userId="c83b1e15-36f3-4f46-aceb-05aac24c545e" providerId="ADAL" clId="{273E0C8A-941E-4F69-BD97-8070C5A20532}" dt="2021-10-06T14:28:33.623" v="244" actId="47"/>
      <pc:docMkLst>
        <pc:docMk/>
      </pc:docMkLst>
      <pc:sldChg chg="add del">
        <pc:chgData name="Khattab, Sherif" userId="c83b1e15-36f3-4f46-aceb-05aac24c545e" providerId="ADAL" clId="{273E0C8A-941E-4F69-BD97-8070C5A20532}" dt="2021-10-04T14:42:26.118" v="242"/>
        <pc:sldMkLst>
          <pc:docMk/>
          <pc:sldMk cId="2897198358" sldId="257"/>
        </pc:sldMkLst>
      </pc:sldChg>
      <pc:sldChg chg="modSp add del mod modClrScheme chgLayout">
        <pc:chgData name="Khattab, Sherif" userId="c83b1e15-36f3-4f46-aceb-05aac24c545e" providerId="ADAL" clId="{273E0C8A-941E-4F69-BD97-8070C5A20532}" dt="2021-10-04T14:42:26.118" v="242"/>
        <pc:sldMkLst>
          <pc:docMk/>
          <pc:sldMk cId="3244407747" sldId="258"/>
        </pc:sldMkLst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2" creationId="{0889AAC1-EEDF-3B41-9DD6-7B920DCA380B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0" creationId="{00000000-0000-0000-0000-000000000000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1" creationId="{00000000-0000-0000-0000-000000000000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2" creationId="{00000000-0000-0000-0000-000000000000}"/>
          </ac:spMkLst>
        </pc:spChg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249728022" sldId="259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337427350" sldId="260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91183322" sldId="261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8971848" sldId="262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273E0C8A-941E-4F69-BD97-8070C5A20532}" dt="2021-10-04T14:40:14.509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73E0C8A-941E-4F69-BD97-8070C5A20532}" dt="2021-10-04T14:40:14.509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73E0C8A-941E-4F69-BD97-8070C5A20532}" dt="2021-10-04T14:38:07.395" v="16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273E0C8A-941E-4F69-BD97-8070C5A20532}" dt="2021-10-04T14:38:07.395" v="16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273E0C8A-941E-4F69-BD97-8070C5A20532}" dt="2021-10-04T14:35:32.37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273E0C8A-941E-4F69-BD97-8070C5A20532}" dt="2021-10-04T14:43:03.942" v="243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697723903" sldId="1861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845085292" sldId="1862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313429713" sldId="186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98921978" sldId="1864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298878030" sldId="1865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944272139" sldId="1866"/>
        </pc:sldMkLst>
      </pc:sldChg>
      <pc:sldChg chg="modSp new mod">
        <pc:chgData name="Khattab, Sherif" userId="c83b1e15-36f3-4f46-aceb-05aac24c545e" providerId="ADAL" clId="{273E0C8A-941E-4F69-BD97-8070C5A20532}" dt="2021-10-04T14:37:56.637" v="157" actId="5793"/>
        <pc:sldMkLst>
          <pc:docMk/>
          <pc:sldMk cId="742632681" sldId="1867"/>
        </pc:sldMkLst>
        <pc:spChg chg="mod">
          <ac:chgData name="Khattab, Sherif" userId="c83b1e15-36f3-4f46-aceb-05aac24c545e" providerId="ADAL" clId="{273E0C8A-941E-4F69-BD97-8070C5A20532}" dt="2021-10-04T14:35:37.600" v="11" actId="5793"/>
          <ac:spMkLst>
            <pc:docMk/>
            <pc:sldMk cId="742632681" sldId="1867"/>
            <ac:spMk id="2" creationId="{BA87AA6E-B46B-43BC-9A66-6A8A35F80A92}"/>
          </ac:spMkLst>
        </pc:spChg>
        <pc:spChg chg="mod">
          <ac:chgData name="Khattab, Sherif" userId="c83b1e15-36f3-4f46-aceb-05aac24c545e" providerId="ADAL" clId="{273E0C8A-941E-4F69-BD97-8070C5A20532}" dt="2021-10-04T14:37:56.637" v="157" actId="5793"/>
          <ac:spMkLst>
            <pc:docMk/>
            <pc:sldMk cId="742632681" sldId="1867"/>
            <ac:spMk id="3" creationId="{48B1E7D3-62A4-408D-81E9-225E2D8B3F00}"/>
          </ac:spMkLst>
        </pc:spChg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817980079" sldId="186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25840757" sldId="186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394064959" sldId="187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462673888" sldId="187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84695805" sldId="187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286595828" sldId="187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06398929" sldId="187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716876123" sldId="187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666274250" sldId="187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150600414" sldId="187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431325307" sldId="187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558269334" sldId="187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45647495" sldId="188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088633130" sldId="188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309767198" sldId="188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7045043" sldId="188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98904307" sldId="188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34041170" sldId="188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266354922" sldId="188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523251672" sldId="188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67123455" sldId="188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857664107" sldId="188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54909424" sldId="189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238050005" sldId="189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07693848" sldId="189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506754629" sldId="189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68171281" sldId="189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74156439" sldId="189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809767751" sldId="189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98610926" sldId="189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29809358" sldId="189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16253402" sldId="189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35348080" sldId="190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639662287" sldId="190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509558345" sldId="190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673909929" sldId="190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539573288" sldId="190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66369650" sldId="190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759982674" sldId="190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229419838" sldId="190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388665405" sldId="190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79201267" sldId="190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723922862" sldId="191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4037098521" sldId="191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31482511" sldId="191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2704595" sldId="191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94223681" sldId="191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792179666" sldId="191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813647196" sldId="191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98194465" sldId="191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29237205" sldId="191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31340789" sldId="191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016461558" sldId="192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43885555" sldId="193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65147494" sldId="193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35097606" sldId="193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75675109" sldId="194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464967628" sldId="194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460812323" sldId="194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11277927" sldId="194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855964588" sldId="1944"/>
        </pc:sldMkLst>
      </pc:sldChg>
      <pc:sldChg chg="modSp add mod">
        <pc:chgData name="Khattab, Sherif" userId="c83b1e15-36f3-4f46-aceb-05aac24c545e" providerId="ADAL" clId="{273E0C8A-941E-4F69-BD97-8070C5A20532}" dt="2021-10-04T14:41:26.531" v="236" actId="15"/>
        <pc:sldMkLst>
          <pc:docMk/>
          <pc:sldMk cId="2356684113" sldId="1945"/>
        </pc:sldMkLst>
        <pc:spChg chg="mod">
          <ac:chgData name="Khattab, Sherif" userId="c83b1e15-36f3-4f46-aceb-05aac24c545e" providerId="ADAL" clId="{273E0C8A-941E-4F69-BD97-8070C5A20532}" dt="2021-10-04T14:41:13.012" v="215" actId="5793"/>
          <ac:spMkLst>
            <pc:docMk/>
            <pc:sldMk cId="2356684113" sldId="1945"/>
            <ac:spMk id="2" creationId="{09964AE1-DBFC-2848-B191-FE3ED1AFB0DB}"/>
          </ac:spMkLst>
        </pc:spChg>
        <pc:spChg chg="mod">
          <ac:chgData name="Khattab, Sherif" userId="c83b1e15-36f3-4f46-aceb-05aac24c545e" providerId="ADAL" clId="{273E0C8A-941E-4F69-BD97-8070C5A20532}" dt="2021-10-04T14:41:26.531" v="236" actId="15"/>
          <ac:spMkLst>
            <pc:docMk/>
            <pc:sldMk cId="2356684113" sldId="1945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73386315" sldId="1946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1203700765" sldId="1947"/>
        </pc:sldMkLst>
      </pc:sldChg>
      <pc:sldChg chg="add del">
        <pc:chgData name="Khattab, Sherif" userId="c83b1e15-36f3-4f46-aceb-05aac24c545e" providerId="ADAL" clId="{273E0C8A-941E-4F69-BD97-8070C5A20532}" dt="2021-10-04T14:42:26.047" v="241"/>
        <pc:sldMkLst>
          <pc:docMk/>
          <pc:sldMk cId="1706205104" sldId="1947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197648844" sldId="1947"/>
        </pc:sldMkLst>
      </pc:sldChg>
      <pc:sldChg chg="add del">
        <pc:chgData name="Khattab, Sherif" userId="c83b1e15-36f3-4f46-aceb-05aac24c545e" providerId="ADAL" clId="{273E0C8A-941E-4F69-BD97-8070C5A20532}" dt="2021-10-04T14:42:26.047" v="241"/>
        <pc:sldMkLst>
          <pc:docMk/>
          <pc:sldMk cId="1957375426" sldId="1948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74774556" sldId="1948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4203312056" sldId="1948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3196172203" sldId="1949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1277203831" sldId="1950"/>
        </pc:sldMkLst>
      </pc:sldChg>
      <pc:sldMasterChg chg="del delSldLayout">
        <pc:chgData name="Khattab, Sherif" userId="c83b1e15-36f3-4f46-aceb-05aac24c545e" providerId="ADAL" clId="{273E0C8A-941E-4F69-BD97-8070C5A20532}" dt="2021-10-06T14:28:33.623" v="244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273E0C8A-941E-4F69-BD97-8070C5A20532}" dt="2021-10-04T14:42:03.412" v="239" actId="47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273E0C8A-941E-4F69-BD97-8070C5A20532}" dt="2021-10-04T14:42:03.412" v="239" actId="47"/>
          <pc:sldLayoutMkLst>
            <pc:docMk/>
            <pc:sldMasterMk cId="2823043894" sldId="2147483711"/>
            <pc:sldLayoutMk cId="3599477480" sldId="2147483722"/>
          </pc:sldLayoutMkLst>
        </pc:sldLayoutChg>
      </pc:sldMasterChg>
      <pc:sldMasterChg chg="delSldLayout">
        <pc:chgData name="Khattab, Sherif" userId="c83b1e15-36f3-4f46-aceb-05aac24c545e" providerId="ADAL" clId="{273E0C8A-941E-4F69-BD97-8070C5A20532}" dt="2021-10-06T14:28:33.623" v="244" actId="47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1391243068" sldId="2147483714"/>
            <pc:sldLayoutMk cId="3056266433" sldId="2147483716"/>
          </pc:sldLayoutMkLst>
        </pc:sldLayoutChg>
      </pc:sldMaster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CEF35363-8AB5-7A4E-BF63-6F4155B66113}"/>
    <pc:docChg chg="undo custSel addSld delSld modSld sldOrd delMainMaster">
      <pc:chgData name="Khattab, Sherif" userId="c83b1e15-36f3-4f46-aceb-05aac24c545e" providerId="ADAL" clId="{CEF35363-8AB5-7A4E-BF63-6F4155B66113}" dt="2022-02-14T18:45:48.012" v="1209"/>
      <pc:docMkLst>
        <pc:docMk/>
      </pc:docMkLst>
      <pc:sldChg chg="del">
        <pc:chgData name="Khattab, Sherif" userId="c83b1e15-36f3-4f46-aceb-05aac24c545e" providerId="ADAL" clId="{CEF35363-8AB5-7A4E-BF63-6F4155B66113}" dt="2022-02-14T15:00:49.899" v="794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CEF35363-8AB5-7A4E-BF63-6F4155B66113}" dt="2022-02-14T15:00:47.524" v="793" actId="2696"/>
        <pc:sldMkLst>
          <pc:docMk/>
          <pc:sldMk cId="3244407747" sldId="258"/>
        </pc:sldMkLst>
      </pc:sldChg>
      <pc:sldChg chg="add del">
        <pc:chgData name="Khattab, Sherif" userId="c83b1e15-36f3-4f46-aceb-05aac24c545e" providerId="ADAL" clId="{CEF35363-8AB5-7A4E-BF63-6F4155B66113}" dt="2022-02-14T17:52:42.266" v="847" actId="2696"/>
        <pc:sldMkLst>
          <pc:docMk/>
          <pc:sldMk cId="2618372333" sldId="263"/>
        </pc:sldMkLst>
      </pc:sldChg>
      <pc:sldChg chg="add del">
        <pc:chgData name="Khattab, Sherif" userId="c83b1e15-36f3-4f46-aceb-05aac24c545e" providerId="ADAL" clId="{CEF35363-8AB5-7A4E-BF63-6F4155B66113}" dt="2022-02-14T17:52:43.217" v="848" actId="2696"/>
        <pc:sldMkLst>
          <pc:docMk/>
          <pc:sldMk cId="2115184803" sldId="264"/>
        </pc:sldMkLst>
      </pc:sldChg>
      <pc:sldChg chg="add del">
        <pc:chgData name="Khattab, Sherif" userId="c83b1e15-36f3-4f46-aceb-05aac24c545e" providerId="ADAL" clId="{CEF35363-8AB5-7A4E-BF63-6F4155B66113}" dt="2022-02-14T17:52:45.934" v="850" actId="2696"/>
        <pc:sldMkLst>
          <pc:docMk/>
          <pc:sldMk cId="2129893676" sldId="265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1960561335" sldId="266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2994869914" sldId="271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962558261" sldId="272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105955890" sldId="273"/>
        </pc:sldMkLst>
      </pc:sldChg>
      <pc:sldChg chg="modSp add del mod">
        <pc:chgData name="Khattab, Sherif" userId="c83b1e15-36f3-4f46-aceb-05aac24c545e" providerId="ADAL" clId="{CEF35363-8AB5-7A4E-BF63-6F4155B66113}" dt="2022-02-14T18:16:29.203" v="1031" actId="20577"/>
        <pc:sldMkLst>
          <pc:docMk/>
          <pc:sldMk cId="2905431576" sldId="274"/>
        </pc:sldMkLst>
        <pc:spChg chg="mod">
          <ac:chgData name="Khattab, Sherif" userId="c83b1e15-36f3-4f46-aceb-05aac24c545e" providerId="ADAL" clId="{CEF35363-8AB5-7A4E-BF63-6F4155B66113}" dt="2022-02-14T18:16:29.203" v="1031" actId="20577"/>
          <ac:spMkLst>
            <pc:docMk/>
            <pc:sldMk cId="2905431576" sldId="274"/>
            <ac:spMk id="540" creationId="{00000000-0000-0000-0000-000000000000}"/>
          </ac:spMkLst>
        </pc:spChg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4081978611" sldId="275"/>
        </pc:sldMkLst>
      </pc:sldChg>
      <pc:sldChg chg="add del">
        <pc:chgData name="Khattab, Sherif" userId="c83b1e15-36f3-4f46-aceb-05aac24c545e" providerId="ADAL" clId="{CEF35363-8AB5-7A4E-BF63-6F4155B66113}" dt="2022-02-14T18:05:40.763" v="864" actId="2696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CEF35363-8AB5-7A4E-BF63-6F4155B66113}" dt="2022-02-14T16:09:20.771" v="805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CEF35363-8AB5-7A4E-BF63-6F4155B66113}" dt="2022-02-14T16:09:20.771" v="805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CEF35363-8AB5-7A4E-BF63-6F4155B66113}" dt="2022-02-14T14:48:47.065" v="41"/>
        <pc:sldMkLst>
          <pc:docMk/>
          <pc:sldMk cId="1068465410" sldId="496"/>
        </pc:sldMkLst>
        <pc:spChg chg="mod">
          <ac:chgData name="Khattab, Sherif" userId="c83b1e15-36f3-4f46-aceb-05aac24c545e" providerId="ADAL" clId="{CEF35363-8AB5-7A4E-BF63-6F4155B66113}" dt="2022-02-14T14:48:39.174" v="3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EF35363-8AB5-7A4E-BF63-6F4155B66113}" dt="2022-02-14T17:49:25.937" v="839"/>
        <pc:sldMkLst>
          <pc:docMk/>
          <pc:sldMk cId="2374057061" sldId="498"/>
        </pc:sldMkLst>
        <pc:spChg chg="mod">
          <ac:chgData name="Khattab, Sherif" userId="c83b1e15-36f3-4f46-aceb-05aac24c545e" providerId="ADAL" clId="{CEF35363-8AB5-7A4E-BF63-6F4155B66113}" dt="2022-02-14T14:48:51.759" v="4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EF35363-8AB5-7A4E-BF63-6F4155B66113}" dt="2022-02-14T14:49:50.725" v="17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add del mod addAnim delAnim modAnim">
        <pc:chgData name="Khattab, Sherif" userId="c83b1e15-36f3-4f46-aceb-05aac24c545e" providerId="ADAL" clId="{CEF35363-8AB5-7A4E-BF63-6F4155B66113}" dt="2022-02-14T17:49:08.520" v="837" actId="6549"/>
        <pc:sldMkLst>
          <pc:docMk/>
          <pc:sldMk cId="4101598668" sldId="515"/>
        </pc:sldMkLst>
        <pc:spChg chg="mod">
          <ac:chgData name="Khattab, Sherif" userId="c83b1e15-36f3-4f46-aceb-05aac24c545e" providerId="ADAL" clId="{CEF35363-8AB5-7A4E-BF63-6F4155B66113}" dt="2022-02-14T14:50:09.959" v="188" actId="115"/>
          <ac:spMkLst>
            <pc:docMk/>
            <pc:sldMk cId="4101598668" sldId="515"/>
            <ac:spMk id="2" creationId="{BAE4BE55-BB47-0840-8926-187F65000663}"/>
          </ac:spMkLst>
        </pc:spChg>
        <pc:spChg chg="mod">
          <ac:chgData name="Khattab, Sherif" userId="c83b1e15-36f3-4f46-aceb-05aac24c545e" providerId="ADAL" clId="{CEF35363-8AB5-7A4E-BF63-6F4155B66113}" dt="2022-02-14T17:49:08.520" v="837" actId="6549"/>
          <ac:spMkLst>
            <pc:docMk/>
            <pc:sldMk cId="4101598668" sldId="515"/>
            <ac:spMk id="3" creationId="{66D37046-C00B-C743-8909-879EA730BF48}"/>
          </ac:spMkLst>
        </pc:spChg>
      </pc:sldChg>
      <pc:sldChg chg="modSp add del mod modAnim">
        <pc:chgData name="Khattab, Sherif" userId="c83b1e15-36f3-4f46-aceb-05aac24c545e" providerId="ADAL" clId="{CEF35363-8AB5-7A4E-BF63-6F4155B66113}" dt="2022-02-14T14:56:14.264" v="545" actId="20577"/>
        <pc:sldMkLst>
          <pc:docMk/>
          <pc:sldMk cId="3882715997" sldId="516"/>
        </pc:sldMkLst>
        <pc:spChg chg="mod">
          <ac:chgData name="Khattab, Sherif" userId="c83b1e15-36f3-4f46-aceb-05aac24c545e" providerId="ADAL" clId="{CEF35363-8AB5-7A4E-BF63-6F4155B66113}" dt="2022-02-14T14:56:14.264" v="545" actId="20577"/>
          <ac:spMkLst>
            <pc:docMk/>
            <pc:sldMk cId="3882715997" sldId="516"/>
            <ac:spMk id="3" creationId="{A60090A3-B522-CB4C-A719-CFC3F560260F}"/>
          </ac:spMkLst>
        </pc:spChg>
      </pc:sldChg>
      <pc:sldChg chg="modSp add del mod modAnim">
        <pc:chgData name="Khattab, Sherif" userId="c83b1e15-36f3-4f46-aceb-05aac24c545e" providerId="ADAL" clId="{CEF35363-8AB5-7A4E-BF63-6F4155B66113}" dt="2022-02-14T17:48:21.217" v="818" actId="108"/>
        <pc:sldMkLst>
          <pc:docMk/>
          <pc:sldMk cId="178079215" sldId="517"/>
        </pc:sldMkLst>
        <pc:spChg chg="mod">
          <ac:chgData name="Khattab, Sherif" userId="c83b1e15-36f3-4f46-aceb-05aac24c545e" providerId="ADAL" clId="{CEF35363-8AB5-7A4E-BF63-6F4155B66113}" dt="2022-02-14T14:56:45.209" v="552" actId="20577"/>
          <ac:spMkLst>
            <pc:docMk/>
            <pc:sldMk cId="178079215" sldId="517"/>
            <ac:spMk id="2" creationId="{773F923B-DA4B-404C-A019-FF4AD6C70756}"/>
          </ac:spMkLst>
        </pc:spChg>
        <pc:spChg chg="mod">
          <ac:chgData name="Khattab, Sherif" userId="c83b1e15-36f3-4f46-aceb-05aac24c545e" providerId="ADAL" clId="{CEF35363-8AB5-7A4E-BF63-6F4155B66113}" dt="2022-02-14T17:48:21.217" v="818" actId="108"/>
          <ac:spMkLst>
            <pc:docMk/>
            <pc:sldMk cId="178079215" sldId="517"/>
            <ac:spMk id="3" creationId="{D790DADA-0309-444A-9E7A-F2F44A3F624E}"/>
          </ac:spMkLst>
        </pc:spChg>
      </pc:sldChg>
      <pc:sldChg chg="add del ord">
        <pc:chgData name="Khattab, Sherif" userId="c83b1e15-36f3-4f46-aceb-05aac24c545e" providerId="ADAL" clId="{CEF35363-8AB5-7A4E-BF63-6F4155B66113}" dt="2022-02-14T17:51:56.122" v="843" actId="20578"/>
        <pc:sldMkLst>
          <pc:docMk/>
          <pc:sldMk cId="845085292" sldId="1862"/>
        </pc:sldMkLst>
      </pc:sldChg>
      <pc:sldChg chg="add del">
        <pc:chgData name="Khattab, Sherif" userId="c83b1e15-36f3-4f46-aceb-05aac24c545e" providerId="ADAL" clId="{CEF35363-8AB5-7A4E-BF63-6F4155B66113}" dt="2022-02-14T18:13:08.773" v="971"/>
        <pc:sldMkLst>
          <pc:docMk/>
          <pc:sldMk cId="370342457" sldId="1863"/>
        </pc:sldMkLst>
      </pc:sldChg>
      <pc:sldChg chg="add del">
        <pc:chgData name="Khattab, Sherif" userId="c83b1e15-36f3-4f46-aceb-05aac24c545e" providerId="ADAL" clId="{CEF35363-8AB5-7A4E-BF63-6F4155B66113}" dt="2022-02-14T18:04:19.539" v="861"/>
        <pc:sldMkLst>
          <pc:docMk/>
          <pc:sldMk cId="1408637532" sldId="1863"/>
        </pc:sldMkLst>
      </pc:sldChg>
      <pc:sldChg chg="add del">
        <pc:chgData name="Khattab, Sherif" userId="c83b1e15-36f3-4f46-aceb-05aac24c545e" providerId="ADAL" clId="{CEF35363-8AB5-7A4E-BF63-6F4155B66113}" dt="2022-02-14T18:12:54.304" v="969" actId="2696"/>
        <pc:sldMkLst>
          <pc:docMk/>
          <pc:sldMk cId="2413501268" sldId="1863"/>
        </pc:sldMkLst>
      </pc:sldChg>
      <pc:sldChg chg="add del">
        <pc:chgData name="Khattab, Sherif" userId="c83b1e15-36f3-4f46-aceb-05aac24c545e" providerId="ADAL" clId="{CEF35363-8AB5-7A4E-BF63-6F4155B66113}" dt="2022-02-14T18:03:25.421" v="853" actId="2696"/>
        <pc:sldMkLst>
          <pc:docMk/>
          <pc:sldMk cId="3313429713" sldId="1863"/>
        </pc:sldMkLst>
      </pc:sldChg>
      <pc:sldChg chg="modSp add mod">
        <pc:chgData name="Khattab, Sherif" userId="c83b1e15-36f3-4f46-aceb-05aac24c545e" providerId="ADAL" clId="{CEF35363-8AB5-7A4E-BF63-6F4155B66113}" dt="2022-02-14T18:13:19.688" v="995" actId="20577"/>
        <pc:sldMkLst>
          <pc:docMk/>
          <pc:sldMk cId="4208748014" sldId="1863"/>
        </pc:sldMkLst>
        <pc:spChg chg="mod">
          <ac:chgData name="Khattab, Sherif" userId="c83b1e15-36f3-4f46-aceb-05aac24c545e" providerId="ADAL" clId="{CEF35363-8AB5-7A4E-BF63-6F4155B66113}" dt="2022-02-14T18:13:19.688" v="995" actId="20577"/>
          <ac:spMkLst>
            <pc:docMk/>
            <pc:sldMk cId="4208748014" sldId="1863"/>
            <ac:spMk id="2" creationId="{A54CABF7-C726-4EF1-8077-4505EC20DED9}"/>
          </ac:spMkLst>
        </pc:spChg>
      </pc:sldChg>
      <pc:sldChg chg="add del ord">
        <pc:chgData name="Khattab, Sherif" userId="c83b1e15-36f3-4f46-aceb-05aac24c545e" providerId="ADAL" clId="{CEF35363-8AB5-7A4E-BF63-6F4155B66113}" dt="2022-02-14T17:53:45.801" v="852" actId="2696"/>
        <pc:sldMkLst>
          <pc:docMk/>
          <pc:sldMk cId="3898921978" sldId="1864"/>
        </pc:sldMkLst>
      </pc:sldChg>
      <pc:sldChg chg="add del">
        <pc:chgData name="Khattab, Sherif" userId="c83b1e15-36f3-4f46-aceb-05aac24c545e" providerId="ADAL" clId="{CEF35363-8AB5-7A4E-BF63-6F4155B66113}" dt="2022-02-14T17:52:34.287" v="844" actId="2696"/>
        <pc:sldMkLst>
          <pc:docMk/>
          <pc:sldMk cId="2298878030" sldId="1865"/>
        </pc:sldMkLst>
      </pc:sldChg>
      <pc:sldChg chg="add del">
        <pc:chgData name="Khattab, Sherif" userId="c83b1e15-36f3-4f46-aceb-05aac24c545e" providerId="ADAL" clId="{CEF35363-8AB5-7A4E-BF63-6F4155B66113}" dt="2022-02-14T17:52:37.431" v="845" actId="2696"/>
        <pc:sldMkLst>
          <pc:docMk/>
          <pc:sldMk cId="1944272139" sldId="1866"/>
        </pc:sldMkLst>
      </pc:sldChg>
      <pc:sldChg chg="del">
        <pc:chgData name="Khattab, Sherif" userId="c83b1e15-36f3-4f46-aceb-05aac24c545e" providerId="ADAL" clId="{CEF35363-8AB5-7A4E-BF63-6F4155B66113}" dt="2022-02-14T15:00:40.455" v="790" actId="2696"/>
        <pc:sldMkLst>
          <pc:docMk/>
          <pc:sldMk cId="742632681" sldId="1867"/>
        </pc:sldMkLst>
      </pc:sldChg>
      <pc:sldChg chg="modSp add del mod modAnim">
        <pc:chgData name="Khattab, Sherif" userId="c83b1e15-36f3-4f46-aceb-05aac24c545e" providerId="ADAL" clId="{CEF35363-8AB5-7A4E-BF63-6F4155B66113}" dt="2022-02-14T18:45:48.012" v="1209"/>
        <pc:sldMkLst>
          <pc:docMk/>
          <pc:sldMk cId="3152365321" sldId="1882"/>
        </pc:sldMkLst>
        <pc:spChg chg="mod">
          <ac:chgData name="Khattab, Sherif" userId="c83b1e15-36f3-4f46-aceb-05aac24c545e" providerId="ADAL" clId="{CEF35363-8AB5-7A4E-BF63-6F4155B66113}" dt="2022-02-14T18:24:14.706" v="1133" actId="404"/>
          <ac:spMkLst>
            <pc:docMk/>
            <pc:sldMk cId="3152365321" sldId="1882"/>
            <ac:spMk id="2" creationId="{4268B6B9-0487-411C-962F-FEE6FF94E27D}"/>
          </ac:spMkLst>
        </pc:spChg>
        <pc:spChg chg="mod">
          <ac:chgData name="Khattab, Sherif" userId="c83b1e15-36f3-4f46-aceb-05aac24c545e" providerId="ADAL" clId="{CEF35363-8AB5-7A4E-BF63-6F4155B66113}" dt="2022-02-14T18:23:40.683" v="1101" actId="27636"/>
          <ac:spMkLst>
            <pc:docMk/>
            <pc:sldMk cId="3152365321" sldId="1882"/>
            <ac:spMk id="3" creationId="{18EDC7F3-F3EB-487E-972D-69074BDC00B3}"/>
          </ac:spMkLst>
        </pc:spChg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1283355018" sldId="1883"/>
        </pc:sldMkLst>
      </pc:sldChg>
      <pc:sldChg chg="add del ord">
        <pc:chgData name="Khattab, Sherif" userId="c83b1e15-36f3-4f46-aceb-05aac24c545e" providerId="ADAL" clId="{CEF35363-8AB5-7A4E-BF63-6F4155B66113}" dt="2022-02-14T18:04:00.965" v="858" actId="20578"/>
        <pc:sldMkLst>
          <pc:docMk/>
          <pc:sldMk cId="3058994478" sldId="1884"/>
        </pc:sldMkLst>
      </pc:sldChg>
      <pc:sldChg chg="add del ord">
        <pc:chgData name="Khattab, Sherif" userId="c83b1e15-36f3-4f46-aceb-05aac24c545e" providerId="ADAL" clId="{CEF35363-8AB5-7A4E-BF63-6F4155B66113}" dt="2022-02-14T18:04:02.871" v="859" actId="20578"/>
        <pc:sldMkLst>
          <pc:docMk/>
          <pc:sldMk cId="2423317915" sldId="1885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CEF35363-8AB5-7A4E-BF63-6F4155B66113}" dt="2022-02-14T16:10:29.343" v="811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CEF35363-8AB5-7A4E-BF63-6F4155B66113}" dt="2022-02-14T18:05:18.671" v="863" actId="2696"/>
        <pc:sldMkLst>
          <pc:docMk/>
          <pc:sldMk cId="4170313025" sldId="1890"/>
        </pc:sldMkLst>
      </pc:sldChg>
      <pc:sldChg chg="del">
        <pc:chgData name="Khattab, Sherif" userId="c83b1e15-36f3-4f46-aceb-05aac24c545e" providerId="ADAL" clId="{CEF35363-8AB5-7A4E-BF63-6F4155B66113}" dt="2022-02-14T15:00:41.344" v="791" actId="2696"/>
        <pc:sldMkLst>
          <pc:docMk/>
          <pc:sldMk cId="3243885555" sldId="1937"/>
        </pc:sldMkLst>
      </pc:sldChg>
      <pc:sldChg chg="del">
        <pc:chgData name="Khattab, Sherif" userId="c83b1e15-36f3-4f46-aceb-05aac24c545e" providerId="ADAL" clId="{CEF35363-8AB5-7A4E-BF63-6F4155B66113}" dt="2022-02-14T15:00:44.482" v="792" actId="2696"/>
        <pc:sldMkLst>
          <pc:docMk/>
          <pc:sldMk cId="2356684113" sldId="1945"/>
        </pc:sldMkLst>
      </pc:sldChg>
      <pc:sldChg chg="modSp add del modAnim">
        <pc:chgData name="Khattab, Sherif" userId="c83b1e15-36f3-4f46-aceb-05aac24c545e" providerId="ADAL" clId="{CEF35363-8AB5-7A4E-BF63-6F4155B66113}" dt="2022-02-14T17:49:53.546" v="842"/>
        <pc:sldMkLst>
          <pc:docMk/>
          <pc:sldMk cId="3337427350" sldId="1948"/>
        </pc:sldMkLst>
        <pc:spChg chg="mod">
          <ac:chgData name="Khattab, Sherif" userId="c83b1e15-36f3-4f46-aceb-05aac24c545e" providerId="ADAL" clId="{CEF35363-8AB5-7A4E-BF63-6F4155B66113}" dt="2022-02-14T17:48:37.672" v="819" actId="5793"/>
          <ac:spMkLst>
            <pc:docMk/>
            <pc:sldMk cId="3337427350" sldId="1948"/>
            <ac:spMk id="64" creationId="{00000000-0000-0000-0000-000000000000}"/>
          </ac:spMkLst>
        </pc:spChg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91183322" sldId="1949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88971848" sldId="1950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197648844" sldId="1951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874774556" sldId="1952"/>
        </pc:sldMkLst>
      </pc:sldChg>
      <pc:sldChg chg="add del">
        <pc:chgData name="Khattab, Sherif" userId="c83b1e15-36f3-4f46-aceb-05aac24c545e" providerId="ADAL" clId="{CEF35363-8AB5-7A4E-BF63-6F4155B66113}" dt="2022-02-14T17:52:39.460" v="846" actId="2696"/>
        <pc:sldMkLst>
          <pc:docMk/>
          <pc:sldMk cId="1230481557" sldId="1953"/>
        </pc:sldMkLst>
      </pc:sldChg>
      <pc:sldChg chg="add del">
        <pc:chgData name="Khattab, Sherif" userId="c83b1e15-36f3-4f46-aceb-05aac24c545e" providerId="ADAL" clId="{CEF35363-8AB5-7A4E-BF63-6F4155B66113}" dt="2022-02-14T18:03:37.589" v="854" actId="2696"/>
        <pc:sldMkLst>
          <pc:docMk/>
          <pc:sldMk cId="5623237" sldId="1954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932081167" sldId="1954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854274216" sldId="1955"/>
        </pc:sldMkLst>
      </pc:sldChg>
      <pc:sldChg chg="add del">
        <pc:chgData name="Khattab, Sherif" userId="c83b1e15-36f3-4f46-aceb-05aac24c545e" providerId="ADAL" clId="{CEF35363-8AB5-7A4E-BF63-6F4155B66113}" dt="2022-02-14T18:03:38.289" v="855" actId="2696"/>
        <pc:sldMkLst>
          <pc:docMk/>
          <pc:sldMk cId="2781818836" sldId="1955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440446501" sldId="1956"/>
        </pc:sldMkLst>
      </pc:sldChg>
      <pc:sldChg chg="add del">
        <pc:chgData name="Khattab, Sherif" userId="c83b1e15-36f3-4f46-aceb-05aac24c545e" providerId="ADAL" clId="{CEF35363-8AB5-7A4E-BF63-6F4155B66113}" dt="2022-02-14T18:03:38.857" v="856" actId="2696"/>
        <pc:sldMkLst>
          <pc:docMk/>
          <pc:sldMk cId="3428417228" sldId="1956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3841867603" sldId="1957"/>
        </pc:sldMkLst>
      </pc:sldChg>
      <pc:sldChg chg="add del">
        <pc:chgData name="Khattab, Sherif" userId="c83b1e15-36f3-4f46-aceb-05aac24c545e" providerId="ADAL" clId="{CEF35363-8AB5-7A4E-BF63-6F4155B66113}" dt="2022-02-14T18:03:42.498" v="857" actId="2696"/>
        <pc:sldMkLst>
          <pc:docMk/>
          <pc:sldMk cId="4089981519" sldId="1957"/>
        </pc:sldMkLst>
      </pc:sldChg>
      <pc:sldChg chg="modSp add del mod">
        <pc:chgData name="Khattab, Sherif" userId="c83b1e15-36f3-4f46-aceb-05aac24c545e" providerId="ADAL" clId="{CEF35363-8AB5-7A4E-BF63-6F4155B66113}" dt="2022-02-14T18:06:02.534" v="870" actId="20577"/>
        <pc:sldMkLst>
          <pc:docMk/>
          <pc:sldMk cId="721862585" sldId="1958"/>
        </pc:sldMkLst>
        <pc:spChg chg="mod">
          <ac:chgData name="Khattab, Sherif" userId="c83b1e15-36f3-4f46-aceb-05aac24c545e" providerId="ADAL" clId="{CEF35363-8AB5-7A4E-BF63-6F4155B66113}" dt="2022-02-14T18:06:02.534" v="870" actId="20577"/>
          <ac:spMkLst>
            <pc:docMk/>
            <pc:sldMk cId="721862585" sldId="1958"/>
            <ac:spMk id="2" creationId="{732CD307-C913-4BC9-A50F-425A4DD58307}"/>
          </ac:spMkLst>
        </pc:spChg>
      </pc:sldChg>
      <pc:sldChg chg="modSp add mod modAnim">
        <pc:chgData name="Khattab, Sherif" userId="c83b1e15-36f3-4f46-aceb-05aac24c545e" providerId="ADAL" clId="{CEF35363-8AB5-7A4E-BF63-6F4155B66113}" dt="2022-02-14T18:07:40.294" v="965" actId="20577"/>
        <pc:sldMkLst>
          <pc:docMk/>
          <pc:sldMk cId="795668189" sldId="1959"/>
        </pc:sldMkLst>
        <pc:spChg chg="mod">
          <ac:chgData name="Khattab, Sherif" userId="c83b1e15-36f3-4f46-aceb-05aac24c545e" providerId="ADAL" clId="{CEF35363-8AB5-7A4E-BF63-6F4155B66113}" dt="2022-02-14T18:07:11.873" v="915" actId="404"/>
          <ac:spMkLst>
            <pc:docMk/>
            <pc:sldMk cId="795668189" sldId="1959"/>
            <ac:spMk id="2" creationId="{F04FD427-B855-7748-91DD-4345F845EDDA}"/>
          </ac:spMkLst>
        </pc:spChg>
        <pc:spChg chg="mod">
          <ac:chgData name="Khattab, Sherif" userId="c83b1e15-36f3-4f46-aceb-05aac24c545e" providerId="ADAL" clId="{CEF35363-8AB5-7A4E-BF63-6F4155B66113}" dt="2022-02-14T18:07:40.294" v="965" actId="20577"/>
          <ac:spMkLst>
            <pc:docMk/>
            <pc:sldMk cId="795668189" sldId="1959"/>
            <ac:spMk id="3" creationId="{A60090A3-B522-CB4C-A719-CFC3F560260F}"/>
          </ac:spMkLst>
        </pc:spChg>
      </pc:sldChg>
      <pc:sldChg chg="modSp add del mod">
        <pc:chgData name="Khattab, Sherif" userId="c83b1e15-36f3-4f46-aceb-05aac24c545e" providerId="ADAL" clId="{CEF35363-8AB5-7A4E-BF63-6F4155B66113}" dt="2022-02-14T16:11:01.699" v="816"/>
        <pc:sldMkLst>
          <pc:docMk/>
          <pc:sldMk cId="2110726492" sldId="1959"/>
        </pc:sldMkLst>
        <pc:spChg chg="mod">
          <ac:chgData name="Khattab, Sherif" userId="c83b1e15-36f3-4f46-aceb-05aac24c545e" providerId="ADAL" clId="{CEF35363-8AB5-7A4E-BF63-6F4155B66113}" dt="2022-02-14T16:11:01.699" v="816"/>
          <ac:spMkLst>
            <pc:docMk/>
            <pc:sldMk cId="2110726492" sldId="1959"/>
            <ac:spMk id="604" creationId="{00000000-0000-0000-0000-000000000000}"/>
          </ac:spMkLst>
        </pc:spChg>
      </pc:sldChg>
      <pc:sldChg chg="add del">
        <pc:chgData name="Khattab, Sherif" userId="c83b1e15-36f3-4f46-aceb-05aac24c545e" providerId="ADAL" clId="{CEF35363-8AB5-7A4E-BF63-6F4155B66113}" dt="2022-02-14T18:06:10.878" v="871" actId="2696"/>
        <pc:sldMkLst>
          <pc:docMk/>
          <pc:sldMk cId="3060985421" sldId="1959"/>
        </pc:sldMkLst>
      </pc:sldChg>
      <pc:sldChg chg="add del">
        <pc:chgData name="Khattab, Sherif" userId="c83b1e15-36f3-4f46-aceb-05aac24c545e" providerId="ADAL" clId="{CEF35363-8AB5-7A4E-BF63-6F4155B66113}" dt="2022-02-14T18:06:48.533" v="876"/>
        <pc:sldMkLst>
          <pc:docMk/>
          <pc:sldMk cId="3378617074" sldId="1959"/>
        </pc:sldMkLst>
      </pc:sldChg>
      <pc:sldChg chg="add">
        <pc:chgData name="Khattab, Sherif" userId="c83b1e15-36f3-4f46-aceb-05aac24c545e" providerId="ADAL" clId="{CEF35363-8AB5-7A4E-BF63-6F4155B66113}" dt="2022-02-14T18:07:59.936" v="968"/>
        <pc:sldMkLst>
          <pc:docMk/>
          <pc:sldMk cId="351136552" sldId="1960"/>
        </pc:sldMkLst>
      </pc:sldChg>
      <pc:sldChg chg="add del">
        <pc:chgData name="Khattab, Sherif" userId="c83b1e15-36f3-4f46-aceb-05aac24c545e" providerId="ADAL" clId="{CEF35363-8AB5-7A4E-BF63-6F4155B66113}" dt="2022-02-14T16:11:01.699" v="816"/>
        <pc:sldMkLst>
          <pc:docMk/>
          <pc:sldMk cId="680133917" sldId="1960"/>
        </pc:sldMkLst>
      </pc:sldChg>
      <pc:sldChg chg="add del">
        <pc:chgData name="Khattab, Sherif" userId="c83b1e15-36f3-4f46-aceb-05aac24c545e" providerId="ADAL" clId="{CEF35363-8AB5-7A4E-BF63-6F4155B66113}" dt="2022-02-14T18:06:11.431" v="872" actId="2696"/>
        <pc:sldMkLst>
          <pc:docMk/>
          <pc:sldMk cId="1593586716" sldId="1960"/>
        </pc:sldMkLst>
      </pc:sldChg>
      <pc:sldChg chg="add del">
        <pc:chgData name="Khattab, Sherif" userId="c83b1e15-36f3-4f46-aceb-05aac24c545e" providerId="ADAL" clId="{CEF35363-8AB5-7A4E-BF63-6F4155B66113}" dt="2022-02-14T18:07:59.860" v="967"/>
        <pc:sldMkLst>
          <pc:docMk/>
          <pc:sldMk cId="3018355746" sldId="1960"/>
        </pc:sldMkLst>
      </pc:sldChg>
      <pc:sldChg chg="add del">
        <pc:chgData name="Khattab, Sherif" userId="c83b1e15-36f3-4f46-aceb-05aac24c545e" providerId="ADAL" clId="{CEF35363-8AB5-7A4E-BF63-6F4155B66113}" dt="2022-02-14T18:06:12.236" v="873" actId="2696"/>
        <pc:sldMkLst>
          <pc:docMk/>
          <pc:sldMk cId="732255955" sldId="1961"/>
        </pc:sldMkLst>
      </pc:sldChg>
      <pc:sldChg chg="add del">
        <pc:chgData name="Khattab, Sherif" userId="c83b1e15-36f3-4f46-aceb-05aac24c545e" providerId="ADAL" clId="{CEF35363-8AB5-7A4E-BF63-6F4155B66113}" dt="2022-02-14T16:11:01.699" v="816"/>
        <pc:sldMkLst>
          <pc:docMk/>
          <pc:sldMk cId="2977986655" sldId="1961"/>
        </pc:sldMkLst>
      </pc:sldChg>
      <pc:sldChg chg="modSp add mod modAnim">
        <pc:chgData name="Khattab, Sherif" userId="c83b1e15-36f3-4f46-aceb-05aac24c545e" providerId="ADAL" clId="{CEF35363-8AB5-7A4E-BF63-6F4155B66113}" dt="2022-02-14T18:45:41.753" v="1207"/>
        <pc:sldMkLst>
          <pc:docMk/>
          <pc:sldMk cId="4287345778" sldId="1961"/>
        </pc:sldMkLst>
        <pc:spChg chg="mod">
          <ac:chgData name="Khattab, Sherif" userId="c83b1e15-36f3-4f46-aceb-05aac24c545e" providerId="ADAL" clId="{CEF35363-8AB5-7A4E-BF63-6F4155B66113}" dt="2022-02-14T18:24:34.115" v="1159" actId="403"/>
          <ac:spMkLst>
            <pc:docMk/>
            <pc:sldMk cId="4287345778" sldId="1961"/>
            <ac:spMk id="2" creationId="{4268B6B9-0487-411C-962F-FEE6FF94E27D}"/>
          </ac:spMkLst>
        </pc:spChg>
        <pc:spChg chg="mod">
          <ac:chgData name="Khattab, Sherif" userId="c83b1e15-36f3-4f46-aceb-05aac24c545e" providerId="ADAL" clId="{CEF35363-8AB5-7A4E-BF63-6F4155B66113}" dt="2022-02-14T18:45:34.812" v="1205" actId="6549"/>
          <ac:spMkLst>
            <pc:docMk/>
            <pc:sldMk cId="4287345778" sldId="1961"/>
            <ac:spMk id="3" creationId="{18EDC7F3-F3EB-487E-972D-69074BDC00B3}"/>
          </ac:spMkLst>
        </pc:spChg>
      </pc:sldChg>
      <pc:sldChg chg="add del">
        <pc:chgData name="Khattab, Sherif" userId="c83b1e15-36f3-4f46-aceb-05aac24c545e" providerId="ADAL" clId="{CEF35363-8AB5-7A4E-BF63-6F4155B66113}" dt="2022-02-14T18:06:13.571" v="874" actId="2696"/>
        <pc:sldMkLst>
          <pc:docMk/>
          <pc:sldMk cId="2245130524" sldId="1962"/>
        </pc:sldMkLst>
      </pc:sldChg>
      <pc:sldChg chg="modSp add del mod">
        <pc:chgData name="Khattab, Sherif" userId="c83b1e15-36f3-4f46-aceb-05aac24c545e" providerId="ADAL" clId="{CEF35363-8AB5-7A4E-BF63-6F4155B66113}" dt="2022-02-14T16:11:01.699" v="816"/>
        <pc:sldMkLst>
          <pc:docMk/>
          <pc:sldMk cId="2273874982" sldId="1962"/>
        </pc:sldMkLst>
        <pc:spChg chg="mod">
          <ac:chgData name="Khattab, Sherif" userId="c83b1e15-36f3-4f46-aceb-05aac24c545e" providerId="ADAL" clId="{CEF35363-8AB5-7A4E-BF63-6F4155B66113}" dt="2022-02-14T16:11:01.699" v="816"/>
          <ac:spMkLst>
            <pc:docMk/>
            <pc:sldMk cId="2273874982" sldId="1962"/>
            <ac:spMk id="611" creationId="{00000000-0000-0000-0000-000000000000}"/>
          </ac:spMkLst>
        </pc:spChg>
      </pc:sldChg>
      <pc:sldMasterChg chg="del delSldLayout">
        <pc:chgData name="Khattab, Sherif" userId="c83b1e15-36f3-4f46-aceb-05aac24c545e" providerId="ADAL" clId="{CEF35363-8AB5-7A4E-BF63-6F4155B66113}" dt="2022-02-14T15:00:49.899" v="794" actId="2696"/>
        <pc:sldMasterMkLst>
          <pc:docMk/>
          <pc:sldMasterMk cId="3350125748" sldId="2147483722"/>
        </pc:sldMasterMkLst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3958581355" sldId="2147483723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32140318" sldId="2147483724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1234452828" sldId="2147483725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179943619" sldId="2147483726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224590538" sldId="2147483727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12287315" sldId="2147483728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2241465605" sldId="2147483729"/>
          </pc:sldLayoutMkLst>
        </pc:sldLayoutChg>
      </pc:sldMasterChg>
      <pc:sldMasterChg chg="del delSldLayout">
        <pc:chgData name="Khattab, Sherif" userId="c83b1e15-36f3-4f46-aceb-05aac24c545e" providerId="ADAL" clId="{CEF35363-8AB5-7A4E-BF63-6F4155B66113}" dt="2022-02-14T18:06:13.571" v="874" actId="2696"/>
        <pc:sldMasterMkLst>
          <pc:docMk/>
          <pc:sldMasterMk cId="585240680" sldId="2147483739"/>
        </pc:sldMasterMkLst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102710151" sldId="2147483740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4053723321" sldId="2147483741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002084666" sldId="2147483742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627605340" sldId="2147483743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439551897" sldId="2147483744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939938450" sldId="2147483745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707078779" sldId="2147483746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992836551" sldId="2147483747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900505979" sldId="2147483748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188523643" sldId="2147483749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300861730" sldId="2147483750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67829434" sldId="2147483751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577640100" sldId="2147483752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780080507" sldId="2147483753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339922091" sldId="2147483754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258728609" sldId="2147483755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498562278" sldId="2147483756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047010166" sldId="2147483757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905740065" sldId="2147483758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776259844" sldId="2147483759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462682031" sldId="2147483760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4027181717" sldId="2147483761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886739685" sldId="2147483762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918919491" sldId="2147483763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492608612" sldId="2147483764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294089293" sldId="2147483765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25AB8C29-03ED-4E65-B561-A3ABDA0C5027}"/>
    <pc:docChg chg="custSel addSld delSld modSld">
      <pc:chgData name="Sherif Khattab" userId="c83b1e15-36f3-4f46-aceb-05aac24c545e" providerId="ADAL" clId="{25AB8C29-03ED-4E65-B561-A3ABDA0C5027}" dt="2021-02-24T00:17:14.782" v="210" actId="20577"/>
      <pc:docMkLst>
        <pc:docMk/>
      </pc:docMkLst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42265227" sldId="25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31118870" sldId="25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5359375" sldId="26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758073367" sldId="26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57869667" sldId="26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94869914" sldId="2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962558261" sldId="2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05955890" sldId="2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05431576" sldId="2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081978611" sldId="2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342083279" sldId="27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543874095" sldId="277"/>
        </pc:sldMkLst>
      </pc:sldChg>
      <pc:sldChg chg="delSp modSp mod">
        <pc:chgData name="Sherif Khattab" userId="c83b1e15-36f3-4f46-aceb-05aac24c545e" providerId="ADAL" clId="{25AB8C29-03ED-4E65-B561-A3ABDA0C5027}" dt="2021-02-24T00:13:47.898" v="86" actId="478"/>
        <pc:sldMkLst>
          <pc:docMk/>
          <pc:sldMk cId="1894775455" sldId="405"/>
        </pc:sldMkLst>
        <pc:spChg chg="del mod">
          <ac:chgData name="Sherif Khattab" userId="c83b1e15-36f3-4f46-aceb-05aac24c545e" providerId="ADAL" clId="{25AB8C29-03ED-4E65-B561-A3ABDA0C5027}" dt="2021-02-24T00:13:47.898" v="86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5AB8C29-03ED-4E65-B561-A3ABDA0C5027}" dt="2021-02-22T15:59:10.619" v="8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5AB8C29-03ED-4E65-B561-A3ABDA0C5027}" dt="2021-02-22T15:59:10.619" v="8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5AB8C29-03ED-4E65-B561-A3ABDA0C5027}" dt="2021-02-24T00:17:14.782" v="210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5AB8C29-03ED-4E65-B561-A3ABDA0C5027}" dt="2021-02-24T00:17:14.782" v="21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5AB8C29-03ED-4E65-B561-A3ABDA0C5027}" dt="2021-02-24T00:14:29.982" v="109" actId="1076"/>
        <pc:sldMkLst>
          <pc:docMk/>
          <pc:sldMk cId="845085292" sldId="1862"/>
        </pc:sldMkLst>
        <pc:spChg chg="mod">
          <ac:chgData name="Sherif Khattab" userId="c83b1e15-36f3-4f46-aceb-05aac24c545e" providerId="ADAL" clId="{25AB8C29-03ED-4E65-B561-A3ABDA0C5027}" dt="2021-02-24T00:14:23.183" v="106" actId="20577"/>
          <ac:spMkLst>
            <pc:docMk/>
            <pc:sldMk cId="845085292" sldId="1862"/>
            <ac:spMk id="2" creationId="{B2EDC2BF-87D2-44C2-B4DB-F55E667941E1}"/>
          </ac:spMkLst>
        </pc:spChg>
        <pc:picChg chg="add mod">
          <ac:chgData name="Sherif Khattab" userId="c83b1e15-36f3-4f46-aceb-05aac24c545e" providerId="ADAL" clId="{25AB8C29-03ED-4E65-B561-A3ABDA0C5027}" dt="2021-02-24T00:14:29.982" v="109" actId="1076"/>
          <ac:picMkLst>
            <pc:docMk/>
            <pc:sldMk cId="845085292" sldId="1862"/>
            <ac:picMk id="7" creationId="{0BDDA9B1-7B45-4638-8FE3-662BAD5E0A4E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409369998" sldId="1862"/>
        </pc:sldMkLst>
      </pc:sldChg>
      <pc:sldChg chg="addSp modSp new mod">
        <pc:chgData name="Sherif Khattab" userId="c83b1e15-36f3-4f46-aceb-05aac24c545e" providerId="ADAL" clId="{25AB8C29-03ED-4E65-B561-A3ABDA0C5027}" dt="2021-02-24T00:15:10.470" v="140" actId="1076"/>
        <pc:sldMkLst>
          <pc:docMk/>
          <pc:sldMk cId="3313429713" sldId="1863"/>
        </pc:sldMkLst>
        <pc:spChg chg="mod">
          <ac:chgData name="Sherif Khattab" userId="c83b1e15-36f3-4f46-aceb-05aac24c545e" providerId="ADAL" clId="{25AB8C29-03ED-4E65-B561-A3ABDA0C5027}" dt="2021-02-24T00:15:01.734" v="137" actId="20577"/>
          <ac:spMkLst>
            <pc:docMk/>
            <pc:sldMk cId="3313429713" sldId="1863"/>
            <ac:spMk id="2" creationId="{A54CABF7-C726-4EF1-8077-4505EC20DED9}"/>
          </ac:spMkLst>
        </pc:spChg>
        <pc:picChg chg="add mod">
          <ac:chgData name="Sherif Khattab" userId="c83b1e15-36f3-4f46-aceb-05aac24c545e" providerId="ADAL" clId="{25AB8C29-03ED-4E65-B561-A3ABDA0C5027}" dt="2021-02-24T00:15:10.470" v="140" actId="1076"/>
          <ac:picMkLst>
            <pc:docMk/>
            <pc:sldMk cId="3313429713" sldId="1863"/>
            <ac:picMk id="7" creationId="{5772112D-403A-4C12-9CC1-C9DCBD1B8EA3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37516041" sldId="186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432008761" sldId="1864"/>
        </pc:sldMkLst>
      </pc:sldChg>
      <pc:sldChg chg="addSp modSp new mod">
        <pc:chgData name="Sherif Khattab" userId="c83b1e15-36f3-4f46-aceb-05aac24c545e" providerId="ADAL" clId="{25AB8C29-03ED-4E65-B561-A3ABDA0C5027}" dt="2021-02-24T00:15:40.415" v="159" actId="1076"/>
        <pc:sldMkLst>
          <pc:docMk/>
          <pc:sldMk cId="3898921978" sldId="1864"/>
        </pc:sldMkLst>
        <pc:spChg chg="mod">
          <ac:chgData name="Sherif Khattab" userId="c83b1e15-36f3-4f46-aceb-05aac24c545e" providerId="ADAL" clId="{25AB8C29-03ED-4E65-B561-A3ABDA0C5027}" dt="2021-02-24T00:15:30.404" v="155" actId="20577"/>
          <ac:spMkLst>
            <pc:docMk/>
            <pc:sldMk cId="3898921978" sldId="1864"/>
            <ac:spMk id="2" creationId="{9FB78B7F-1297-43F4-9811-5A1621076398}"/>
          </ac:spMkLst>
        </pc:spChg>
        <pc:picChg chg="add mod">
          <ac:chgData name="Sherif Khattab" userId="c83b1e15-36f3-4f46-aceb-05aac24c545e" providerId="ADAL" clId="{25AB8C29-03ED-4E65-B561-A3ABDA0C5027}" dt="2021-02-24T00:15:40.415" v="159" actId="1076"/>
          <ac:picMkLst>
            <pc:docMk/>
            <pc:sldMk cId="3898921978" sldId="1864"/>
            <ac:picMk id="7" creationId="{856376B5-AFF3-4B18-A428-F16F6A2F5F3F}"/>
          </ac:picMkLst>
        </pc:picChg>
      </pc:sldChg>
      <pc:sldChg chg="addSp modSp new mod">
        <pc:chgData name="Sherif Khattab" userId="c83b1e15-36f3-4f46-aceb-05aac24c545e" providerId="ADAL" clId="{25AB8C29-03ED-4E65-B561-A3ABDA0C5027}" dt="2021-02-24T00:16:13.404" v="181" actId="1076"/>
        <pc:sldMkLst>
          <pc:docMk/>
          <pc:sldMk cId="2298878030" sldId="1865"/>
        </pc:sldMkLst>
        <pc:spChg chg="mod">
          <ac:chgData name="Sherif Khattab" userId="c83b1e15-36f3-4f46-aceb-05aac24c545e" providerId="ADAL" clId="{25AB8C29-03ED-4E65-B561-A3ABDA0C5027}" dt="2021-02-24T00:16:06.066" v="178" actId="20577"/>
          <ac:spMkLst>
            <pc:docMk/>
            <pc:sldMk cId="2298878030" sldId="1865"/>
            <ac:spMk id="2" creationId="{D895659F-74A8-4436-8443-7C9ADA5D7047}"/>
          </ac:spMkLst>
        </pc:spChg>
        <pc:picChg chg="add mod">
          <ac:chgData name="Sherif Khattab" userId="c83b1e15-36f3-4f46-aceb-05aac24c545e" providerId="ADAL" clId="{25AB8C29-03ED-4E65-B561-A3ABDA0C5027}" dt="2021-02-24T00:16:13.404" v="181" actId="1076"/>
          <ac:picMkLst>
            <pc:docMk/>
            <pc:sldMk cId="2298878030" sldId="1865"/>
            <ac:picMk id="7" creationId="{C4D0685B-0E89-4C4F-8F87-5AB8D05B94C7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123381846" sldId="1865"/>
        </pc:sldMkLst>
      </pc:sldChg>
      <pc:sldChg chg="addSp modSp new mod">
        <pc:chgData name="Sherif Khattab" userId="c83b1e15-36f3-4f46-aceb-05aac24c545e" providerId="ADAL" clId="{25AB8C29-03ED-4E65-B561-A3ABDA0C5027}" dt="2021-02-24T00:16:43.542" v="209" actId="1076"/>
        <pc:sldMkLst>
          <pc:docMk/>
          <pc:sldMk cId="1944272139" sldId="1866"/>
        </pc:sldMkLst>
        <pc:spChg chg="mod">
          <ac:chgData name="Sherif Khattab" userId="c83b1e15-36f3-4f46-aceb-05aac24c545e" providerId="ADAL" clId="{25AB8C29-03ED-4E65-B561-A3ABDA0C5027}" dt="2021-02-24T00:16:35.258" v="206" actId="20577"/>
          <ac:spMkLst>
            <pc:docMk/>
            <pc:sldMk cId="1944272139" sldId="1866"/>
            <ac:spMk id="2" creationId="{A0CBFB3E-428D-4948-82DA-2FBD4D5A973F}"/>
          </ac:spMkLst>
        </pc:spChg>
        <pc:picChg chg="add mod">
          <ac:chgData name="Sherif Khattab" userId="c83b1e15-36f3-4f46-aceb-05aac24c545e" providerId="ADAL" clId="{25AB8C29-03ED-4E65-B561-A3ABDA0C5027}" dt="2021-02-24T00:16:43.542" v="209" actId="1076"/>
          <ac:picMkLst>
            <pc:docMk/>
            <pc:sldMk cId="1944272139" sldId="1866"/>
            <ac:picMk id="7" creationId="{2678D5EC-F575-4761-A500-CFFBAF39C67C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970844411" sldId="186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66987801" sldId="1867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22877061" sldId="186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96204835" sldId="186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687974841" sldId="187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728089416" sldId="18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8e63a6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8e63a6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Θ(w) where w is the character length of the string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constant!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what do we really gain over RSTs?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strings, w &lt; b, and overall tree height is reduced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24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874a7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874a7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# of checks with 2</a:t>
            </a:r>
            <a:r>
              <a:rPr lang="en" baseline="30000"/>
              <a:t>20</a:t>
            </a:r>
            <a:r>
              <a:rPr lang="en"/>
              <a:t> keys in an RST?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lg(2</a:t>
            </a:r>
            <a:r>
              <a:rPr lang="en" baseline="30000"/>
              <a:t>20</a:t>
            </a:r>
            <a:r>
              <a:rPr lang="en"/>
              <a:t>) = 20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an R-way trie, assuming 8-bit ASCII?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</a:t>
            </a:r>
            <a:r>
              <a:rPr lang="en" baseline="-25000"/>
              <a:t>256</a:t>
            </a:r>
            <a:r>
              <a:rPr lang="en"/>
              <a:t>(2</a:t>
            </a:r>
            <a:r>
              <a:rPr lang="en" baseline="30000"/>
              <a:t>20</a:t>
            </a:r>
            <a:r>
              <a:rPr lang="en"/>
              <a:t>) = 2.5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62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a8e63a62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a8e63a62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41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874a7c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874a7c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21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8e63a6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8e63a6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0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a8e63a6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a8e63a6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7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874a7ce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874a7ce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here we use explicit termination character vs value check, can do either though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20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d79c35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d79c35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Differences: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wasted space!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search/insert are now </a:t>
            </a:r>
            <a:r>
              <a:rPr lang="en" dirty="0" err="1"/>
              <a:t>Θ</a:t>
            </a:r>
            <a:r>
              <a:rPr lang="en" dirty="0"/>
              <a:t>(</a:t>
            </a:r>
            <a:r>
              <a:rPr lang="en" dirty="0" err="1"/>
              <a:t>wR</a:t>
            </a:r>
            <a:r>
              <a:rPr lang="en" dirty="0"/>
              <a:t>)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 the worst case, we have to iterate through all R characters in the alphabet for each node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When to use one over another?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implementations with </a:t>
            </a:r>
            <a:r>
              <a:rPr lang="en" dirty="0" err="1"/>
              <a:t>alot</a:t>
            </a:r>
            <a:r>
              <a:rPr lang="en" dirty="0"/>
              <a:t> of sparse nodes are expected, use a DLB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Runtime will still be close to </a:t>
            </a:r>
            <a:r>
              <a:rPr lang="en" dirty="0" err="1"/>
              <a:t>Θ</a:t>
            </a:r>
            <a:r>
              <a:rPr lang="en" dirty="0"/>
              <a:t>(w) for sparse nodes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dense nodes, stick with R-way tries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most of the alphabet is a valid reference for most nodes, you won’t get a whole lot of space savings with DLBs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555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a8e63a6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a8e63a6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057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8e63a62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8e63a62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4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6b47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6b47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turn this into a symbol table?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017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8e63a62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8e63a62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Average case is the same as BST:  </a:t>
            </a:r>
            <a:r>
              <a:rPr lang="en" dirty="0" err="1"/>
              <a:t>lg</a:t>
            </a:r>
            <a:r>
              <a:rPr lang="en" dirty="0"/>
              <a:t>(n)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Given a truly random set of n keys, branching according to a 0 or 1 is equally likely and the tree should be well balanced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about the worst case?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Bound by the bit length, b, of the key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Constant lookup time in the number of bits, an improvement over BST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How is this OK?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Compare log(n) with b over all possible values of n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Harken back to radix sort discussion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8e63a62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8e63a62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6b471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6b471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V's just stand for values added as part of the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5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8e63a62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8e63a62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b, the bit length of the key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 from DSTs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this time we don’t have full key comparisons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Characters are exactly the same as 8 bit ints (assuming simple ascii)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Strings would have huge bit lengths (go back to prev slide to hit this home)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vary in length, which we could handle with RSTs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669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8e63a6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8e63a6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2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6b471e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86b471e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1 bit per level, now looking at 8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where a string ends?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what keys are in the trie?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 do we store values in the trie?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2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2/14/22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0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59819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20889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841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625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794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460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2/14/22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4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76278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21850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2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862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4874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664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926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30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467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3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476747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DST example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6257667" y="2089354"/>
            <a:ext cx="1763699" cy="1143512"/>
            <a:chOff x="5411675" y="1290250"/>
            <a:chExt cx="1600500" cy="1037700"/>
          </a:xfrm>
        </p:grpSpPr>
        <p:sp>
          <p:nvSpPr>
            <p:cNvPr id="89" name="Google Shape;89;p13"/>
            <p:cNvSpPr/>
            <p:nvPr/>
          </p:nvSpPr>
          <p:spPr>
            <a:xfrm>
              <a:off x="5693975" y="129025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0" name="Google Shape;90;p13"/>
            <p:cNvCxnSpPr>
              <a:stCxn id="89" idx="2"/>
              <a:endCxn id="91" idx="0"/>
            </p:cNvCxnSpPr>
            <p:nvPr/>
          </p:nvCxnSpPr>
          <p:spPr>
            <a:xfrm flipH="1">
              <a:off x="5411675" y="1898350"/>
              <a:ext cx="73110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3"/>
            <p:cNvCxnSpPr>
              <a:stCxn id="89" idx="2"/>
            </p:cNvCxnSpPr>
            <p:nvPr/>
          </p:nvCxnSpPr>
          <p:spPr>
            <a:xfrm>
              <a:off x="6142775" y="1898350"/>
              <a:ext cx="869400" cy="4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6257640" y="2874369"/>
            <a:ext cx="1945496" cy="242626"/>
            <a:chOff x="5411650" y="2002625"/>
            <a:chExt cx="1765475" cy="220175"/>
          </a:xfrm>
        </p:grpSpPr>
        <p:sp>
          <p:nvSpPr>
            <p:cNvPr id="94" name="Google Shape;94;p13"/>
            <p:cNvSpPr/>
            <p:nvPr/>
          </p:nvSpPr>
          <p:spPr>
            <a:xfrm>
              <a:off x="5411650" y="20026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42125" y="2003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5029827" y="3230938"/>
            <a:ext cx="2455624" cy="1064170"/>
            <a:chOff x="4297450" y="2326200"/>
            <a:chExt cx="2228400" cy="965700"/>
          </a:xfrm>
        </p:grpSpPr>
        <p:sp>
          <p:nvSpPr>
            <p:cNvPr id="91" name="Google Shape;91;p13"/>
            <p:cNvSpPr/>
            <p:nvPr/>
          </p:nvSpPr>
          <p:spPr>
            <a:xfrm>
              <a:off x="4962850" y="232620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3"/>
            <p:cNvCxnSpPr>
              <a:stCxn id="91" idx="2"/>
              <a:endCxn id="98" idx="0"/>
            </p:cNvCxnSpPr>
            <p:nvPr/>
          </p:nvCxnSpPr>
          <p:spPr>
            <a:xfrm flipH="1">
              <a:off x="42974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3"/>
            <p:cNvCxnSpPr>
              <a:stCxn id="91" idx="2"/>
              <a:endCxn id="100" idx="0"/>
            </p:cNvCxnSpPr>
            <p:nvPr/>
          </p:nvCxnSpPr>
          <p:spPr>
            <a:xfrm>
              <a:off x="54116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60190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315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6801295" y="4295246"/>
            <a:ext cx="1698132" cy="1110783"/>
            <a:chOff x="5905000" y="3292025"/>
            <a:chExt cx="1541000" cy="1008000"/>
          </a:xfrm>
        </p:grpSpPr>
        <p:sp>
          <p:nvSpPr>
            <p:cNvPr id="100" name="Google Shape;100;p13"/>
            <p:cNvSpPr/>
            <p:nvPr/>
          </p:nvSpPr>
          <p:spPr>
            <a:xfrm>
              <a:off x="607707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3"/>
            <p:cNvCxnSpPr>
              <a:stCxn id="100" idx="2"/>
              <a:endCxn id="105" idx="0"/>
            </p:cNvCxnSpPr>
            <p:nvPr/>
          </p:nvCxnSpPr>
          <p:spPr>
            <a:xfrm flipH="1">
              <a:off x="5947175" y="3900125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3"/>
            <p:cNvCxnSpPr>
              <a:stCxn id="100" idx="2"/>
            </p:cNvCxnSpPr>
            <p:nvPr/>
          </p:nvCxnSpPr>
          <p:spPr>
            <a:xfrm>
              <a:off x="6525875" y="3900125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13"/>
            <p:cNvSpPr/>
            <p:nvPr/>
          </p:nvSpPr>
          <p:spPr>
            <a:xfrm>
              <a:off x="70110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905000" y="399037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273272" y="4295245"/>
            <a:ext cx="1610140" cy="1101527"/>
            <a:chOff x="3610900" y="3292025"/>
            <a:chExt cx="1461150" cy="999600"/>
          </a:xfrm>
        </p:grpSpPr>
        <p:sp>
          <p:nvSpPr>
            <p:cNvPr id="98" name="Google Shape;98;p13"/>
            <p:cNvSpPr/>
            <p:nvPr/>
          </p:nvSpPr>
          <p:spPr>
            <a:xfrm>
              <a:off x="384862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0" name="Google Shape;110;p13"/>
            <p:cNvCxnSpPr>
              <a:stCxn id="98" idx="2"/>
            </p:cNvCxnSpPr>
            <p:nvPr/>
          </p:nvCxnSpPr>
          <p:spPr>
            <a:xfrm flipH="1">
              <a:off x="3674325" y="3900125"/>
              <a:ext cx="623100" cy="39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3"/>
            <p:cNvCxnSpPr>
              <a:stCxn id="98" idx="2"/>
            </p:cNvCxnSpPr>
            <p:nvPr/>
          </p:nvCxnSpPr>
          <p:spPr>
            <a:xfrm>
              <a:off x="4297425" y="3900125"/>
              <a:ext cx="5691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13"/>
            <p:cNvSpPr/>
            <p:nvPr/>
          </p:nvSpPr>
          <p:spPr>
            <a:xfrm>
              <a:off x="36109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63705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6191907" y="5405920"/>
            <a:ext cx="1698132" cy="1111031"/>
            <a:chOff x="5352000" y="4299925"/>
            <a:chExt cx="1541000" cy="1008225"/>
          </a:xfrm>
        </p:grpSpPr>
        <p:sp>
          <p:nvSpPr>
            <p:cNvPr id="105" name="Google Shape;105;p13"/>
            <p:cNvSpPr/>
            <p:nvPr/>
          </p:nvSpPr>
          <p:spPr>
            <a:xfrm>
              <a:off x="5498375" y="42999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 flipH="1">
              <a:off x="5394175" y="4908250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5972875" y="4908250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6458000" y="498025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352000" y="4998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159663-342B-1C42-B9E4-70F5DC6490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1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We end up doing many comparisons against the full key, </a:t>
            </a:r>
            <a:br>
              <a:rPr lang="en"/>
            </a:br>
            <a:r>
              <a:rPr lang="en"/>
              <a:t>can we improve on this?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digital search trees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9FFF1-791E-3B43-969D-01050AE91B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89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BF7-C726-4EF1-8077-4505EC2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vs. Worst-case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967D-602D-4389-94C7-C89E4AA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43CAE-F9AC-4949-B808-C77B8017A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BA84-2964-4E16-8E20-06CF29A1F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2112D-403A-4C12-9CC1-C9DCBD1B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900667"/>
            <a:ext cx="9386985" cy="62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2BF-87D2-44C2-B4DB-F55E6679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vs. bit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2C2-46E1-4D9B-83DC-E02C687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139FC-5D15-44FD-BC17-1A805EA282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7138-8905-4EFB-99F8-CD55FBE9B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DA9B1-7B45-4638-8FE3-662BAD5E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886172"/>
            <a:ext cx="9231474" cy="61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PST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 err="1"/>
              <a:t>prefixSearch</a:t>
            </a:r>
            <a:endParaRPr lang="en-US" dirty="0"/>
          </a:p>
          <a:p>
            <a:pPr lvl="1"/>
            <a:r>
              <a:rPr lang="en-US" dirty="0"/>
              <a:t>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Trie as in re</a:t>
            </a:r>
            <a:r>
              <a:rPr lang="en">
                <a:solidFill>
                  <a:srgbClr val="980000"/>
                </a:solidFill>
              </a:rPr>
              <a:t>trie</a:t>
            </a:r>
            <a:r>
              <a:rPr lang="en"/>
              <a:t>ve, pronounced the same as “try”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Instead of storing keys as nodes in the tree, we store them implicitly as paths down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Interior nodes of the tree only serve to direct us according to the bitstring of the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Values can then be stored at the end of key’s bit string path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Radix search tries (RSTs)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4221E-3144-1E4D-BF2A-BC27F5BA62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976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30748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example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056640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834136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66397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270305" y="1649105"/>
            <a:ext cx="1307347" cy="927306"/>
            <a:chOff x="4782150" y="1493988"/>
            <a:chExt cx="1186375" cy="841500"/>
          </a:xfrm>
        </p:grpSpPr>
        <p:sp>
          <p:nvSpPr>
            <p:cNvPr id="159" name="Google Shape;159;p16"/>
            <p:cNvSpPr/>
            <p:nvPr/>
          </p:nvSpPr>
          <p:spPr>
            <a:xfrm>
              <a:off x="5034800" y="14939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>
              <a:stCxn id="159" idx="4"/>
              <a:endCxn id="161" idx="0"/>
            </p:cNvCxnSpPr>
            <p:nvPr/>
          </p:nvCxnSpPr>
          <p:spPr>
            <a:xfrm flipH="1">
              <a:off x="4951700" y="2004588"/>
              <a:ext cx="338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59" idx="4"/>
            </p:cNvCxnSpPr>
            <p:nvPr/>
          </p:nvCxnSpPr>
          <p:spPr>
            <a:xfrm>
              <a:off x="5290100" y="2004588"/>
              <a:ext cx="389700" cy="33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4782150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33525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3415857" y="3523689"/>
            <a:ext cx="2404824" cy="3170361"/>
            <a:chOff x="3099300" y="3195113"/>
            <a:chExt cx="2182300" cy="28770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3099300" y="3195113"/>
              <a:ext cx="2182300" cy="2877000"/>
              <a:chOff x="4095050" y="3173700"/>
              <a:chExt cx="2182300" cy="2877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44802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0954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66750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70" name="Google Shape;170;p16"/>
              <p:cNvCxnSpPr>
                <a:stCxn id="167" idx="4"/>
                <a:endCxn id="168" idx="0"/>
              </p:cNvCxnSpPr>
              <p:nvPr/>
            </p:nvCxnSpPr>
            <p:spPr>
              <a:xfrm>
                <a:off x="4735550" y="3684300"/>
                <a:ext cx="6153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8" idx="4"/>
                <a:endCxn id="169" idx="0"/>
              </p:cNvCxnSpPr>
              <p:nvPr/>
            </p:nvCxnSpPr>
            <p:spPr>
              <a:xfrm>
                <a:off x="5350750" y="4839550"/>
                <a:ext cx="671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>
                <a:stCxn id="167" idx="4"/>
              </p:cNvCxnSpPr>
              <p:nvPr/>
            </p:nvCxnSpPr>
            <p:spPr>
              <a:xfrm flipH="1">
                <a:off x="4095050" y="3684300"/>
                <a:ext cx="640500" cy="69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>
                <a:stCxn id="168" idx="4"/>
                <a:endCxn id="156" idx="0"/>
              </p:cNvCxnSpPr>
              <p:nvPr/>
            </p:nvCxnSpPr>
            <p:spPr>
              <a:xfrm flipH="1">
                <a:off x="4730050" y="4839550"/>
                <a:ext cx="6207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Google Shape;174;p16"/>
            <p:cNvSpPr/>
            <p:nvPr/>
          </p:nvSpPr>
          <p:spPr>
            <a:xfrm>
              <a:off x="30993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2600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4995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26963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6139950" y="4796737"/>
            <a:ext cx="1347458" cy="1334593"/>
            <a:chOff x="5571325" y="4350363"/>
            <a:chExt cx="1222775" cy="12111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5751100" y="4350363"/>
              <a:ext cx="825600" cy="1211100"/>
              <a:chOff x="5947450" y="4328950"/>
              <a:chExt cx="825600" cy="12111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0305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6"/>
              <p:cNvCxnSpPr>
                <a:stCxn id="180" idx="4"/>
                <a:endCxn id="155" idx="0"/>
              </p:cNvCxnSpPr>
              <p:nvPr/>
            </p:nvCxnSpPr>
            <p:spPr>
              <a:xfrm flipH="1">
                <a:off x="5947450" y="4839550"/>
                <a:ext cx="338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>
                <a:stCxn id="180" idx="4"/>
                <a:endCxn id="157" idx="0"/>
              </p:cNvCxnSpPr>
              <p:nvPr/>
            </p:nvCxnSpPr>
            <p:spPr>
              <a:xfrm>
                <a:off x="6285850" y="4839550"/>
                <a:ext cx="4872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Google Shape;183;p16"/>
            <p:cNvSpPr/>
            <p:nvPr/>
          </p:nvSpPr>
          <p:spPr>
            <a:xfrm>
              <a:off x="55713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3591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7681381" y="4796738"/>
            <a:ext cx="1397626" cy="1897313"/>
            <a:chOff x="6970125" y="4350363"/>
            <a:chExt cx="1268300" cy="1721750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6970125" y="4350363"/>
              <a:ext cx="1067775" cy="1721750"/>
              <a:chOff x="7965875" y="4328950"/>
              <a:chExt cx="1067775" cy="17217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7965875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8221250" y="4328950"/>
                <a:ext cx="812400" cy="1211100"/>
                <a:chOff x="5947450" y="4328950"/>
                <a:chExt cx="812400" cy="12111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6030550" y="4328950"/>
                  <a:ext cx="510600" cy="5106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l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54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190" name="Google Shape;190;p16"/>
                <p:cNvCxnSpPr>
                  <a:stCxn id="189" idx="4"/>
                  <a:endCxn id="187" idx="0"/>
                </p:cNvCxnSpPr>
                <p:nvPr/>
              </p:nvCxnSpPr>
              <p:spPr>
                <a:xfrm flipH="1">
                  <a:off x="5947450" y="4839550"/>
                  <a:ext cx="338400" cy="7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16"/>
                <p:cNvCxnSpPr>
                  <a:stCxn id="189" idx="4"/>
                </p:cNvCxnSpPr>
                <p:nvPr/>
              </p:nvCxnSpPr>
              <p:spPr>
                <a:xfrm>
                  <a:off x="6285850" y="4839550"/>
                  <a:ext cx="474000" cy="7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2" name="Google Shape;192;p16"/>
            <p:cNvSpPr/>
            <p:nvPr/>
          </p:nvSpPr>
          <p:spPr>
            <a:xfrm>
              <a:off x="70462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8034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553270" y="3523689"/>
            <a:ext cx="1782432" cy="1273103"/>
            <a:chOff x="5946400" y="3195113"/>
            <a:chExt cx="1617500" cy="1155300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6089400" y="3195113"/>
              <a:ext cx="1474500" cy="1155300"/>
              <a:chOff x="6285750" y="3173700"/>
              <a:chExt cx="1474500" cy="11553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63811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97" name="Google Shape;197;p16"/>
              <p:cNvCxnSpPr>
                <a:stCxn id="196" idx="4"/>
                <a:endCxn id="180" idx="0"/>
              </p:cNvCxnSpPr>
              <p:nvPr/>
            </p:nvCxnSpPr>
            <p:spPr>
              <a:xfrm flipH="1">
                <a:off x="6285750" y="3684300"/>
                <a:ext cx="3507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6" idx="4"/>
                <a:endCxn id="189" idx="0"/>
              </p:cNvCxnSpPr>
              <p:nvPr/>
            </p:nvCxnSpPr>
            <p:spPr>
              <a:xfrm>
                <a:off x="6636450" y="3684300"/>
                <a:ext cx="11238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" name="Google Shape;199;p16"/>
            <p:cNvSpPr/>
            <p:nvPr/>
          </p:nvSpPr>
          <p:spPr>
            <a:xfrm>
              <a:off x="5946400" y="39453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462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121806" y="2573627"/>
            <a:ext cx="2975643" cy="950117"/>
            <a:chOff x="3739925" y="2332963"/>
            <a:chExt cx="2700300" cy="86220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3739925" y="2332963"/>
              <a:ext cx="2700300" cy="862200"/>
              <a:chOff x="4735675" y="2311550"/>
              <a:chExt cx="2700300" cy="862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692075" y="23115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16"/>
              <p:cNvCxnSpPr>
                <a:stCxn id="161" idx="4"/>
                <a:endCxn id="167" idx="0"/>
              </p:cNvCxnSpPr>
              <p:nvPr/>
            </p:nvCxnSpPr>
            <p:spPr>
              <a:xfrm flipH="1">
                <a:off x="4735675" y="2822150"/>
                <a:ext cx="12117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6"/>
              <p:cNvCxnSpPr>
                <a:stCxn id="161" idx="4"/>
                <a:endCxn id="196" idx="0"/>
              </p:cNvCxnSpPr>
              <p:nvPr/>
            </p:nvCxnSpPr>
            <p:spPr>
              <a:xfrm>
                <a:off x="5947375" y="2822150"/>
                <a:ext cx="14886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Google Shape;205;p16"/>
            <p:cNvSpPr/>
            <p:nvPr/>
          </p:nvSpPr>
          <p:spPr>
            <a:xfrm>
              <a:off x="3972950" y="28278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654400" y="278903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0AE06-25F8-D446-889C-7CF6DBE82A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747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>
              <a:lnSpc>
                <a:spcPct val="200000"/>
              </a:lnSpc>
            </a:pPr>
            <a:r>
              <a:rPr lang="en"/>
              <a:t>Would this structure work as well for other key data types?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Strings?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analysis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3E2DE5-563A-BD42-B2A2-9C4B0D2A5C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298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our binary-based Radix search </a:t>
            </a:r>
            <a:r>
              <a:rPr lang="en" err="1"/>
              <a:t>trie</a:t>
            </a:r>
            <a:r>
              <a:rPr lang="en"/>
              <a:t>, we considered one bit at a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if we applied the same method to characters in a string?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would this new structure look like?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inserting the following strings into an </a:t>
            </a:r>
            <a:r>
              <a:rPr lang="en" err="1"/>
              <a:t>trie</a:t>
            </a:r>
            <a:r>
              <a:rPr lang="en"/>
              <a:t>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she, sells, sea, shells, by, the, sea, shore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Larger branching factor tries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3CDBE5-C836-F643-8C06-E222BB808D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05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trie example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544162" y="1432733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544162" y="1995398"/>
            <a:ext cx="562665" cy="904826"/>
            <a:chOff x="4123200" y="1808238"/>
            <a:chExt cx="510600" cy="821100"/>
          </a:xfrm>
        </p:grpSpPr>
        <p:cxnSp>
          <p:nvCxnSpPr>
            <p:cNvPr id="229" name="Google Shape;229;p19"/>
            <p:cNvCxnSpPr>
              <a:stCxn id="227" idx="4"/>
              <a:endCxn id="230" idx="0"/>
            </p:cNvCxnSpPr>
            <p:nvPr/>
          </p:nvCxnSpPr>
          <p:spPr>
            <a:xfrm>
              <a:off x="4378500" y="1808238"/>
              <a:ext cx="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4123200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825494" y="2900224"/>
            <a:ext cx="1471898" cy="1013094"/>
            <a:chOff x="4378500" y="2629338"/>
            <a:chExt cx="1335700" cy="919350"/>
          </a:xfrm>
        </p:grpSpPr>
        <p:sp>
          <p:nvSpPr>
            <p:cNvPr id="232" name="Google Shape;232;p19"/>
            <p:cNvSpPr/>
            <p:nvPr/>
          </p:nvSpPr>
          <p:spPr>
            <a:xfrm>
              <a:off x="5203600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3" name="Google Shape;233;p19"/>
            <p:cNvCxnSpPr>
              <a:stCxn id="230" idx="4"/>
              <a:endCxn id="232" idx="0"/>
            </p:cNvCxnSpPr>
            <p:nvPr/>
          </p:nvCxnSpPr>
          <p:spPr>
            <a:xfrm>
              <a:off x="4378500" y="2629338"/>
              <a:ext cx="10803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19"/>
          <p:cNvGrpSpPr/>
          <p:nvPr/>
        </p:nvGrpSpPr>
        <p:grpSpPr>
          <a:xfrm>
            <a:off x="5734728" y="3913317"/>
            <a:ext cx="562665" cy="902030"/>
            <a:chOff x="5203600" y="3548688"/>
            <a:chExt cx="510600" cy="818563"/>
          </a:xfrm>
        </p:grpSpPr>
        <p:sp>
          <p:nvSpPr>
            <p:cNvPr id="235" name="Google Shape;235;p19"/>
            <p:cNvSpPr/>
            <p:nvPr/>
          </p:nvSpPr>
          <p:spPr>
            <a:xfrm>
              <a:off x="5203600" y="3856650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32" idx="4"/>
              <a:endCxn id="235" idx="0"/>
            </p:cNvCxnSpPr>
            <p:nvPr/>
          </p:nvCxnSpPr>
          <p:spPr>
            <a:xfrm>
              <a:off x="5458900" y="3548688"/>
              <a:ext cx="0" cy="3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19"/>
          <p:cNvGrpSpPr/>
          <p:nvPr/>
        </p:nvGrpSpPr>
        <p:grpSpPr>
          <a:xfrm>
            <a:off x="5734728" y="4815346"/>
            <a:ext cx="562665" cy="2536055"/>
            <a:chOff x="5203600" y="4367250"/>
            <a:chExt cx="510600" cy="2301388"/>
          </a:xfrm>
        </p:grpSpPr>
        <p:sp>
          <p:nvSpPr>
            <p:cNvPr id="238" name="Google Shape;238;p19"/>
            <p:cNvSpPr/>
            <p:nvPr/>
          </p:nvSpPr>
          <p:spPr>
            <a:xfrm>
              <a:off x="5203600" y="46751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03600" y="54166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203600" y="61580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35" idx="4"/>
              <a:endCxn id="238" idx="0"/>
            </p:cNvCxnSpPr>
            <p:nvPr/>
          </p:nvCxnSpPr>
          <p:spPr>
            <a:xfrm>
              <a:off x="5458900" y="4367250"/>
              <a:ext cx="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9"/>
            <p:cNvCxnSpPr>
              <a:stCxn id="238" idx="4"/>
              <a:endCxn id="239" idx="0"/>
            </p:cNvCxnSpPr>
            <p:nvPr/>
          </p:nvCxnSpPr>
          <p:spPr>
            <a:xfrm>
              <a:off x="5458900" y="51857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9"/>
            <p:cNvCxnSpPr>
              <a:stCxn id="239" idx="4"/>
              <a:endCxn id="240" idx="0"/>
            </p:cNvCxnSpPr>
            <p:nvPr/>
          </p:nvCxnSpPr>
          <p:spPr>
            <a:xfrm>
              <a:off x="5458900" y="59272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" name="Google Shape;244;p19"/>
          <p:cNvGrpSpPr/>
          <p:nvPr/>
        </p:nvGrpSpPr>
        <p:grpSpPr>
          <a:xfrm>
            <a:off x="1033928" y="1995398"/>
            <a:ext cx="3791567" cy="1917920"/>
            <a:chOff x="937775" y="1808238"/>
            <a:chExt cx="3440725" cy="1740450"/>
          </a:xfrm>
        </p:grpSpPr>
        <p:cxnSp>
          <p:nvCxnSpPr>
            <p:cNvPr id="245" name="Google Shape;245;p19"/>
            <p:cNvCxnSpPr>
              <a:stCxn id="227" idx="4"/>
              <a:endCxn id="246" idx="0"/>
            </p:cNvCxnSpPr>
            <p:nvPr/>
          </p:nvCxnSpPr>
          <p:spPr>
            <a:xfrm flipH="1">
              <a:off x="1193100" y="1808238"/>
              <a:ext cx="31854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19"/>
            <p:cNvSpPr/>
            <p:nvPr/>
          </p:nvSpPr>
          <p:spPr>
            <a:xfrm>
              <a:off x="93777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93777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8" name="Google Shape;248;p19"/>
            <p:cNvCxnSpPr>
              <a:stCxn id="246" idx="4"/>
              <a:endCxn id="247" idx="0"/>
            </p:cNvCxnSpPr>
            <p:nvPr/>
          </p:nvCxnSpPr>
          <p:spPr>
            <a:xfrm>
              <a:off x="1193075" y="2629338"/>
              <a:ext cx="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>
            <a:off x="4825495" y="1995398"/>
            <a:ext cx="4268376" cy="2820018"/>
            <a:chOff x="4378500" y="1808238"/>
            <a:chExt cx="3873413" cy="2559075"/>
          </a:xfrm>
        </p:grpSpPr>
        <p:sp>
          <p:nvSpPr>
            <p:cNvPr id="250" name="Google Shape;250;p19"/>
            <p:cNvSpPr/>
            <p:nvPr/>
          </p:nvSpPr>
          <p:spPr>
            <a:xfrm>
              <a:off x="773952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1" name="Google Shape;251;p19"/>
            <p:cNvCxnSpPr>
              <a:stCxn id="227" idx="4"/>
              <a:endCxn id="250" idx="0"/>
            </p:cNvCxnSpPr>
            <p:nvPr/>
          </p:nvCxnSpPr>
          <p:spPr>
            <a:xfrm>
              <a:off x="4378500" y="1808238"/>
              <a:ext cx="36162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9"/>
            <p:cNvSpPr/>
            <p:nvPr/>
          </p:nvSpPr>
          <p:spPr>
            <a:xfrm>
              <a:off x="7741313" y="303816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737738" y="38567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4" name="Google Shape;254;p19"/>
            <p:cNvCxnSpPr>
              <a:stCxn id="250" idx="4"/>
              <a:endCxn id="252" idx="0"/>
            </p:cNvCxnSpPr>
            <p:nvPr/>
          </p:nvCxnSpPr>
          <p:spPr>
            <a:xfrm>
              <a:off x="7994825" y="2629338"/>
              <a:ext cx="1800" cy="40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9"/>
            <p:cNvCxnSpPr>
              <a:stCxn id="252" idx="4"/>
              <a:endCxn id="253" idx="0"/>
            </p:cNvCxnSpPr>
            <p:nvPr/>
          </p:nvCxnSpPr>
          <p:spPr>
            <a:xfrm flipH="1">
              <a:off x="7993013" y="3548763"/>
              <a:ext cx="360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19"/>
          <p:cNvGrpSpPr/>
          <p:nvPr/>
        </p:nvGrpSpPr>
        <p:grpSpPr>
          <a:xfrm>
            <a:off x="3696777" y="2900224"/>
            <a:ext cx="1128718" cy="1013094"/>
            <a:chOff x="3354225" y="2629338"/>
            <a:chExt cx="1024275" cy="919350"/>
          </a:xfrm>
        </p:grpSpPr>
        <p:sp>
          <p:nvSpPr>
            <p:cNvPr id="257" name="Google Shape;257;p19"/>
            <p:cNvSpPr/>
            <p:nvPr/>
          </p:nvSpPr>
          <p:spPr>
            <a:xfrm>
              <a:off x="335422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8" name="Google Shape;258;p19"/>
            <p:cNvCxnSpPr>
              <a:stCxn id="230" idx="4"/>
              <a:endCxn id="257" idx="0"/>
            </p:cNvCxnSpPr>
            <p:nvPr/>
          </p:nvCxnSpPr>
          <p:spPr>
            <a:xfrm flipH="1">
              <a:off x="3609600" y="2629338"/>
              <a:ext cx="7689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19"/>
          <p:cNvGrpSpPr/>
          <p:nvPr/>
        </p:nvGrpSpPr>
        <p:grpSpPr>
          <a:xfrm>
            <a:off x="2968349" y="3913318"/>
            <a:ext cx="1009761" cy="987032"/>
            <a:chOff x="2693200" y="3548688"/>
            <a:chExt cx="916325" cy="895700"/>
          </a:xfrm>
        </p:grpSpPr>
        <p:sp>
          <p:nvSpPr>
            <p:cNvPr id="260" name="Google Shape;260;p19"/>
            <p:cNvSpPr/>
            <p:nvPr/>
          </p:nvSpPr>
          <p:spPr>
            <a:xfrm>
              <a:off x="2693200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1" name="Google Shape;261;p19"/>
            <p:cNvCxnSpPr>
              <a:stCxn id="257" idx="4"/>
              <a:endCxn id="260" idx="0"/>
            </p:cNvCxnSpPr>
            <p:nvPr/>
          </p:nvCxnSpPr>
          <p:spPr>
            <a:xfrm flipH="1">
              <a:off x="2948625" y="3548688"/>
              <a:ext cx="6609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" name="Google Shape;262;p19"/>
          <p:cNvGrpSpPr/>
          <p:nvPr/>
        </p:nvGrpSpPr>
        <p:grpSpPr>
          <a:xfrm>
            <a:off x="3978110" y="3913318"/>
            <a:ext cx="843997" cy="2621085"/>
            <a:chOff x="3609525" y="3548688"/>
            <a:chExt cx="765900" cy="2378550"/>
          </a:xfrm>
        </p:grpSpPr>
        <p:sp>
          <p:nvSpPr>
            <p:cNvPr id="263" name="Google Shape;263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6" name="Google Shape;266;p19"/>
            <p:cNvCxnSpPr>
              <a:stCxn id="257" idx="4"/>
              <a:endCxn id="263" idx="0"/>
            </p:cNvCxnSpPr>
            <p:nvPr/>
          </p:nvCxnSpPr>
          <p:spPr>
            <a:xfrm>
              <a:off x="3609525" y="3548688"/>
              <a:ext cx="5106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9"/>
            <p:cNvCxnSpPr>
              <a:stCxn id="263" idx="4"/>
              <a:endCxn id="264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9"/>
            <p:cNvCxnSpPr>
              <a:stCxn id="264" idx="4"/>
              <a:endCxn id="265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19"/>
          <p:cNvGrpSpPr/>
          <p:nvPr/>
        </p:nvGrpSpPr>
        <p:grpSpPr>
          <a:xfrm>
            <a:off x="6016060" y="3913318"/>
            <a:ext cx="1632180" cy="2543810"/>
            <a:chOff x="2894275" y="3618813"/>
            <a:chExt cx="1481150" cy="2308425"/>
          </a:xfrm>
        </p:grpSpPr>
        <p:sp>
          <p:nvSpPr>
            <p:cNvPr id="270" name="Google Shape;270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3" name="Google Shape;273;p19"/>
            <p:cNvCxnSpPr>
              <a:stCxn id="232" idx="4"/>
              <a:endCxn id="270" idx="0"/>
            </p:cNvCxnSpPr>
            <p:nvPr/>
          </p:nvCxnSpPr>
          <p:spPr>
            <a:xfrm>
              <a:off x="2894275" y="3618813"/>
              <a:ext cx="1225800" cy="31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9"/>
            <p:cNvCxnSpPr>
              <a:stCxn id="270" idx="4"/>
              <a:endCxn id="271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9"/>
            <p:cNvCxnSpPr>
              <a:stCxn id="271" idx="4"/>
              <a:endCxn id="272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D6A99E-6711-3540-9776-34AEA8595B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7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4 is due on 2/14</a:t>
            </a:r>
          </a:p>
          <a:p>
            <a:pPr lvl="1"/>
            <a:r>
              <a:rPr lang="en-US" dirty="0"/>
              <a:t>Lab 4 is due on 2/18</a:t>
            </a:r>
          </a:p>
          <a:p>
            <a:pPr lvl="1"/>
            <a:r>
              <a:rPr lang="en-US" dirty="0"/>
              <a:t>Homework 5 is due on 2/21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94992-E9B4-C045-A198-4CCF7253B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Miss times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 an average of log</a:t>
            </a:r>
            <a:r>
              <a:rPr lang="en" baseline="-25000"/>
              <a:t>R</a:t>
            </a:r>
            <a:r>
              <a:rPr lang="en"/>
              <a:t>(n) nodes to be examined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Where R is the size of the alphabet being considered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Proof in Proposition H of Section 5.2 of the text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 lvl="1">
              <a:lnSpc>
                <a:spcPct val="150000"/>
              </a:lnSpc>
              <a:spcBef>
                <a:spcPts val="529"/>
              </a:spcBef>
            </a:pPr>
            <a:r>
              <a:rPr lang="en"/>
              <a:t>Average # of checks with 2</a:t>
            </a:r>
            <a:r>
              <a:rPr lang="en" baseline="30000"/>
              <a:t>20 </a:t>
            </a:r>
            <a:r>
              <a:rPr lang="en"/>
              <a:t>keys in an 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 large branching factor trie, assuming 8-bits at a time?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analysis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0CB38-E641-0948-8455-9D16CAB8CB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30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See TrieSt.java</a:t>
            </a:r>
            <a:endParaRPr/>
          </a:p>
          <a:p>
            <a:pPr lvl="1"/>
            <a:r>
              <a:rPr lang="en"/>
              <a:t>Implements an R-way trie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Basic node object: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class Node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Object val;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Node[] next = new Node[R];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4663974" y="2351952"/>
            <a:ext cx="5094066" cy="1406331"/>
            <a:chOff x="4231925" y="2131800"/>
            <a:chExt cx="4622700" cy="1276200"/>
          </a:xfrm>
        </p:grpSpPr>
        <p:sp>
          <p:nvSpPr>
            <p:cNvPr id="298" name="Google Shape;298;p22"/>
            <p:cNvSpPr txBox="1"/>
            <p:nvPr/>
          </p:nvSpPr>
          <p:spPr>
            <a:xfrm>
              <a:off x="4231925" y="2131800"/>
              <a:ext cx="46227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t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Where R is the branching factor</a:t>
              </a:r>
              <a:endParaRPr kumimoji="0" sz="220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9" name="Google Shape;299;p22"/>
            <p:cNvCxnSpPr>
              <a:stCxn id="298" idx="2"/>
            </p:cNvCxnSpPr>
            <p:nvPr/>
          </p:nvCxnSpPr>
          <p:spPr>
            <a:xfrm flipH="1">
              <a:off x="5076875" y="2668800"/>
              <a:ext cx="1466400" cy="7392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0" name="Google Shape;300;p22"/>
          <p:cNvSpPr txBox="1">
            <a:spLocks noGrp="1"/>
          </p:cNvSpPr>
          <p:nvPr>
            <p:ph type="body" idx="1"/>
          </p:nvPr>
        </p:nvSpPr>
        <p:spPr>
          <a:xfrm>
            <a:off x="504349" y="4529717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Non-null val means we have traversed to a valid key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Again, note that keys are not directly stored in the trie at all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F250E-D904-8F4B-8979-AD844CE3152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87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9073-1028-4306-9BBA-8DDDD10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9642-0ECA-46A7-B626-BCEF1539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D8F65-56C1-4D4A-9CB4-A59B85A25D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E75F1-2599-49D5-A092-7E8C6B1A8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A49B2-BE3D-422F-9001-2EBE5342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4937"/>
            <a:ext cx="8868082" cy="59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46B2-3DEE-4E5A-9542-002977A2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840B-FB30-4C7D-ABFF-9E3628BC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882D7-9374-4818-AFF9-EA68418AC0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48663-F92C-4C21-8D4B-96F188D10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457B3-C9EA-44C0-A50D-08B6D93B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69" y="976155"/>
            <a:ext cx="8497912" cy="56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11ED-1EA9-4AE1-9115-7B6320E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8C78-7623-4306-A79E-5F5FCA1C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95219-52D0-442F-A55D-AFFB171C0B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984CE-AD61-4273-A8F1-4FBDF2850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AFFB-9378-4C75-B3C0-6242C734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1" y="1321446"/>
            <a:ext cx="8639482" cy="57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2EA5-9008-4463-8D25-D07704FB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B601-9181-4793-BE9F-B56ED8DB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74546-D5DA-4D96-BDE6-5350CBC53E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6A64-2E28-4E5D-939E-FD30F8145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AD550-DA13-4CD5-8B53-E1F185F6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0324"/>
            <a:ext cx="9022940" cy="60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R-way trie example</a:t>
            </a:r>
            <a:endParaRPr/>
          </a:p>
        </p:txBody>
      </p:sp>
      <p:grpSp>
        <p:nvGrpSpPr>
          <p:cNvPr id="307" name="Google Shape;307;p23"/>
          <p:cNvGrpSpPr/>
          <p:nvPr/>
        </p:nvGrpSpPr>
        <p:grpSpPr>
          <a:xfrm>
            <a:off x="504349" y="1371421"/>
            <a:ext cx="9198758" cy="753085"/>
            <a:chOff x="457200" y="1242000"/>
            <a:chExt cx="8347575" cy="683400"/>
          </a:xfrm>
        </p:grpSpPr>
        <p:grpSp>
          <p:nvGrpSpPr>
            <p:cNvPr id="308" name="Google Shape;308;p23"/>
            <p:cNvGrpSpPr/>
            <p:nvPr/>
          </p:nvGrpSpPr>
          <p:grpSpPr>
            <a:xfrm>
              <a:off x="1238775" y="1671600"/>
              <a:ext cx="7566000" cy="253800"/>
              <a:chOff x="522375" y="1253700"/>
              <a:chExt cx="7566000" cy="253800"/>
            </a:xfrm>
          </p:grpSpPr>
          <p:sp>
            <p:nvSpPr>
              <p:cNvPr id="309" name="Google Shape;309;p23"/>
              <p:cNvSpPr/>
              <p:nvPr/>
            </p:nvSpPr>
            <p:spPr>
              <a:xfrm>
                <a:off x="522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A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813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B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1104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C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1395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1686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E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977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F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2268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G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2559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H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2850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I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3141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J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3432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K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3723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L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4014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M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4305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4596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O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4887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P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5178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Q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5469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5760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S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6051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6342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U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6633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6924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W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7215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X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7506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Y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7797375" y="1253700"/>
                <a:ext cx="2910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Z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35" name="Google Shape;335;p23"/>
            <p:cNvSpPr/>
            <p:nvPr/>
          </p:nvSpPr>
          <p:spPr>
            <a:xfrm>
              <a:off x="457200" y="1242000"/>
              <a:ext cx="7812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Val: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57200" y="1671600"/>
              <a:ext cx="781200" cy="25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Next</a:t>
              </a:r>
              <a:endParaRPr kumimoji="0" sz="154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238775" y="1242000"/>
              <a:ext cx="7812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803864" y="2124506"/>
            <a:ext cx="9198758" cy="1121859"/>
            <a:chOff x="729000" y="1925400"/>
            <a:chExt cx="8347575" cy="1018050"/>
          </a:xfrm>
        </p:grpSpPr>
        <p:grpSp>
          <p:nvGrpSpPr>
            <p:cNvPr id="339" name="Google Shape;339;p23"/>
            <p:cNvGrpSpPr/>
            <p:nvPr/>
          </p:nvGrpSpPr>
          <p:grpSpPr>
            <a:xfrm>
              <a:off x="729000" y="2260050"/>
              <a:ext cx="8347575" cy="683400"/>
              <a:chOff x="729000" y="2260050"/>
              <a:chExt cx="8347575" cy="683400"/>
            </a:xfrm>
          </p:grpSpPr>
          <p:grpSp>
            <p:nvGrpSpPr>
              <p:cNvPr id="340" name="Google Shape;340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7" name="Google Shape;347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8" name="Google Shape;348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3" name="Google Shape;353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4" name="Google Shape;354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7" name="Google Shape;357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0" name="Google Shape;360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1" name="Google Shape;361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3" name="Google Shape;363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4" name="Google Shape;364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5" name="Google Shape;365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66" name="Google Shape;366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367" name="Google Shape;367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370" name="Google Shape;370;p23"/>
            <p:cNvCxnSpPr>
              <a:stCxn id="327" idx="2"/>
              <a:endCxn id="367" idx="0"/>
            </p:cNvCxnSpPr>
            <p:nvPr/>
          </p:nvCxnSpPr>
          <p:spPr>
            <a:xfrm rot="5400000">
              <a:off x="3703725" y="-658650"/>
              <a:ext cx="334500" cy="5502600"/>
            </a:xfrm>
            <a:prstGeom prst="curvedConnector3">
              <a:avLst>
                <a:gd name="adj1" fmla="val 802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1" name="Google Shape;371;p23"/>
          <p:cNvGrpSpPr/>
          <p:nvPr/>
        </p:nvGrpSpPr>
        <p:grpSpPr>
          <a:xfrm>
            <a:off x="803864" y="3246364"/>
            <a:ext cx="9198758" cy="1121859"/>
            <a:chOff x="729000" y="2943450"/>
            <a:chExt cx="8347575" cy="1018050"/>
          </a:xfrm>
        </p:grpSpPr>
        <p:grpSp>
          <p:nvGrpSpPr>
            <p:cNvPr id="372" name="Google Shape;372;p23"/>
            <p:cNvGrpSpPr/>
            <p:nvPr/>
          </p:nvGrpSpPr>
          <p:grpSpPr>
            <a:xfrm>
              <a:off x="729000" y="3278100"/>
              <a:ext cx="8347575" cy="683400"/>
              <a:chOff x="729000" y="2260050"/>
              <a:chExt cx="8347575" cy="683400"/>
            </a:xfrm>
          </p:grpSpPr>
          <p:grpSp>
            <p:nvGrpSpPr>
              <p:cNvPr id="373" name="Google Shape;373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374" name="Google Shape;374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5" name="Google Shape;375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6" name="Google Shape;376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8" name="Google Shape;378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0" name="Google Shape;380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2" name="Google Shape;382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3" name="Google Shape;383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4" name="Google Shape;384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5" name="Google Shape;385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6" name="Google Shape;386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7" name="Google Shape;387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8" name="Google Shape;388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9" name="Google Shape;389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2" name="Google Shape;392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4" name="Google Shape;394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6" name="Google Shape;396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8" name="Google Shape;398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9" name="Google Shape;399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00" name="Google Shape;400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03" name="Google Shape;403;p23"/>
            <p:cNvCxnSpPr>
              <a:stCxn id="348" idx="2"/>
              <a:endCxn id="400" idx="0"/>
            </p:cNvCxnSpPr>
            <p:nvPr/>
          </p:nvCxnSpPr>
          <p:spPr>
            <a:xfrm rot="5400000">
              <a:off x="2239125" y="1824000"/>
              <a:ext cx="334500" cy="2573400"/>
            </a:xfrm>
            <a:prstGeom prst="curvedConnector3">
              <a:avLst>
                <a:gd name="adj1" fmla="val 4997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04" name="Google Shape;404;p23"/>
          <p:cNvGrpSpPr/>
          <p:nvPr/>
        </p:nvGrpSpPr>
        <p:grpSpPr>
          <a:xfrm>
            <a:off x="878164" y="4368224"/>
            <a:ext cx="9198758" cy="1234920"/>
            <a:chOff x="796425" y="3961500"/>
            <a:chExt cx="8347575" cy="1120650"/>
          </a:xfrm>
        </p:grpSpPr>
        <p:grpSp>
          <p:nvGrpSpPr>
            <p:cNvPr id="405" name="Google Shape;405;p23"/>
            <p:cNvGrpSpPr/>
            <p:nvPr/>
          </p:nvGrpSpPr>
          <p:grpSpPr>
            <a:xfrm>
              <a:off x="796425" y="4398750"/>
              <a:ext cx="8347575" cy="683400"/>
              <a:chOff x="729000" y="2260050"/>
              <a:chExt cx="8347575" cy="683400"/>
            </a:xfrm>
          </p:grpSpPr>
          <p:grpSp>
            <p:nvGrpSpPr>
              <p:cNvPr id="406" name="Google Shape;406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407" name="Google Shape;407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08" name="Google Shape;408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09" name="Google Shape;409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0" name="Google Shape;410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1" name="Google Shape;411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2" name="Google Shape;412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3" name="Google Shape;413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4" name="Google Shape;414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5" name="Google Shape;415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6" name="Google Shape;416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7" name="Google Shape;417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8" name="Google Shape;418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9" name="Google Shape;419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0" name="Google Shape;420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1" name="Google Shape;421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2" name="Google Shape;422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3" name="Google Shape;423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4" name="Google Shape;424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5" name="Google Shape;425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7" name="Google Shape;427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8" name="Google Shape;428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9" name="Google Shape;429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0" name="Google Shape;430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33" name="Google Shape;433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36" name="Google Shape;436;p23"/>
            <p:cNvCxnSpPr>
              <a:stCxn id="378" idx="2"/>
              <a:endCxn id="433" idx="0"/>
            </p:cNvCxnSpPr>
            <p:nvPr/>
          </p:nvCxnSpPr>
          <p:spPr>
            <a:xfrm rot="5400000">
              <a:off x="1784925" y="3363450"/>
              <a:ext cx="437100" cy="1633200"/>
            </a:xfrm>
            <a:prstGeom prst="curvedConnector3">
              <a:avLst>
                <a:gd name="adj1" fmla="val 49983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7" name="Google Shape;437;p23"/>
          <p:cNvGrpSpPr/>
          <p:nvPr/>
        </p:nvGrpSpPr>
        <p:grpSpPr>
          <a:xfrm>
            <a:off x="67253" y="3246365"/>
            <a:ext cx="9198758" cy="3325738"/>
            <a:chOff x="60550" y="2943450"/>
            <a:chExt cx="8347575" cy="3018000"/>
          </a:xfrm>
        </p:grpSpPr>
        <p:grpSp>
          <p:nvGrpSpPr>
            <p:cNvPr id="438" name="Google Shape;438;p23"/>
            <p:cNvGrpSpPr/>
            <p:nvPr/>
          </p:nvGrpSpPr>
          <p:grpSpPr>
            <a:xfrm>
              <a:off x="60550" y="5278050"/>
              <a:ext cx="8347575" cy="683400"/>
              <a:chOff x="729000" y="2260050"/>
              <a:chExt cx="8347575" cy="683400"/>
            </a:xfrm>
          </p:grpSpPr>
          <p:grpSp>
            <p:nvGrpSpPr>
              <p:cNvPr id="439" name="Google Shape;439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440" name="Google Shape;440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1" name="Google Shape;441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2" name="Google Shape;442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1" name="Google Shape;451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8" name="Google Shape;458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66" name="Google Shape;466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469" name="Google Shape;469;p23"/>
            <p:cNvCxnSpPr>
              <a:stCxn id="345" idx="2"/>
              <a:endCxn id="466" idx="0"/>
            </p:cNvCxnSpPr>
            <p:nvPr/>
          </p:nvCxnSpPr>
          <p:spPr>
            <a:xfrm rot="5400000">
              <a:off x="468375" y="2926350"/>
              <a:ext cx="2334600" cy="2368800"/>
            </a:xfrm>
            <a:prstGeom prst="curvedConnector3">
              <a:avLst>
                <a:gd name="adj1" fmla="val 2831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70" name="Google Shape;470;p23"/>
          <p:cNvGrpSpPr/>
          <p:nvPr/>
        </p:nvGrpSpPr>
        <p:grpSpPr>
          <a:xfrm>
            <a:off x="300981" y="6572268"/>
            <a:ext cx="9198758" cy="905818"/>
            <a:chOff x="272650" y="5961600"/>
            <a:chExt cx="8347575" cy="822000"/>
          </a:xfrm>
        </p:grpSpPr>
        <p:grpSp>
          <p:nvGrpSpPr>
            <p:cNvPr id="471" name="Google Shape;471;p23"/>
            <p:cNvGrpSpPr/>
            <p:nvPr/>
          </p:nvGrpSpPr>
          <p:grpSpPr>
            <a:xfrm>
              <a:off x="272650" y="6100200"/>
              <a:ext cx="8347575" cy="683400"/>
              <a:chOff x="729000" y="2260050"/>
              <a:chExt cx="8347575" cy="683400"/>
            </a:xfrm>
          </p:grpSpPr>
          <p:grpSp>
            <p:nvGrpSpPr>
              <p:cNvPr id="472" name="Google Shape;472;p23"/>
              <p:cNvGrpSpPr/>
              <p:nvPr/>
            </p:nvGrpSpPr>
            <p:grpSpPr>
              <a:xfrm>
                <a:off x="1510575" y="2689650"/>
                <a:ext cx="7566000" cy="253800"/>
                <a:chOff x="522375" y="1253700"/>
                <a:chExt cx="7566000" cy="253800"/>
              </a:xfrm>
            </p:grpSpPr>
            <p:sp>
              <p:nvSpPr>
                <p:cNvPr id="473" name="Google Shape;473;p23"/>
                <p:cNvSpPr/>
                <p:nvPr/>
              </p:nvSpPr>
              <p:spPr>
                <a:xfrm>
                  <a:off x="52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A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81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B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110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C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139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D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168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E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197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F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79" name="Google Shape;479;p23"/>
                <p:cNvSpPr/>
                <p:nvPr/>
              </p:nvSpPr>
              <p:spPr>
                <a:xfrm>
                  <a:off x="226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G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0" name="Google Shape;480;p23"/>
                <p:cNvSpPr/>
                <p:nvPr/>
              </p:nvSpPr>
              <p:spPr>
                <a:xfrm>
                  <a:off x="255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H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285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I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314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J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343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K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372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L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401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M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430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N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459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O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488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P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5178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Q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5469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R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5760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S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6051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T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6342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U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6633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V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>
                  <a:off x="6924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W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6" name="Google Shape;496;p23"/>
                <p:cNvSpPr/>
                <p:nvPr/>
              </p:nvSpPr>
              <p:spPr>
                <a:xfrm>
                  <a:off x="7215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X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7506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Y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7797375" y="1253700"/>
                  <a:ext cx="291000" cy="2538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ctr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" sz="1543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2B5E"/>
                      </a:solidFill>
                      <a:effectLst/>
                      <a:uLnTx/>
                      <a:uFillTx/>
                      <a:latin typeface="Droid Sans"/>
                      <a:ea typeface="Droid Sans"/>
                      <a:cs typeface="Droid Sans"/>
                      <a:sym typeface="Droid Sans"/>
                    </a:rPr>
                    <a:t>Z</a:t>
                  </a:r>
                  <a:endParaRPr kumimoji="0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499" name="Google Shape;499;p23"/>
              <p:cNvSpPr/>
              <p:nvPr/>
            </p:nvSpPr>
            <p:spPr>
              <a:xfrm>
                <a:off x="729000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Val: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29000" y="2689650"/>
                <a:ext cx="781200" cy="253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1543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Next</a:t>
                </a:r>
                <a:endParaRPr kumimoji="0" sz="154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1510575" y="2260050"/>
                <a:ext cx="781200" cy="429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502" name="Google Shape;502;p23"/>
            <p:cNvCxnSpPr>
              <a:endCxn id="499" idx="0"/>
            </p:cNvCxnSpPr>
            <p:nvPr/>
          </p:nvCxnSpPr>
          <p:spPr>
            <a:xfrm flipH="1">
              <a:off x="663250" y="5961600"/>
              <a:ext cx="324300" cy="1386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03" name="Google Shape;503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01930-B10A-9543-B9FA-75416D0AA0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948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>
            <a:spLocks noGrp="1"/>
          </p:cNvSpPr>
          <p:nvPr>
            <p:ph type="body" idx="1"/>
          </p:nvPr>
        </p:nvSpPr>
        <p:spPr>
          <a:xfrm>
            <a:off x="187260" y="1176707"/>
            <a:ext cx="4709206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Space!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Considering 8-bit ASCII, each node contains 2</a:t>
            </a:r>
            <a:r>
              <a:rPr lang="en" baseline="30000" dirty="0"/>
              <a:t>8</a:t>
            </a:r>
            <a:r>
              <a:rPr lang="en" dirty="0"/>
              <a:t> references!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This is especially problematic as in many cases, alot of this space is wasted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Common paths or prefixes for example, e.g., if all keys begin with “key”, thats 255*3 wasted references!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At the lower levels of the trie, most keys have probably been separated out and reference lists will be sparse</a:t>
            </a:r>
            <a:endParaRPr dirty="0"/>
          </a:p>
        </p:txBody>
      </p:sp>
      <p:sp>
        <p:nvSpPr>
          <p:cNvPr id="509" name="Google Shape;509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what’s the catch?</a:t>
            </a:r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50443F-D3EA-AA4F-BDEC-DF4048A61C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481E8-8399-4A51-A8CE-91FF6C33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97" y="1545836"/>
            <a:ext cx="7535772" cy="50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>
            <a:spLocks noGrp="1"/>
          </p:cNvSpPr>
          <p:nvPr>
            <p:ph type="body" idx="1"/>
          </p:nvPr>
        </p:nvSpPr>
        <p:spPr>
          <a:xfrm>
            <a:off x="504349" y="2999635"/>
            <a:ext cx="9068753" cy="424114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Replace the .next array of the R-way trie with a linked-list</a:t>
            </a:r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 La Briandais tries (DLBs)</a:t>
            </a:r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2910DB-96CC-1044-A0C4-B65F067D94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Binary Tree Traversal</a:t>
            </a:r>
          </a:p>
          <a:p>
            <a:pPr lvl="1"/>
            <a:r>
              <a:rPr lang="en-US" dirty="0"/>
              <a:t>Pre-order</a:t>
            </a:r>
          </a:p>
          <a:p>
            <a:pPr lvl="1"/>
            <a:r>
              <a:rPr lang="en-US" dirty="0"/>
              <a:t>In-order</a:t>
            </a:r>
          </a:p>
          <a:p>
            <a:pPr lvl="1"/>
            <a:r>
              <a:rPr lang="en-US" dirty="0"/>
              <a:t>Post-order</a:t>
            </a:r>
          </a:p>
          <a:p>
            <a:pPr lvl="1"/>
            <a:r>
              <a:rPr lang="en-US" dirty="0"/>
              <a:t>Level order</a:t>
            </a:r>
          </a:p>
          <a:p>
            <a:pPr lvl="1"/>
            <a:r>
              <a:rPr lang="en-US" dirty="0"/>
              <a:t>Searching in a BST</a:t>
            </a:r>
          </a:p>
          <a:p>
            <a:r>
              <a:rPr lang="en-US" dirty="0"/>
              <a:t>Recursive and iterative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DB4158-7216-4053-9744-7FD94D2CE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21BD2-A789-4A14-82EF-4C40B6F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DLB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7568-F554-47AD-8CFA-11B827D29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316-4CE7-4873-AA28-2E306F55CD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BB796-FA95-489A-B256-6C4C0E0E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0" y="1319659"/>
            <a:ext cx="8276730" cy="55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6"/>
          <p:cNvGrpSpPr/>
          <p:nvPr/>
        </p:nvGrpSpPr>
        <p:grpSpPr>
          <a:xfrm>
            <a:off x="1413225" y="1141166"/>
            <a:ext cx="7255465" cy="6348656"/>
            <a:chOff x="1281975" y="1033050"/>
            <a:chExt cx="6584100" cy="5761200"/>
          </a:xfrm>
        </p:grpSpPr>
        <p:sp>
          <p:nvSpPr>
            <p:cNvPr id="523" name="Google Shape;523;p26"/>
            <p:cNvSpPr/>
            <p:nvPr/>
          </p:nvSpPr>
          <p:spPr>
            <a:xfrm>
              <a:off x="1318163" y="2732625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281975" y="3608700"/>
              <a:ext cx="21033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485000" y="2767175"/>
              <a:ext cx="21033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281975" y="1856550"/>
              <a:ext cx="31365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281975" y="1033050"/>
              <a:ext cx="65841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370975" y="449060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370975" y="530270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370975" y="61843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485000" y="3578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709550" y="3578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485000" y="4499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485000" y="53005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5793700" y="18712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6916925" y="187125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5793700" y="2767175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916925" y="2767175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6917625" y="3608700"/>
              <a:ext cx="883800" cy="609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40" name="Google Shape;540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4000" dirty="0"/>
              <a:t>DLB Example 2: nodes vs. </a:t>
            </a:r>
            <a:r>
              <a:rPr lang="en" sz="4000" dirty="0" err="1"/>
              <a:t>nodelets</a:t>
            </a:r>
            <a:endParaRPr sz="4000" dirty="0"/>
          </a:p>
        </p:txBody>
      </p:sp>
      <p:sp>
        <p:nvSpPr>
          <p:cNvPr id="541" name="Google Shape;541;p26"/>
          <p:cNvSpPr/>
          <p:nvPr/>
        </p:nvSpPr>
        <p:spPr>
          <a:xfrm>
            <a:off x="1611455" y="1232409"/>
            <a:ext cx="657214" cy="47340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542" name="Google Shape;542;p26"/>
          <p:cNvGrpSpPr/>
          <p:nvPr/>
        </p:nvGrpSpPr>
        <p:grpSpPr>
          <a:xfrm>
            <a:off x="1611455" y="1705814"/>
            <a:ext cx="657214" cy="948794"/>
            <a:chOff x="1492050" y="1665750"/>
            <a:chExt cx="596400" cy="861000"/>
          </a:xfrm>
        </p:grpSpPr>
        <p:sp>
          <p:nvSpPr>
            <p:cNvPr id="543" name="Google Shape;543;p26"/>
            <p:cNvSpPr/>
            <p:nvPr/>
          </p:nvSpPr>
          <p:spPr>
            <a:xfrm>
              <a:off x="1492050" y="2097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44" name="Google Shape;544;p26"/>
            <p:cNvCxnSpPr>
              <a:stCxn id="541" idx="2"/>
              <a:endCxn id="543" idx="0"/>
            </p:cNvCxnSpPr>
            <p:nvPr/>
          </p:nvCxnSpPr>
          <p:spPr>
            <a:xfrm>
              <a:off x="1790250" y="1665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5" name="Google Shape;545;p26"/>
          <p:cNvGrpSpPr/>
          <p:nvPr/>
        </p:nvGrpSpPr>
        <p:grpSpPr>
          <a:xfrm>
            <a:off x="1611455" y="2654609"/>
            <a:ext cx="657214" cy="948794"/>
            <a:chOff x="1492050" y="2526750"/>
            <a:chExt cx="596400" cy="861000"/>
          </a:xfrm>
        </p:grpSpPr>
        <p:sp>
          <p:nvSpPr>
            <p:cNvPr id="546" name="Google Shape;546;p26"/>
            <p:cNvSpPr/>
            <p:nvPr/>
          </p:nvSpPr>
          <p:spPr>
            <a:xfrm>
              <a:off x="1492050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47" name="Google Shape;547;p26"/>
            <p:cNvCxnSpPr>
              <a:stCxn id="543" idx="2"/>
              <a:endCxn id="546" idx="0"/>
            </p:cNvCxnSpPr>
            <p:nvPr/>
          </p:nvCxnSpPr>
          <p:spPr>
            <a:xfrm>
              <a:off x="1790250" y="2526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8" name="Google Shape;548;p26"/>
          <p:cNvGrpSpPr/>
          <p:nvPr/>
        </p:nvGrpSpPr>
        <p:grpSpPr>
          <a:xfrm>
            <a:off x="1611455" y="3603403"/>
            <a:ext cx="657214" cy="948794"/>
            <a:chOff x="1492050" y="3387750"/>
            <a:chExt cx="596400" cy="861000"/>
          </a:xfrm>
        </p:grpSpPr>
        <p:sp>
          <p:nvSpPr>
            <p:cNvPr id="549" name="Google Shape;549;p26"/>
            <p:cNvSpPr/>
            <p:nvPr/>
          </p:nvSpPr>
          <p:spPr>
            <a:xfrm>
              <a:off x="1492050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0" name="Google Shape;550;p26"/>
            <p:cNvCxnSpPr>
              <a:stCxn id="546" idx="2"/>
              <a:endCxn id="549" idx="0"/>
            </p:cNvCxnSpPr>
            <p:nvPr/>
          </p:nvCxnSpPr>
          <p:spPr>
            <a:xfrm>
              <a:off x="1790250" y="3387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1" name="Google Shape;551;p26"/>
          <p:cNvGrpSpPr/>
          <p:nvPr/>
        </p:nvGrpSpPr>
        <p:grpSpPr>
          <a:xfrm>
            <a:off x="2268668" y="2181203"/>
            <a:ext cx="2393446" cy="4268582"/>
            <a:chOff x="2058262" y="1976850"/>
            <a:chExt cx="2171975" cy="3873600"/>
          </a:xfrm>
        </p:grpSpPr>
        <p:sp>
          <p:nvSpPr>
            <p:cNvPr id="552" name="Google Shape;552;p26"/>
            <p:cNvSpPr/>
            <p:nvPr/>
          </p:nvSpPr>
          <p:spPr>
            <a:xfrm>
              <a:off x="3633838" y="1976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3" name="Google Shape;553;p26"/>
            <p:cNvCxnSpPr>
              <a:stCxn id="543" idx="3"/>
              <a:endCxn id="552" idx="1"/>
            </p:cNvCxnSpPr>
            <p:nvPr/>
          </p:nvCxnSpPr>
          <p:spPr>
            <a:xfrm>
              <a:off x="2058262" y="2191650"/>
              <a:ext cx="1575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4" name="Google Shape;554;p26"/>
            <p:cNvSpPr/>
            <p:nvPr/>
          </p:nvSpPr>
          <p:spPr>
            <a:xfrm>
              <a:off x="3633838" y="2837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633838" y="3698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3633838" y="4559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633838" y="54208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8" name="Google Shape;558;p26"/>
            <p:cNvCxnSpPr>
              <a:stCxn id="552" idx="2"/>
              <a:endCxn id="554" idx="0"/>
            </p:cNvCxnSpPr>
            <p:nvPr/>
          </p:nvCxnSpPr>
          <p:spPr>
            <a:xfrm>
              <a:off x="3932037" y="2406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9" name="Google Shape;559;p26"/>
            <p:cNvCxnSpPr>
              <a:stCxn id="554" idx="2"/>
              <a:endCxn id="555" idx="0"/>
            </p:cNvCxnSpPr>
            <p:nvPr/>
          </p:nvCxnSpPr>
          <p:spPr>
            <a:xfrm>
              <a:off x="3932037" y="3267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0" name="Google Shape;560;p26"/>
            <p:cNvCxnSpPr>
              <a:stCxn id="555" idx="2"/>
              <a:endCxn id="556" idx="0"/>
            </p:cNvCxnSpPr>
            <p:nvPr/>
          </p:nvCxnSpPr>
          <p:spPr>
            <a:xfrm>
              <a:off x="3932037" y="4128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26"/>
            <p:cNvCxnSpPr>
              <a:stCxn id="556" idx="2"/>
              <a:endCxn id="557" idx="0"/>
            </p:cNvCxnSpPr>
            <p:nvPr/>
          </p:nvCxnSpPr>
          <p:spPr>
            <a:xfrm>
              <a:off x="3932037" y="49894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62" name="Google Shape;562;p26"/>
          <p:cNvGrpSpPr/>
          <p:nvPr/>
        </p:nvGrpSpPr>
        <p:grpSpPr>
          <a:xfrm>
            <a:off x="4662114" y="3129996"/>
            <a:ext cx="1266491" cy="1422200"/>
            <a:chOff x="4260425" y="2958150"/>
            <a:chExt cx="1149300" cy="1290600"/>
          </a:xfrm>
        </p:grpSpPr>
        <p:sp>
          <p:nvSpPr>
            <p:cNvPr id="563" name="Google Shape;563;p26"/>
            <p:cNvSpPr/>
            <p:nvPr/>
          </p:nvSpPr>
          <p:spPr>
            <a:xfrm>
              <a:off x="4813325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64" name="Google Shape;564;p26"/>
            <p:cNvCxnSpPr>
              <a:stCxn id="554" idx="3"/>
              <a:endCxn id="563" idx="1"/>
            </p:cNvCxnSpPr>
            <p:nvPr/>
          </p:nvCxnSpPr>
          <p:spPr>
            <a:xfrm>
              <a:off x="4260425" y="317295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5" name="Google Shape;565;p26"/>
            <p:cNvSpPr/>
            <p:nvPr/>
          </p:nvSpPr>
          <p:spPr>
            <a:xfrm>
              <a:off x="4813325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66" name="Google Shape;566;p26"/>
            <p:cNvCxnSpPr>
              <a:stCxn id="563" idx="2"/>
              <a:endCxn id="565" idx="0"/>
            </p:cNvCxnSpPr>
            <p:nvPr/>
          </p:nvCxnSpPr>
          <p:spPr>
            <a:xfrm>
              <a:off x="5111525" y="3387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67" name="Google Shape;567;p26"/>
          <p:cNvGrpSpPr/>
          <p:nvPr/>
        </p:nvGrpSpPr>
        <p:grpSpPr>
          <a:xfrm>
            <a:off x="2268667" y="4078790"/>
            <a:ext cx="1196724" cy="3319788"/>
            <a:chOff x="2088450" y="3819150"/>
            <a:chExt cx="1085988" cy="3012600"/>
          </a:xfrm>
        </p:grpSpPr>
        <p:sp>
          <p:nvSpPr>
            <p:cNvPr id="568" name="Google Shape;568;p26"/>
            <p:cNvSpPr/>
            <p:nvPr/>
          </p:nvSpPr>
          <p:spPr>
            <a:xfrm>
              <a:off x="2578038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578038" y="4680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578038" y="5541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578038" y="6402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72" name="Google Shape;572;p26"/>
            <p:cNvCxnSpPr>
              <a:stCxn id="568" idx="2"/>
              <a:endCxn id="569" idx="0"/>
            </p:cNvCxnSpPr>
            <p:nvPr/>
          </p:nvCxnSpPr>
          <p:spPr>
            <a:xfrm>
              <a:off x="2876237" y="4248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26"/>
            <p:cNvCxnSpPr>
              <a:stCxn id="569" idx="2"/>
              <a:endCxn id="570" idx="0"/>
            </p:cNvCxnSpPr>
            <p:nvPr/>
          </p:nvCxnSpPr>
          <p:spPr>
            <a:xfrm>
              <a:off x="2876237" y="5109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26"/>
            <p:cNvCxnSpPr>
              <a:stCxn id="570" idx="2"/>
              <a:endCxn id="571" idx="0"/>
            </p:cNvCxnSpPr>
            <p:nvPr/>
          </p:nvCxnSpPr>
          <p:spPr>
            <a:xfrm>
              <a:off x="2876237" y="5970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26"/>
            <p:cNvCxnSpPr>
              <a:stCxn id="549" idx="3"/>
              <a:endCxn id="568" idx="1"/>
            </p:cNvCxnSpPr>
            <p:nvPr/>
          </p:nvCxnSpPr>
          <p:spPr>
            <a:xfrm>
              <a:off x="2088450" y="4033950"/>
              <a:ext cx="48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6" name="Google Shape;576;p26"/>
          <p:cNvGrpSpPr/>
          <p:nvPr/>
        </p:nvGrpSpPr>
        <p:grpSpPr>
          <a:xfrm>
            <a:off x="2268668" y="1232409"/>
            <a:ext cx="4926429" cy="2370994"/>
            <a:chOff x="2088450" y="1236150"/>
            <a:chExt cx="4470575" cy="2151600"/>
          </a:xfrm>
        </p:grpSpPr>
        <p:sp>
          <p:nvSpPr>
            <p:cNvPr id="577" name="Google Shape;577;p26"/>
            <p:cNvSpPr/>
            <p:nvPr/>
          </p:nvSpPr>
          <p:spPr>
            <a:xfrm>
              <a:off x="5958625" y="1236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78" name="Google Shape;578;p26"/>
            <p:cNvCxnSpPr>
              <a:stCxn id="541" idx="3"/>
              <a:endCxn id="577" idx="1"/>
            </p:cNvCxnSpPr>
            <p:nvPr/>
          </p:nvCxnSpPr>
          <p:spPr>
            <a:xfrm>
              <a:off x="2088450" y="1450950"/>
              <a:ext cx="3870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9" name="Google Shape;579;p26"/>
            <p:cNvSpPr/>
            <p:nvPr/>
          </p:nvSpPr>
          <p:spPr>
            <a:xfrm>
              <a:off x="5958625" y="2097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5962625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81" name="Google Shape;581;p26"/>
            <p:cNvCxnSpPr>
              <a:stCxn id="577" idx="2"/>
              <a:endCxn id="579" idx="0"/>
            </p:cNvCxnSpPr>
            <p:nvPr/>
          </p:nvCxnSpPr>
          <p:spPr>
            <a:xfrm>
              <a:off x="6256825" y="1665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2" name="Google Shape;582;p26"/>
            <p:cNvCxnSpPr>
              <a:stCxn id="579" idx="2"/>
              <a:endCxn id="580" idx="0"/>
            </p:cNvCxnSpPr>
            <p:nvPr/>
          </p:nvCxnSpPr>
          <p:spPr>
            <a:xfrm>
              <a:off x="6256825" y="2526750"/>
              <a:ext cx="390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83" name="Google Shape;583;p26"/>
          <p:cNvGrpSpPr/>
          <p:nvPr/>
        </p:nvGrpSpPr>
        <p:grpSpPr>
          <a:xfrm>
            <a:off x="7190689" y="1231416"/>
            <a:ext cx="1275307" cy="3320780"/>
            <a:chOff x="6555025" y="1235250"/>
            <a:chExt cx="1157300" cy="3013500"/>
          </a:xfrm>
        </p:grpSpPr>
        <p:sp>
          <p:nvSpPr>
            <p:cNvPr id="584" name="Google Shape;584;p26"/>
            <p:cNvSpPr/>
            <p:nvPr/>
          </p:nvSpPr>
          <p:spPr>
            <a:xfrm>
              <a:off x="7111925" y="2097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7111925" y="2958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7115925" y="38191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^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87" name="Google Shape;587;p26"/>
            <p:cNvCxnSpPr>
              <a:stCxn id="584" idx="2"/>
              <a:endCxn id="585" idx="0"/>
            </p:cNvCxnSpPr>
            <p:nvPr/>
          </p:nvCxnSpPr>
          <p:spPr>
            <a:xfrm>
              <a:off x="7410125" y="2526750"/>
              <a:ext cx="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26"/>
            <p:cNvCxnSpPr>
              <a:stCxn id="585" idx="2"/>
              <a:endCxn id="586" idx="0"/>
            </p:cNvCxnSpPr>
            <p:nvPr/>
          </p:nvCxnSpPr>
          <p:spPr>
            <a:xfrm>
              <a:off x="7410125" y="3387750"/>
              <a:ext cx="3900" cy="43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9" name="Google Shape;589;p26"/>
            <p:cNvSpPr/>
            <p:nvPr/>
          </p:nvSpPr>
          <p:spPr>
            <a:xfrm>
              <a:off x="7111925" y="1235250"/>
              <a:ext cx="596400" cy="429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90" name="Google Shape;590;p26"/>
            <p:cNvCxnSpPr>
              <a:stCxn id="589" idx="2"/>
              <a:endCxn id="584" idx="0"/>
            </p:cNvCxnSpPr>
            <p:nvPr/>
          </p:nvCxnSpPr>
          <p:spPr>
            <a:xfrm>
              <a:off x="7410125" y="1664850"/>
              <a:ext cx="0" cy="43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26"/>
            <p:cNvCxnSpPr>
              <a:stCxn id="577" idx="3"/>
              <a:endCxn id="589" idx="1"/>
            </p:cNvCxnSpPr>
            <p:nvPr/>
          </p:nvCxnSpPr>
          <p:spPr>
            <a:xfrm rot="10800000" flipH="1">
              <a:off x="6555025" y="1450050"/>
              <a:ext cx="556800" cy="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92" name="Google Shape;592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84FF56-1451-084C-9712-6DD9E5BCCC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0543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"/>
          <p:cNvSpPr txBox="1">
            <a:spLocks noGrp="1"/>
          </p:cNvSpPr>
          <p:nvPr>
            <p:ph type="body" idx="1"/>
          </p:nvPr>
        </p:nvSpPr>
        <p:spPr>
          <a:xfrm>
            <a:off x="376084" y="1524704"/>
            <a:ext cx="3258021" cy="506711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How does DLB performance differ from R-way tries?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Which should you use?</a:t>
            </a:r>
            <a:endParaRPr dirty="0"/>
          </a:p>
        </p:txBody>
      </p:sp>
      <p:sp>
        <p:nvSpPr>
          <p:cNvPr id="598" name="Google Shape;598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DLB analysis</a:t>
            </a:r>
            <a:endParaRPr/>
          </a:p>
        </p:txBody>
      </p:sp>
      <p:sp>
        <p:nvSpPr>
          <p:cNvPr id="599" name="Google Shape;599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0D642-3DD8-6341-A039-A4D4EAC46F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D2DEB-F1B6-4285-8366-C2A92C1B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6" y="2238019"/>
            <a:ext cx="6230802" cy="41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BF9-2CCB-451C-BC74-B1BC41B2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R-way RST vs. DLB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B9FB61-B0CE-47D5-AB77-C6CC010B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46" y="1332937"/>
            <a:ext cx="9268824" cy="61804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412C7-8C48-47FD-B1AB-06426DB942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747A5-F663-4344-94A6-7ED2CCAFD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altLang="en-US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8335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Let’s go back to our Prefix Symbol Table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PST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 err="1"/>
              <a:t>prefixSearch</a:t>
            </a:r>
            <a:endParaRPr lang="en-US" dirty="0"/>
          </a:p>
          <a:p>
            <a:pPr lvl="1"/>
            <a:r>
              <a:rPr lang="en-US" dirty="0"/>
              <a:t>search</a:t>
            </a:r>
          </a:p>
          <a:p>
            <a:r>
              <a:rPr lang="en-US" dirty="0"/>
              <a:t>How can we implement </a:t>
            </a:r>
            <a:r>
              <a:rPr lang="en-US" dirty="0" err="1"/>
              <a:t>prefixSearch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6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D307-C913-4BC9-A50F-425A4DD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Comparison for Search Trees/Tries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7586-99B1-42C0-9057-B7FD8F26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96641-57E2-4111-946C-EC74F90F34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4B7C-2236-450A-AE1F-1D348B369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altLang="en-US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1FE8F-9DDA-42FD-A96E-125650E3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59299"/>
            <a:ext cx="8223250" cy="54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We did not present an exhaustive look at search trees/tries, just the sampling that we’re going to focus on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Many variations on these techniques exist and perform quite well in different circumstances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Ternary search Tries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R-way tries without 1-way branching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See the table at the end of Section 5.2 of the text</a:t>
            </a:r>
            <a:endParaRPr dirty="0"/>
          </a:p>
        </p:txBody>
      </p:sp>
      <p:sp>
        <p:nvSpPr>
          <p:cNvPr id="612" name="Google Shape;612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Final notes on Search Tree/Tries</a:t>
            </a:r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B2CF40-8AE9-5E47-B37B-98E3AB622FC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438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37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2/14/22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6B9-0487-411C-962F-FEE6FF9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Reflections: Most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C7F3-F3EB-487E-972D-69074BDC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found the different traversal interesting instead of just a top to bottom concept.</a:t>
            </a:r>
          </a:p>
          <a:p>
            <a:r>
              <a:rPr lang="en-US" dirty="0"/>
              <a:t>Giving candies</a:t>
            </a:r>
          </a:p>
          <a:p>
            <a:r>
              <a:rPr lang="en-US" dirty="0"/>
              <a:t>The stack implementation was interesting and how it compares to the recursion</a:t>
            </a:r>
          </a:p>
          <a:p>
            <a:r>
              <a:rPr lang="en-US" dirty="0"/>
              <a:t>The contour paths of the different traversal types. Very helpful for remember the differences!</a:t>
            </a:r>
          </a:p>
          <a:p>
            <a:r>
              <a:rPr lang="en-US" dirty="0"/>
              <a:t>Ways of traversing a BST</a:t>
            </a:r>
          </a:p>
          <a:p>
            <a:r>
              <a:rPr lang="en-US" dirty="0"/>
              <a:t>Relating code for traversal with a visual description of what’s happening</a:t>
            </a:r>
          </a:p>
          <a:p>
            <a:r>
              <a:rPr lang="en-US" dirty="0"/>
              <a:t>how </a:t>
            </a:r>
            <a:r>
              <a:rPr lang="en-US" dirty="0" err="1"/>
              <a:t>inorder</a:t>
            </a:r>
            <a:r>
              <a:rPr lang="en-US" dirty="0"/>
              <a:t> traversal returns the tree in a sorted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9813-D023-4C81-BF3A-17B29D5A8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B33-061B-4A5F-9856-807DA61A8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6B9-0487-411C-962F-FEE6FF9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Reflections: Most Confusing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C7F3-F3EB-487E-972D-69074BDC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the stack works in relation to the traversals. The traversals make sense but the order of push and pop does not.</a:t>
            </a:r>
          </a:p>
          <a:p>
            <a:r>
              <a:rPr lang="en-US" dirty="0"/>
              <a:t>How the call stack works with traversing (it felt like we went through the material kind of fast)</a:t>
            </a:r>
          </a:p>
          <a:p>
            <a:r>
              <a:rPr lang="en-US" dirty="0"/>
              <a:t>if you could provide typed Java code for iterative traversal instead of handwritten pseudocode that would make it more clear to understand</a:t>
            </a:r>
          </a:p>
          <a:p>
            <a:r>
              <a:rPr lang="en-US" dirty="0"/>
              <a:t>The post order traversing! I am confused on the place to push, is all of the x will be in the visit listing for next second?</a:t>
            </a:r>
          </a:p>
          <a:p>
            <a:r>
              <a:rPr lang="en-US" dirty="0"/>
              <a:t>Developing iterative code from recursive code; how to get from recursive to iterative</a:t>
            </a:r>
          </a:p>
          <a:p>
            <a:r>
              <a:rPr lang="en-US" dirty="0"/>
              <a:t>I would like to go over DFS and BFS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9813-D023-4C81-BF3A-17B29D5A8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B33-061B-4A5F-9856-807DA61A8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E55-BB47-0840-8926-187F6500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Prefix</a:t>
            </a:r>
            <a:r>
              <a:rPr lang="en-US" dirty="0"/>
              <a:t> 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7046-C00B-C743-8909-879EA73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(large) dynamic set of data items in the form of </a:t>
            </a:r>
          </a:p>
          <a:p>
            <a:pPr lvl="2"/>
            <a:r>
              <a:rPr lang="en-US" i="1" dirty="0"/>
              <a:t>n </a:t>
            </a:r>
            <a:r>
              <a:rPr lang="en-US" dirty="0"/>
              <a:t>(key, value) pairs; key is a string from an alphabet of size </a:t>
            </a:r>
            <a:r>
              <a:rPr lang="en-US" i="1" dirty="0"/>
              <a:t>R</a:t>
            </a:r>
            <a:endParaRPr lang="en-US" dirty="0"/>
          </a:p>
          <a:p>
            <a:pPr lvl="2"/>
            <a:r>
              <a:rPr lang="en-US" dirty="0"/>
              <a:t>Each key has </a:t>
            </a:r>
            <a:r>
              <a:rPr lang="en-US" i="1" dirty="0"/>
              <a:t>b </a:t>
            </a:r>
            <a:r>
              <a:rPr lang="en-US" dirty="0"/>
              <a:t>bits or </a:t>
            </a:r>
            <a:r>
              <a:rPr lang="en-US" i="1" dirty="0"/>
              <a:t>w </a:t>
            </a:r>
            <a:r>
              <a:rPr lang="en-US" dirty="0"/>
              <a:t>characters (the chars are from the alphabet)</a:t>
            </a:r>
          </a:p>
          <a:p>
            <a:pPr lvl="2"/>
            <a:r>
              <a:rPr lang="en-US" dirty="0"/>
              <a:t>What is the relationship between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target </a:t>
            </a:r>
            <a:r>
              <a:rPr lang="en-US" i="1" dirty="0"/>
              <a:t>string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0: string is not a prefix of nor equal to any of the keys</a:t>
            </a:r>
          </a:p>
          <a:p>
            <a:pPr lvl="1"/>
            <a:r>
              <a:rPr lang="en-US" dirty="0"/>
              <a:t>1: string is a prefix of at least one key but not equal to any</a:t>
            </a:r>
          </a:p>
          <a:p>
            <a:pPr lvl="1"/>
            <a:r>
              <a:rPr lang="en-US" dirty="0"/>
              <a:t>2: string is not a prefix of any key but is equal to a key</a:t>
            </a:r>
          </a:p>
          <a:p>
            <a:pPr lvl="1"/>
            <a:r>
              <a:rPr lang="en-US" dirty="0"/>
              <a:t>3: string is both a prefix of at least one key and equal to one of the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F7EC-0B0A-7240-B9D3-22502EBB3E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91FBB-3DA1-C040-ABE8-B5966BD6A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5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PST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 err="1"/>
              <a:t>prefixSearch</a:t>
            </a:r>
            <a:endParaRPr lang="en-US" dirty="0"/>
          </a:p>
          <a:p>
            <a:pPr lvl="1"/>
            <a:r>
              <a:rPr lang="en-US" dirty="0"/>
              <a:t>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7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23B-DA4B-404C-A019-FF4AD6C7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Symbol Table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DADA-0309-444A-9E7A-F2F44A3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Red-Black Binary Search Tree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5B51-B0C7-F942-822D-C5EFD9966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F6891-7F67-BC41-9A7A-16C2AEA14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88900" indent="0">
              <a:lnSpc>
                <a:spcPct val="200000"/>
              </a:lnSpc>
              <a:buNone/>
            </a:pPr>
            <a:r>
              <a:rPr lang="en" dirty="0"/>
              <a:t>Instead of looking at less than/greater than, lets go left right based on the bits of the key, so we again have 4 options: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Node ref is null, k not found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k is equal to the current node's key, k is found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current bit of k is 0, continue to left child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current bit of k is 1, continue to right child</a:t>
            </a:r>
            <a:endParaRPr dirty="0"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Digital Search Trees (DSTs)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D8EB5-8751-524D-B93B-16D5961906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74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2272</Words>
  <Application>Microsoft Macintosh PowerPoint</Application>
  <PresentationFormat>Custom</PresentationFormat>
  <Paragraphs>553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2_Pitt_minimal</vt:lpstr>
      <vt:lpstr>Algorithms and Data Structures 2 CS 1501</vt:lpstr>
      <vt:lpstr>Announcements</vt:lpstr>
      <vt:lpstr>Previous lecture …</vt:lpstr>
      <vt:lpstr>CourseMIRROR Reflections: Most Interesting</vt:lpstr>
      <vt:lpstr>CourseMIRROR Reflections: Most Confusing</vt:lpstr>
      <vt:lpstr>Prefix Searching Problem</vt:lpstr>
      <vt:lpstr>Let’s create an ADT!</vt:lpstr>
      <vt:lpstr>Prefix Symbol Table Implementations</vt:lpstr>
      <vt:lpstr>Digital Search Trees (DSTs)</vt:lpstr>
      <vt:lpstr>DST example</vt:lpstr>
      <vt:lpstr>Analysis of digital search trees</vt:lpstr>
      <vt:lpstr>Average-case vs. Worst-case</vt:lpstr>
      <vt:lpstr>n vs. bit length</vt:lpstr>
      <vt:lpstr>Let’s create an ADT!</vt:lpstr>
      <vt:lpstr>Radix search tries (RSTs)</vt:lpstr>
      <vt:lpstr>RST example</vt:lpstr>
      <vt:lpstr>RST analysis</vt:lpstr>
      <vt:lpstr>Larger branching factor tries</vt:lpstr>
      <vt:lpstr>Another trie example</vt:lpstr>
      <vt:lpstr>Analysis</vt:lpstr>
      <vt:lpstr>Further analysis</vt:lpstr>
      <vt:lpstr>Implementation Concerns</vt:lpstr>
      <vt:lpstr>Binary RST</vt:lpstr>
      <vt:lpstr>Multi-way RST</vt:lpstr>
      <vt:lpstr>Search Miss</vt:lpstr>
      <vt:lpstr>Summary of running time</vt:lpstr>
      <vt:lpstr>R-way trie example</vt:lpstr>
      <vt:lpstr>So what’s the catch?</vt:lpstr>
      <vt:lpstr>De La Briandais tries (DLBs)</vt:lpstr>
      <vt:lpstr>DLB Example</vt:lpstr>
      <vt:lpstr>DLB Example 2: nodes vs. nodelets</vt:lpstr>
      <vt:lpstr>DLB analysis</vt:lpstr>
      <vt:lpstr>R-way RST vs. DLB</vt:lpstr>
      <vt:lpstr>Let’s go back to our Prefix Symbol Table an ADT!</vt:lpstr>
      <vt:lpstr>Runtime Comparison for Search Trees/Tries</vt:lpstr>
      <vt:lpstr>Final notes on Search Tree/Tries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2021-01-20T14:20:08Z</dcterms:created>
  <dcterms:modified xsi:type="dcterms:W3CDTF">2022-02-14T18:45:49Z</dcterms:modified>
</cp:coreProperties>
</file>