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41" r:id="rId4"/>
  </p:sldMasterIdLst>
  <p:notesMasterIdLst>
    <p:notesMasterId r:id="rId21"/>
  </p:notesMasterIdLst>
  <p:sldIdLst>
    <p:sldId id="405" r:id="rId5"/>
    <p:sldId id="1940" r:id="rId6"/>
    <p:sldId id="1941" r:id="rId7"/>
    <p:sldId id="1882" r:id="rId8"/>
    <p:sldId id="1860" r:id="rId9"/>
    <p:sldId id="1927" r:id="rId10"/>
    <p:sldId id="1942" r:id="rId11"/>
    <p:sldId id="1929" r:id="rId12"/>
    <p:sldId id="1930" r:id="rId13"/>
    <p:sldId id="1931" r:id="rId14"/>
    <p:sldId id="1932" r:id="rId15"/>
    <p:sldId id="1933" r:id="rId16"/>
    <p:sldId id="1934" r:id="rId17"/>
    <p:sldId id="1935" r:id="rId18"/>
    <p:sldId id="1936" r:id="rId19"/>
    <p:sldId id="513" r:id="rId2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C73B9-4B9D-824A-B462-7C1430F15CDA}" v="158" dt="2022-02-09T16:19:4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0340" autoAdjust="0"/>
  </p:normalViewPr>
  <p:slideViewPr>
    <p:cSldViewPr snapToGrid="0">
      <p:cViewPr varScale="1">
        <p:scale>
          <a:sx n="88" d="100"/>
          <a:sy n="88" d="100"/>
        </p:scale>
        <p:origin x="2280" y="18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2B928C87-4CEF-4162-881E-828E5691358E}"/>
    <pc:docChg chg="custSel addSld delSld modSld delMainMaster">
      <pc:chgData name="Khattab, Sherif" userId="c83b1e15-36f3-4f46-aceb-05aac24c545e" providerId="ADAL" clId="{2B928C87-4CEF-4162-881E-828E5691358E}" dt="2021-09-29T14:27:22.417" v="107" actId="2696"/>
      <pc:docMkLst>
        <pc:docMk/>
      </pc:docMkLst>
      <pc:sldChg chg="modSp mod">
        <pc:chgData name="Khattab, Sherif" userId="c83b1e15-36f3-4f46-aceb-05aac24c545e" providerId="ADAL" clId="{2B928C87-4CEF-4162-881E-828E5691358E}" dt="2021-09-27T14:24:41.373" v="12" actId="3626"/>
        <pc:sldMkLst>
          <pc:docMk/>
          <pc:sldMk cId="1068465410" sldId="496"/>
        </pc:sldMkLst>
        <pc:spChg chg="mod">
          <ac:chgData name="Khattab, Sherif" userId="c83b1e15-36f3-4f46-aceb-05aac24c545e" providerId="ADAL" clId="{2B928C87-4CEF-4162-881E-828E5691358E}" dt="2021-09-27T14:24:41.373" v="12" actId="362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B928C87-4CEF-4162-881E-828E5691358E}" dt="2021-09-27T14:25:19.891" v="52" actId="27636"/>
        <pc:sldMkLst>
          <pc:docMk/>
          <pc:sldMk cId="2374057061" sldId="498"/>
        </pc:sldMkLst>
        <pc:spChg chg="mod">
          <ac:chgData name="Khattab, Sherif" userId="c83b1e15-36f3-4f46-aceb-05aac24c545e" providerId="ADAL" clId="{2B928C87-4CEF-4162-881E-828E5691358E}" dt="2021-09-27T14:25:19.891" v="52" actId="27636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2B928C87-4CEF-4162-881E-828E5691358E}" dt="2021-09-27T14:25:24.347" v="53" actId="47"/>
        <pc:sldMkLst>
          <pc:docMk/>
          <pc:sldMk cId="2823856332" sldId="49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631093479" sldId="186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65147494" sldId="186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35097606" sldId="186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75675109" sldId="186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464967628" sldId="186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460812323" sldId="186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11277927" sldId="186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817980079" sldId="186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25840757" sldId="186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94064959" sldId="187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462673888" sldId="187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84695805" sldId="187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86595828" sldId="187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06398929" sldId="187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716876123" sldId="187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666274250" sldId="187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150600414" sldId="187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431325307" sldId="187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558269334" sldId="187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45647495" sldId="188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088633130" sldId="188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09767198" sldId="188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7045043" sldId="188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98904307" sldId="188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4041170" sldId="188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266354922" sldId="188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523251672" sldId="188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67123455" sldId="188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857664107" sldId="188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54909424" sldId="189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238050005" sldId="189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07693848" sldId="189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06754629" sldId="189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68171281" sldId="189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74156439" sldId="189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809767751" sldId="189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98610926" sldId="189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29809358" sldId="189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16253402" sldId="189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35348080" sldId="190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639662287" sldId="190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509558345" sldId="190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673909929" sldId="190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39573288" sldId="190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66369650" sldId="190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59982674" sldId="190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29419838" sldId="190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88665405" sldId="190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79201267" sldId="190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723922862" sldId="191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4037098521" sldId="191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31482511" sldId="191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2704595" sldId="191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94223681" sldId="191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792179666" sldId="191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813647196" sldId="191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98194465" sldId="191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29237205" sldId="191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31340789" sldId="191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016461558" sldId="192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83811832" sldId="192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61484665" sldId="192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05462513" sldId="1923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2678322925" sldId="1924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209707332" sldId="1925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854151989" sldId="1926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028450419" sldId="1927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422302577" sldId="1928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24867235" sldId="1929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561382384" sldId="1930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412975245" sldId="1931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01654133" sldId="1932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80714527" sldId="1933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33665953" sldId="1934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848346626" sldId="1935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81323783" sldId="1936"/>
        </pc:sldMkLst>
      </pc:sldChg>
      <pc:sldChg chg="modSp new mod">
        <pc:chgData name="Khattab, Sherif" userId="c83b1e15-36f3-4f46-aceb-05aac24c545e" providerId="ADAL" clId="{2B928C87-4CEF-4162-881E-828E5691358E}" dt="2021-09-27T14:25:50.569" v="78" actId="27636"/>
        <pc:sldMkLst>
          <pc:docMk/>
          <pc:sldMk cId="3419459153" sldId="1937"/>
        </pc:sldMkLst>
        <pc:spChg chg="mod">
          <ac:chgData name="Khattab, Sherif" userId="c83b1e15-36f3-4f46-aceb-05aac24c545e" providerId="ADAL" clId="{2B928C87-4CEF-4162-881E-828E5691358E}" dt="2021-09-27T14:25:46.332" v="74" actId="5793"/>
          <ac:spMkLst>
            <pc:docMk/>
            <pc:sldMk cId="3419459153" sldId="1937"/>
            <ac:spMk id="2" creationId="{836B6095-1D9F-4867-9A5F-D7723D218FAB}"/>
          </ac:spMkLst>
        </pc:spChg>
        <pc:spChg chg="mod">
          <ac:chgData name="Khattab, Sherif" userId="c83b1e15-36f3-4f46-aceb-05aac24c545e" providerId="ADAL" clId="{2B928C87-4CEF-4162-881E-828E5691358E}" dt="2021-09-27T14:25:50.569" v="78" actId="27636"/>
          <ac:spMkLst>
            <pc:docMk/>
            <pc:sldMk cId="3419459153" sldId="1937"/>
            <ac:spMk id="3" creationId="{967D371E-4CA0-4E16-A9AF-429E08855765}"/>
          </ac:spMkLst>
        </pc:spChg>
      </pc:sldChg>
      <pc:sldChg chg="add">
        <pc:chgData name="Khattab, Sherif" userId="c83b1e15-36f3-4f46-aceb-05aac24c545e" providerId="ADAL" clId="{2B928C87-4CEF-4162-881E-828E5691358E}" dt="2021-09-27T14:26:39.893" v="79"/>
        <pc:sldMkLst>
          <pc:docMk/>
          <pc:sldMk cId="48768362" sldId="1938"/>
        </pc:sldMkLst>
      </pc:sldChg>
      <pc:sldChg chg="modSp new mod">
        <pc:chgData name="Khattab, Sherif" userId="c83b1e15-36f3-4f46-aceb-05aac24c545e" providerId="ADAL" clId="{2B928C87-4CEF-4162-881E-828E5691358E}" dt="2021-09-27T14:27:01.395" v="106" actId="20577"/>
        <pc:sldMkLst>
          <pc:docMk/>
          <pc:sldMk cId="1376462119" sldId="1939"/>
        </pc:sldMkLst>
        <pc:spChg chg="mod">
          <ac:chgData name="Khattab, Sherif" userId="c83b1e15-36f3-4f46-aceb-05aac24c545e" providerId="ADAL" clId="{2B928C87-4CEF-4162-881E-828E5691358E}" dt="2021-09-27T14:27:01.395" v="106" actId="20577"/>
          <ac:spMkLst>
            <pc:docMk/>
            <pc:sldMk cId="1376462119" sldId="1939"/>
            <ac:spMk id="2" creationId="{6DB9A481-3873-42EB-A533-E1E15F5B26C8}"/>
          </ac:spMkLst>
        </pc:spChg>
      </pc:sldChg>
      <pc:sldMasterChg chg="del delSldLayout">
        <pc:chgData name="Khattab, Sherif" userId="c83b1e15-36f3-4f46-aceb-05aac24c545e" providerId="ADAL" clId="{2B928C87-4CEF-4162-881E-828E5691358E}" dt="2021-09-29T14:27:22.417" v="107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27D641A8-9FBE-4349-88DA-C5ACA86514F5}"/>
    <pc:docChg chg="custSel modSld">
      <pc:chgData name="Khattab, Sherif" userId="c83b1e15-36f3-4f46-aceb-05aac24c545e" providerId="ADAL" clId="{27D641A8-9FBE-4349-88DA-C5ACA86514F5}" dt="2021-09-01T05:40:52.027" v="1" actId="478"/>
      <pc:docMkLst>
        <pc:docMk/>
      </pc:docMkLst>
      <pc:sldChg chg="delSp modSp mod">
        <pc:chgData name="Khattab, Sherif" userId="c83b1e15-36f3-4f46-aceb-05aac24c545e" providerId="ADAL" clId="{27D641A8-9FBE-4349-88DA-C5ACA86514F5}" dt="2021-09-01T05:40:52.027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7D641A8-9FBE-4349-88DA-C5ACA86514F5}" dt="2021-09-01T05:40:42.950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7D641A8-9FBE-4349-88DA-C5ACA86514F5}" dt="2021-09-01T05:40:52.027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0E3C73B9-4B9D-824A-B462-7C1430F15CDA}"/>
    <pc:docChg chg="undo redo custSel addSld delSld modSld">
      <pc:chgData name="Khattab, Sherif" userId="c83b1e15-36f3-4f46-aceb-05aac24c545e" providerId="ADAL" clId="{0E3C73B9-4B9D-824A-B462-7C1430F15CDA}" dt="2022-02-09T16:22:48.544" v="679" actId="20577"/>
      <pc:docMkLst>
        <pc:docMk/>
      </pc:docMkLst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2805000757" sldId="281"/>
        </pc:sldMkLst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644336610" sldId="282"/>
        </pc:sldMkLst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3275560456" sldId="283"/>
        </pc:sldMkLst>
      </pc:sldChg>
      <pc:sldChg chg="modSp mod">
        <pc:chgData name="Khattab, Sherif" userId="c83b1e15-36f3-4f46-aceb-05aac24c545e" providerId="ADAL" clId="{0E3C73B9-4B9D-824A-B462-7C1430F15CDA}" dt="2022-02-09T16:22:48.544" v="679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0E3C73B9-4B9D-824A-B462-7C1430F15CDA}" dt="2022-02-09T16:22:48.544" v="679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0E3C73B9-4B9D-824A-B462-7C1430F15CDA}" dt="2022-02-07T18:36:02.559" v="3" actId="2696"/>
        <pc:sldMkLst>
          <pc:docMk/>
          <pc:sldMk cId="1068465410" sldId="496"/>
        </pc:sldMkLst>
      </pc:sldChg>
      <pc:sldChg chg="del">
        <pc:chgData name="Khattab, Sherif" userId="c83b1e15-36f3-4f46-aceb-05aac24c545e" providerId="ADAL" clId="{0E3C73B9-4B9D-824A-B462-7C1430F15CDA}" dt="2022-02-07T18:37:36.265" v="206" actId="2696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737806260" sldId="513"/>
        </pc:sldMkLst>
      </pc:sldChg>
      <pc:sldChg chg="modSp add del mod modAnim">
        <pc:chgData name="Khattab, Sherif" userId="c83b1e15-36f3-4f46-aceb-05aac24c545e" providerId="ADAL" clId="{0E3C73B9-4B9D-824A-B462-7C1430F15CDA}" dt="2022-02-07T18:47:22.826" v="243"/>
        <pc:sldMkLst>
          <pc:docMk/>
          <pc:sldMk cId="1241308872" sldId="1860"/>
        </pc:sldMkLst>
        <pc:spChg chg="mod">
          <ac:chgData name="Khattab, Sherif" userId="c83b1e15-36f3-4f46-aceb-05aac24c545e" providerId="ADAL" clId="{0E3C73B9-4B9D-824A-B462-7C1430F15CDA}" dt="2022-02-07T18:37:32.537" v="20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3648821903" sldId="1864"/>
        </pc:sldMkLst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4051688220" sldId="1872"/>
        </pc:sldMkLst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1677802029" sldId="1877"/>
        </pc:sldMkLst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3910073379" sldId="1879"/>
        </pc:sldMkLst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1489909952" sldId="1880"/>
        </pc:sldMkLst>
      </pc:sldChg>
      <pc:sldChg chg="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3508679249" sldId="1881"/>
        </pc:sldMkLst>
      </pc:sldChg>
      <pc:sldChg chg="add del">
        <pc:chgData name="Khattab, Sherif" userId="c83b1e15-36f3-4f46-aceb-05aac24c545e" providerId="ADAL" clId="{0E3C73B9-4B9D-824A-B462-7C1430F15CDA}" dt="2022-02-07T18:35:59.863" v="2"/>
        <pc:sldMkLst>
          <pc:docMk/>
          <pc:sldMk cId="3152365321" sldId="1882"/>
        </pc:sldMkLst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2793626949" sldId="1883"/>
        </pc:sldMkLst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3464652474" sldId="1885"/>
        </pc:sldMkLst>
      </pc:sldChg>
      <pc:sldChg chg="add del">
        <pc:chgData name="Khattab, Sherif" userId="c83b1e15-36f3-4f46-aceb-05aac24c545e" providerId="ADAL" clId="{0E3C73B9-4B9D-824A-B462-7C1430F15CDA}" dt="2022-02-07T18:38:43.139" v="236" actId="2696"/>
        <pc:sldMkLst>
          <pc:docMk/>
          <pc:sldMk cId="2678322925" sldId="1924"/>
        </pc:sldMkLst>
      </pc:sldChg>
      <pc:sldChg chg="add del">
        <pc:chgData name="Khattab, Sherif" userId="c83b1e15-36f3-4f46-aceb-05aac24c545e" providerId="ADAL" clId="{0E3C73B9-4B9D-824A-B462-7C1430F15CDA}" dt="2022-02-07T18:38:44.036" v="237" actId="2696"/>
        <pc:sldMkLst>
          <pc:docMk/>
          <pc:sldMk cId="1209707332" sldId="1925"/>
        </pc:sldMkLst>
      </pc:sldChg>
      <pc:sldChg chg="add del">
        <pc:chgData name="Khattab, Sherif" userId="c83b1e15-36f3-4f46-aceb-05aac24c545e" providerId="ADAL" clId="{0E3C73B9-4B9D-824A-B462-7C1430F15CDA}" dt="2022-02-07T18:38:57.547" v="238" actId="2696"/>
        <pc:sldMkLst>
          <pc:docMk/>
          <pc:sldMk cId="1854151989" sldId="1926"/>
        </pc:sldMkLst>
      </pc:sldChg>
      <pc:sldChg chg="modSp mod modAnim">
        <pc:chgData name="Khattab, Sherif" userId="c83b1e15-36f3-4f46-aceb-05aac24c545e" providerId="ADAL" clId="{0E3C73B9-4B9D-824A-B462-7C1430F15CDA}" dt="2022-02-09T16:19:44.663" v="668" actId="20577"/>
        <pc:sldMkLst>
          <pc:docMk/>
          <pc:sldMk cId="1028450419" sldId="1927"/>
        </pc:sldMkLst>
        <pc:spChg chg="mod">
          <ac:chgData name="Khattab, Sherif" userId="c83b1e15-36f3-4f46-aceb-05aac24c545e" providerId="ADAL" clId="{0E3C73B9-4B9D-824A-B462-7C1430F15CDA}" dt="2022-02-09T16:19:44.663" v="668" actId="20577"/>
          <ac:spMkLst>
            <pc:docMk/>
            <pc:sldMk cId="1028450419" sldId="1927"/>
            <ac:spMk id="3" creationId="{FC132132-E69D-C042-983B-BB195D3F386A}"/>
          </ac:spMkLst>
        </pc:spChg>
      </pc:sldChg>
      <pc:sldChg chg="addSp delSp del mod">
        <pc:chgData name="Khattab, Sherif" userId="c83b1e15-36f3-4f46-aceb-05aac24c545e" providerId="ADAL" clId="{0E3C73B9-4B9D-824A-B462-7C1430F15CDA}" dt="2022-02-07T18:38:57.547" v="238" actId="2696"/>
        <pc:sldMkLst>
          <pc:docMk/>
          <pc:sldMk cId="422302577" sldId="1928"/>
        </pc:sldMkLst>
        <pc:picChg chg="add del">
          <ac:chgData name="Khattab, Sherif" userId="c83b1e15-36f3-4f46-aceb-05aac24c545e" providerId="ADAL" clId="{0E3C73B9-4B9D-824A-B462-7C1430F15CDA}" dt="2022-02-07T18:38:24.594" v="224" actId="478"/>
          <ac:picMkLst>
            <pc:docMk/>
            <pc:sldMk cId="422302577" sldId="1928"/>
            <ac:picMk id="7" creationId="{B6675FC0-E5ED-4204-9076-AAA0AC8A9BC3}"/>
          </ac:picMkLst>
        </pc:picChg>
      </pc:sldChg>
      <pc:sldChg chg="modSp add del mod">
        <pc:chgData name="Khattab, Sherif" userId="c83b1e15-36f3-4f46-aceb-05aac24c545e" providerId="ADAL" clId="{0E3C73B9-4B9D-824A-B462-7C1430F15CDA}" dt="2022-02-07T18:57:41.153" v="513" actId="27636"/>
        <pc:sldMkLst>
          <pc:docMk/>
          <pc:sldMk cId="3324867235" sldId="1929"/>
        </pc:sldMkLst>
        <pc:spChg chg="mod">
          <ac:chgData name="Khattab, Sherif" userId="c83b1e15-36f3-4f46-aceb-05aac24c545e" providerId="ADAL" clId="{0E3C73B9-4B9D-824A-B462-7C1430F15CDA}" dt="2022-02-07T18:57:41.153" v="513" actId="27636"/>
          <ac:spMkLst>
            <pc:docMk/>
            <pc:sldMk cId="3324867235" sldId="1929"/>
            <ac:spMk id="2" creationId="{0B603C05-101E-0B42-A77B-E58870C21D92}"/>
          </ac:spMkLst>
        </pc:spChg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3561382384" sldId="1930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412975245" sldId="1931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3701654133" sldId="1932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1580714527" sldId="1933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2333665953" sldId="1934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3848346626" sldId="1935"/>
        </pc:sldMkLst>
      </pc:sldChg>
      <pc:sldChg chg="add del">
        <pc:chgData name="Khattab, Sherif" userId="c83b1e15-36f3-4f46-aceb-05aac24c545e" providerId="ADAL" clId="{0E3C73B9-4B9D-824A-B462-7C1430F15CDA}" dt="2022-02-07T18:40:40.489" v="241"/>
        <pc:sldMkLst>
          <pc:docMk/>
          <pc:sldMk cId="3781323783" sldId="1936"/>
        </pc:sldMkLst>
      </pc:sldChg>
      <pc:sldChg chg="add del">
        <pc:chgData name="Khattab, Sherif" userId="c83b1e15-36f3-4f46-aceb-05aac24c545e" providerId="ADAL" clId="{0E3C73B9-4B9D-824A-B462-7C1430F15CDA}" dt="2022-02-07T18:38:29.677" v="232" actId="2696"/>
        <pc:sldMkLst>
          <pc:docMk/>
          <pc:sldMk cId="3419459153" sldId="1937"/>
        </pc:sldMkLst>
      </pc:sldChg>
      <pc:sldChg chg="add del">
        <pc:chgData name="Khattab, Sherif" userId="c83b1e15-36f3-4f46-aceb-05aac24c545e" providerId="ADAL" clId="{0E3C73B9-4B9D-824A-B462-7C1430F15CDA}" dt="2022-02-07T18:38:42.569" v="235" actId="2696"/>
        <pc:sldMkLst>
          <pc:docMk/>
          <pc:sldMk cId="48768362" sldId="1938"/>
        </pc:sldMkLst>
      </pc:sldChg>
      <pc:sldChg chg="add del">
        <pc:chgData name="Khattab, Sherif" userId="c83b1e15-36f3-4f46-aceb-05aac24c545e" providerId="ADAL" clId="{0E3C73B9-4B9D-824A-B462-7C1430F15CDA}" dt="2022-02-07T18:38:27.544" v="231" actId="2696"/>
        <pc:sldMkLst>
          <pc:docMk/>
          <pc:sldMk cId="1376462119" sldId="1939"/>
        </pc:sldMkLst>
      </pc:sldChg>
      <pc:sldChg chg="modSp add mod modAnim">
        <pc:chgData name="Khattab, Sherif" userId="c83b1e15-36f3-4f46-aceb-05aac24c545e" providerId="ADAL" clId="{0E3C73B9-4B9D-824A-B462-7C1430F15CDA}" dt="2022-02-07T18:36:35.735" v="36"/>
        <pc:sldMkLst>
          <pc:docMk/>
          <pc:sldMk cId="2010250122" sldId="1940"/>
        </pc:sldMkLst>
        <pc:spChg chg="mod">
          <ac:chgData name="Khattab, Sherif" userId="c83b1e15-36f3-4f46-aceb-05aac24c545e" providerId="ADAL" clId="{0E3C73B9-4B9D-824A-B462-7C1430F15CDA}" dt="2022-02-07T18:36:21.948" v="34" actId="20577"/>
          <ac:spMkLst>
            <pc:docMk/>
            <pc:sldMk cId="2010250122" sldId="1940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0E3C73B9-4B9D-824A-B462-7C1430F15CDA}" dt="2022-02-07T18:35:59.772" v="1"/>
        <pc:sldMkLst>
          <pc:docMk/>
          <pc:sldMk cId="2108843229" sldId="1940"/>
        </pc:sldMkLst>
      </pc:sldChg>
      <pc:sldChg chg="modSp add mod">
        <pc:chgData name="Khattab, Sherif" userId="c83b1e15-36f3-4f46-aceb-05aac24c545e" providerId="ADAL" clId="{0E3C73B9-4B9D-824A-B462-7C1430F15CDA}" dt="2022-02-07T18:37:01.817" v="113" actId="20577"/>
        <pc:sldMkLst>
          <pc:docMk/>
          <pc:sldMk cId="572878015" sldId="1941"/>
        </pc:sldMkLst>
        <pc:spChg chg="mod">
          <ac:chgData name="Khattab, Sherif" userId="c83b1e15-36f3-4f46-aceb-05aac24c545e" providerId="ADAL" clId="{0E3C73B9-4B9D-824A-B462-7C1430F15CDA}" dt="2022-02-07T18:37:01.817" v="113" actId="20577"/>
          <ac:spMkLst>
            <pc:docMk/>
            <pc:sldMk cId="572878015" sldId="1941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0E3C73B9-4B9D-824A-B462-7C1430F15CDA}" dt="2022-02-07T18:35:59.772" v="1"/>
        <pc:sldMkLst>
          <pc:docMk/>
          <pc:sldMk cId="3184441064" sldId="1941"/>
        </pc:sldMkLst>
      </pc:sldChg>
      <pc:sldChg chg="modSp new mod modAnim">
        <pc:chgData name="Khattab, Sherif" userId="c83b1e15-36f3-4f46-aceb-05aac24c545e" providerId="ADAL" clId="{0E3C73B9-4B9D-824A-B462-7C1430F15CDA}" dt="2022-02-07T18:56:39.340" v="446"/>
        <pc:sldMkLst>
          <pc:docMk/>
          <pc:sldMk cId="436378808" sldId="1942"/>
        </pc:sldMkLst>
        <pc:spChg chg="mod">
          <ac:chgData name="Khattab, Sherif" userId="c83b1e15-36f3-4f46-aceb-05aac24c545e" providerId="ADAL" clId="{0E3C73B9-4B9D-824A-B462-7C1430F15CDA}" dt="2022-02-07T18:55:08.350" v="262" actId="20577"/>
          <ac:spMkLst>
            <pc:docMk/>
            <pc:sldMk cId="436378808" sldId="1942"/>
            <ac:spMk id="2" creationId="{5D6E69E2-ED10-BF4F-857F-F5C0AA5E40E1}"/>
          </ac:spMkLst>
        </pc:spChg>
        <pc:spChg chg="mod">
          <ac:chgData name="Khattab, Sherif" userId="c83b1e15-36f3-4f46-aceb-05aac24c545e" providerId="ADAL" clId="{0E3C73B9-4B9D-824A-B462-7C1430F15CDA}" dt="2022-02-07T18:56:33.904" v="444" actId="20577"/>
          <ac:spMkLst>
            <pc:docMk/>
            <pc:sldMk cId="436378808" sldId="1942"/>
            <ac:spMk id="3" creationId="{0275E083-C3A7-804B-B3EA-ECCA9AD35A9E}"/>
          </ac:spMkLst>
        </pc:spChg>
      </pc:sldChg>
      <pc:sldChg chg="modSp new del mod">
        <pc:chgData name="Khattab, Sherif" userId="c83b1e15-36f3-4f46-aceb-05aac24c545e" providerId="ADAL" clId="{0E3C73B9-4B9D-824A-B462-7C1430F15CDA}" dt="2022-02-07T18:57:27.428" v="511" actId="2696"/>
        <pc:sldMkLst>
          <pc:docMk/>
          <pc:sldMk cId="2311545413" sldId="1943"/>
        </pc:sldMkLst>
        <pc:spChg chg="mod">
          <ac:chgData name="Khattab, Sherif" userId="c83b1e15-36f3-4f46-aceb-05aac24c545e" providerId="ADAL" clId="{0E3C73B9-4B9D-824A-B462-7C1430F15CDA}" dt="2022-02-07T18:57:26.328" v="510" actId="27636"/>
          <ac:spMkLst>
            <pc:docMk/>
            <pc:sldMk cId="2311545413" sldId="1943"/>
            <ac:spMk id="2" creationId="{3AA0ED56-DC3F-A243-BA1E-D3D85EEA70A4}"/>
          </ac:spMkLst>
        </pc:spChg>
        <pc:spChg chg="mod">
          <ac:chgData name="Khattab, Sherif" userId="c83b1e15-36f3-4f46-aceb-05aac24c545e" providerId="ADAL" clId="{0E3C73B9-4B9D-824A-B462-7C1430F15CDA}" dt="2022-02-07T18:57:19.126" v="508" actId="20577"/>
          <ac:spMkLst>
            <pc:docMk/>
            <pc:sldMk cId="2311545413" sldId="1943"/>
            <ac:spMk id="3" creationId="{912BBD82-2933-6845-9C3C-0D10F40BE5FD}"/>
          </ac:spMkLst>
        </pc:spChg>
      </pc:sldChg>
      <pc:sldChg chg="add del">
        <pc:chgData name="Khattab, Sherif" userId="c83b1e15-36f3-4f46-aceb-05aac24c545e" providerId="ADAL" clId="{0E3C73B9-4B9D-824A-B462-7C1430F15CDA}" dt="2022-02-09T16:16:34.202" v="515" actId="2696"/>
        <pc:sldMkLst>
          <pc:docMk/>
          <pc:sldMk cId="3786703964" sldId="1943"/>
        </pc:sldMkLst>
      </pc:sldChg>
    </pc:docChg>
  </pc:docChgLst>
  <pc:docChgLst>
    <pc:chgData name="Khattab, Sherif" userId="c83b1e15-36f3-4f46-aceb-05aac24c545e" providerId="ADAL" clId="{FBA9A661-B957-4A47-A961-C6E6946C9B8D}"/>
    <pc:docChg chg="addSld delSld modSld">
      <pc:chgData name="Khattab, Sherif" userId="c83b1e15-36f3-4f46-aceb-05aac24c545e" providerId="ADAL" clId="{FBA9A661-B957-4A47-A961-C6E6946C9B8D}" dt="2022-02-02T19:40:58.476" v="2"/>
      <pc:docMkLst>
        <pc:docMk/>
      </pc:docMkLst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3648821903" sldId="1864"/>
        </pc:sldMkLst>
      </pc:sldChg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4051688220" sldId="1872"/>
        </pc:sldMkLst>
      </pc:sldChg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3910073379" sldId="1879"/>
        </pc:sldMkLst>
      </pc:sldChg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1489909952" sldId="1880"/>
        </pc:sldMkLst>
      </pc:sldChg>
      <pc:sldChg chg="add del">
        <pc:chgData name="Khattab, Sherif" userId="c83b1e15-36f3-4f46-aceb-05aac24c545e" providerId="ADAL" clId="{FBA9A661-B957-4A47-A961-C6E6946C9B8D}" dt="2022-02-02T19:40:58.476" v="2"/>
        <pc:sldMkLst>
          <pc:docMk/>
          <pc:sldMk cId="3508679249" sldId="1881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 delMainMaster">
      <pc:chgData name="Sherif Khattab" userId="c83b1e15-36f3-4f46-aceb-05aac24c545e" providerId="ADAL" clId="{765E29AF-DB58-4025-A9E7-1BD6AAD1841B}" dt="2021-02-15T16:00:46.461" v="2974" actId="47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16:00:46.461" v="2974" actId="4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16:00:16.229" v="2972" actId="20577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16:00:16.229" v="2972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16:00:30.869" v="2973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16:00:30.869" v="2973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  <pc:sldMasterChg chg="del delSldLayout">
        <pc:chgData name="Sherif Khattab" userId="c83b1e15-36f3-4f46-aceb-05aac24c545e" providerId="ADAL" clId="{765E29AF-DB58-4025-A9E7-1BD6AAD1841B}" dt="2021-02-15T16:00:46.461" v="2974" actId="47"/>
        <pc:sldMasterMkLst>
          <pc:docMk/>
          <pc:sldMasterMk cId="1391243068" sldId="2147483714"/>
        </pc:sldMasterMkLst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130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62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04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5940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02533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4066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6155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59377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1007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47381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13420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4342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1064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2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8084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3056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7514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93484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77894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6582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0514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6979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079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2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165636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02013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2513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6740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0273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2/9/22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039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E18-A2BF-514F-8259-12FFEBBC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D312-D236-DC4F-9D49-9AA0DB56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234F-F66B-2244-B5D0-EE5C50509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C45B-2EF3-9046-8AC0-FD6C3C973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BC96F-B09F-46FD-A45D-2520DD8D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4" y="1479413"/>
            <a:ext cx="6904653" cy="46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E114-6929-DD49-8E8C-8C529E31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to a 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001D-A1AE-734F-BD08-038BACB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new node is always red (at least initially)</a:t>
            </a:r>
          </a:p>
          <a:p>
            <a:r>
              <a:rPr lang="en-US"/>
              <a:t>if properties </a:t>
            </a:r>
            <a:r>
              <a:rPr lang="en-US" b="1" u="sng"/>
              <a:t>violated</a:t>
            </a:r>
            <a:r>
              <a:rPr lang="en-US"/>
              <a:t>, correct using one or more of the basic operations</a:t>
            </a:r>
          </a:p>
          <a:p>
            <a:r>
              <a:rPr lang="en-US"/>
              <a:t>Violations that can happen:</a:t>
            </a:r>
          </a:p>
          <a:p>
            <a:pPr lvl="1"/>
            <a:r>
              <a:rPr lang="en-US"/>
              <a:t>red link to the right child</a:t>
            </a:r>
          </a:p>
          <a:p>
            <a:pPr lvl="1"/>
            <a:r>
              <a:rPr lang="en-US"/>
              <a:t>two red links connected to the same node</a:t>
            </a:r>
          </a:p>
          <a:p>
            <a:pPr lvl="1"/>
            <a:r>
              <a:rPr lang="en-US"/>
              <a:t>root node is red</a:t>
            </a:r>
          </a:p>
          <a:p>
            <a:r>
              <a:rPr lang="en-US"/>
              <a:t>Correcting a violation may result in a violation up the tree</a:t>
            </a:r>
          </a:p>
          <a:p>
            <a:r>
              <a:rPr lang="en-US"/>
              <a:t>Corrections happen as we climb back up the tree</a:t>
            </a:r>
          </a:p>
          <a:p>
            <a:pPr lvl="1"/>
            <a:r>
              <a:rPr lang="en-US"/>
              <a:t>That is, </a:t>
            </a:r>
            <a:r>
              <a:rPr lang="en-US" b="1" i="1" u="sng"/>
              <a:t>after the recursive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AE98-DB89-7144-B52A-517748DADF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099-B844-1947-BDE6-AA8C311FF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6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3C7-D341-954E-9497-A77D160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 between corrections!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87F8-CFC0-7A44-9C7A-FC7074F8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983B-78EB-5B4B-B42D-544E9ABBFC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FA5-EA57-834E-BDF2-692C7146A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D60F7-C8F9-784A-A9D4-E0701B14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812592"/>
            <a:ext cx="7728786" cy="64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0FE-854B-8F4F-9182-8C9105CB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violations to check for first?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1C86C-412B-F845-BCCE-417272AD80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E280-6602-B540-A011-6C6CCA37D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3E2DE-4A6C-4F99-BE42-9A37E4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172"/>
            <a:ext cx="10077450" cy="53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C53-5F56-874A-B69E-9340E88B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075A-895D-E04F-978D-0AA1D753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we are not deleting a black node</a:t>
            </a:r>
          </a:p>
          <a:p>
            <a:pPr lvl="1"/>
            <a:r>
              <a:rPr lang="en-US" dirty="0"/>
              <a:t>as we go down the tree, make sure that the next node  down is red</a:t>
            </a:r>
          </a:p>
          <a:p>
            <a:pPr lvl="2"/>
            <a:r>
              <a:rPr lang="en-US" dirty="0"/>
              <a:t>using certain operations</a:t>
            </a:r>
          </a:p>
          <a:p>
            <a:pPr lvl="1"/>
            <a:r>
              <a:rPr lang="en-US" dirty="0"/>
              <a:t>as we go back up the tree, correct any violations</a:t>
            </a:r>
          </a:p>
          <a:p>
            <a:pPr lvl="2"/>
            <a:r>
              <a:rPr lang="en-US" dirty="0"/>
              <a:t>same as we did while adding</a:t>
            </a:r>
          </a:p>
          <a:p>
            <a:pPr lvl="1"/>
            <a:r>
              <a:rPr lang="en-US" dirty="0"/>
              <a:t>if deleting a node with 2 children</a:t>
            </a:r>
          </a:p>
          <a:p>
            <a:pPr lvl="2"/>
            <a:r>
              <a:rPr lang="en-US" dirty="0"/>
              <a:t>replace with minimum of right subtree</a:t>
            </a:r>
          </a:p>
          <a:p>
            <a:pPr lvl="2"/>
            <a:r>
              <a:rPr lang="en-US" dirty="0"/>
              <a:t>similar trick to delete in regular BST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F63C8-9BA2-FA42-89AB-BA1A53BCC3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A67A-4FAD-F446-99FC-1BE900E9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3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E5A6-803F-5C45-9048-3D8D1776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EEA9-EAC2-1E4C-AFDC-6DF1538B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rank, select, range query, …</a:t>
            </a:r>
          </a:p>
          <a:p>
            <a:r>
              <a:rPr lang="en-US"/>
              <a:t>Same code as regular BST!</a:t>
            </a:r>
          </a:p>
          <a:p>
            <a:r>
              <a:rPr lang="en-US" b="1" u="sng"/>
              <a:t>worst-case runtime = Theta(log n)!!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F5CD-6D23-7441-8C5E-FA1D3DF132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0FCF-18F7-4D45-8D49-6A9A5E26A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3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 is due on 2/7</a:t>
            </a:r>
          </a:p>
          <a:p>
            <a:pPr lvl="1"/>
            <a:r>
              <a:rPr lang="en-US" dirty="0"/>
              <a:t>Homework 4 is due on 2/14</a:t>
            </a:r>
          </a:p>
          <a:p>
            <a:pPr lvl="1"/>
            <a:r>
              <a:rPr lang="en-US" dirty="0"/>
              <a:t>Lab 3 is due on 2/11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How to add and delete from a Binary Search Tree (BST)</a:t>
            </a:r>
          </a:p>
          <a:p>
            <a:r>
              <a:rPr lang="en-US" dirty="0"/>
              <a:t>Red-Black BST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6B9-0487-411C-962F-FEE6FF9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7F3-F3EB-487E-972D-69074BDC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9813-D023-4C81-BF3A-17B29D5A8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33-061B-4A5F-9856-807DA61A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and delete from a Red-Black BST</a:t>
            </a:r>
          </a:p>
          <a:p>
            <a:r>
              <a:rPr lang="en-US" dirty="0"/>
              <a:t>How to traverse a Binary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A74-8E87-8A45-A287-194B7A67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2132-E69D-C042-983B-BB195D3F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two colors for links (nodes)</a:t>
            </a:r>
          </a:p>
          <a:p>
            <a:pPr lvl="2"/>
            <a:r>
              <a:rPr lang="en-US" dirty="0"/>
              <a:t>a node has the same color as the link to its parent</a:t>
            </a:r>
          </a:p>
          <a:p>
            <a:pPr lvl="1"/>
            <a:r>
              <a:rPr lang="en-US" dirty="0"/>
              <a:t>root node is always black</a:t>
            </a:r>
          </a:p>
          <a:p>
            <a:pPr lvl="1"/>
            <a:r>
              <a:rPr lang="en-US" dirty="0"/>
              <a:t>null leaves </a:t>
            </a:r>
            <a:r>
              <a:rPr lang="en-US"/>
              <a:t>are always black</a:t>
            </a:r>
            <a:endParaRPr lang="en-US" dirty="0"/>
          </a:p>
          <a:p>
            <a:pPr lvl="1"/>
            <a:r>
              <a:rPr lang="en-US" dirty="0"/>
              <a:t>red links are always to the left children</a:t>
            </a:r>
          </a:p>
          <a:p>
            <a:pPr lvl="1"/>
            <a:r>
              <a:rPr lang="en-US" dirty="0"/>
              <a:t>at most one red-link per node</a:t>
            </a:r>
          </a:p>
          <a:p>
            <a:pPr lvl="1"/>
            <a:r>
              <a:rPr lang="en-US" dirty="0"/>
              <a:t>all root-to-null-leaf paths have the same number of black nodes</a:t>
            </a:r>
          </a:p>
          <a:p>
            <a:pPr lvl="1"/>
            <a:r>
              <a:rPr lang="en-US" b="1" i="1" dirty="0"/>
              <a:t>Why?</a:t>
            </a:r>
          </a:p>
          <a:p>
            <a:pPr lvl="2"/>
            <a:r>
              <a:rPr lang="en-US" b="1" i="1" u="sng" dirty="0"/>
              <a:t>maximum</a:t>
            </a:r>
            <a:r>
              <a:rPr lang="en-US" b="1" i="1" dirty="0"/>
              <a:t> height = 2*log n !!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rotate left</a:t>
            </a:r>
          </a:p>
          <a:p>
            <a:pPr lvl="1"/>
            <a:r>
              <a:rPr lang="en-US" dirty="0"/>
              <a:t>rotate right</a:t>
            </a:r>
          </a:p>
          <a:p>
            <a:pPr lvl="1"/>
            <a:r>
              <a:rPr lang="en-US" dirty="0"/>
              <a:t>flip color</a:t>
            </a:r>
          </a:p>
          <a:p>
            <a:pPr lvl="1"/>
            <a:r>
              <a:rPr lang="en-US" b="1" i="1" dirty="0"/>
              <a:t>preserve the properties of the red-black BST!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C2A4-D21F-CD45-B832-F3C1E87DB7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97772-6CB6-CC42-968E-5178FC4E1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4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9E2-ED10-BF4F-857F-F5C0AA5E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RB-BST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E083-C3A7-804B-B3EA-ECCA9AD3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we add a red leaf node!</a:t>
            </a:r>
          </a:p>
          <a:p>
            <a:r>
              <a:rPr lang="en-US" dirty="0"/>
              <a:t>What can go wrong then?</a:t>
            </a:r>
          </a:p>
          <a:p>
            <a:pPr lvl="1"/>
            <a:r>
              <a:rPr lang="en-US" dirty="0"/>
              <a:t>The new node is a right child</a:t>
            </a:r>
          </a:p>
          <a:p>
            <a:pPr lvl="1"/>
            <a:r>
              <a:rPr lang="en-US" dirty="0"/>
              <a:t>The parent of the new node is also red</a:t>
            </a:r>
          </a:p>
          <a:p>
            <a:pPr lvl="1"/>
            <a:r>
              <a:rPr lang="en-US" dirty="0"/>
              <a:t>The sibling of the new node is also 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9EB8-83D8-274C-B259-29AF4AB869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F9313-AB6E-6D47-A0E3-C8AF5E876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63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3C05-101E-0B42-A77B-E58870C2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new red node is a right child?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BE11-6F3B-A045-A1CB-D041A63F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B8F77-2483-214B-BE11-D929EECE45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0171E-C044-E341-B3DE-01367AB16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5137C-BEF7-5745-B7EF-D0AF9559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6" y="698080"/>
            <a:ext cx="4738783" cy="3253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3FA1F-5C53-EA46-ADC5-9574BA51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73" y="3657096"/>
            <a:ext cx="5723820" cy="35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990-77B0-2542-BC3D-DF2E688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rotateRight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9630-D0D3-8A47-B978-F8FD39E2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11037-8CE6-9141-8037-FA12531C8D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ECE0-1991-AE43-8D76-BE5FB3DE5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7D70E-DAE9-C54F-9C7C-F0F72CF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7" y="708322"/>
            <a:ext cx="5624596" cy="346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4C875-5958-AC40-9534-0A10862F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4" y="3781425"/>
            <a:ext cx="5237729" cy="32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625</Words>
  <Application>Microsoft Macintosh PowerPoint</Application>
  <PresentationFormat>Custom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1_Office Theme</vt:lpstr>
      <vt:lpstr>Pitt_minimal</vt:lpstr>
      <vt:lpstr>Algorithms and Data Structures 2 CS 1501</vt:lpstr>
      <vt:lpstr>Announcements</vt:lpstr>
      <vt:lpstr>Previous lecture …</vt:lpstr>
      <vt:lpstr>CourseMIRROR Reflections</vt:lpstr>
      <vt:lpstr>This Lecture</vt:lpstr>
      <vt:lpstr>Red-Black BST</vt:lpstr>
      <vt:lpstr>Adding to a RB-BST</vt:lpstr>
      <vt:lpstr>What if the new red node is a right child?</vt:lpstr>
      <vt:lpstr>rotateRight</vt:lpstr>
      <vt:lpstr>colorFlip</vt:lpstr>
      <vt:lpstr>Adding to a red-black BST</vt:lpstr>
      <vt:lpstr>Dependencies between corrections!</vt:lpstr>
      <vt:lpstr>Which violations to check for first?</vt:lpstr>
      <vt:lpstr>Deleting a node</vt:lpstr>
      <vt:lpstr>Other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2022-02-09T16:22:49Z</dcterms:modified>
</cp:coreProperties>
</file>